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6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0F0B-045F-D04B-9B1A-428A66EE401E}" type="datetimeFigureOut">
              <a:rPr lang="en-US" smtClean="0"/>
              <a:t>01/08/13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0910-BDE7-D543-A324-4F31B587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3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0F0B-045F-D04B-9B1A-428A66EE401E}" type="datetimeFigureOut">
              <a:rPr lang="en-US" smtClean="0"/>
              <a:t>01/08/13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0910-BDE7-D543-A324-4F31B587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5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0F0B-045F-D04B-9B1A-428A66EE401E}" type="datetimeFigureOut">
              <a:rPr lang="en-US" smtClean="0"/>
              <a:t>01/08/13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0910-BDE7-D543-A324-4F31B587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3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0F0B-045F-D04B-9B1A-428A66EE401E}" type="datetimeFigureOut">
              <a:rPr lang="en-US" smtClean="0"/>
              <a:t>01/08/13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0910-BDE7-D543-A324-4F31B587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4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0F0B-045F-D04B-9B1A-428A66EE401E}" type="datetimeFigureOut">
              <a:rPr lang="en-US" smtClean="0"/>
              <a:t>01/08/13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0910-BDE7-D543-A324-4F31B587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8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0F0B-045F-D04B-9B1A-428A66EE401E}" type="datetimeFigureOut">
              <a:rPr lang="en-US" smtClean="0"/>
              <a:t>01/08/13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0910-BDE7-D543-A324-4F31B587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7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0F0B-045F-D04B-9B1A-428A66EE401E}" type="datetimeFigureOut">
              <a:rPr lang="en-US" smtClean="0"/>
              <a:t>01/08/13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0910-BDE7-D543-A324-4F31B587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8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0F0B-045F-D04B-9B1A-428A66EE401E}" type="datetimeFigureOut">
              <a:rPr lang="en-US" smtClean="0"/>
              <a:t>01/08/13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0910-BDE7-D543-A324-4F31B587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0F0B-045F-D04B-9B1A-428A66EE401E}" type="datetimeFigureOut">
              <a:rPr lang="en-US" smtClean="0"/>
              <a:t>01/08/13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0910-BDE7-D543-A324-4F31B587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1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0F0B-045F-D04B-9B1A-428A66EE401E}" type="datetimeFigureOut">
              <a:rPr lang="en-US" smtClean="0"/>
              <a:t>01/08/13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0910-BDE7-D543-A324-4F31B587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0F0B-045F-D04B-9B1A-428A66EE401E}" type="datetimeFigureOut">
              <a:rPr lang="en-US" smtClean="0"/>
              <a:t>01/08/13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0910-BDE7-D543-A324-4F31B587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9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A0F0B-045F-D04B-9B1A-428A66EE401E}" type="datetimeFigureOut">
              <a:rPr lang="en-US" smtClean="0"/>
              <a:t>01/08/13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E0910-BDE7-D543-A324-4F31B587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2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377" y="499533"/>
            <a:ext cx="1309751" cy="728134"/>
            <a:chOff x="179375" y="499533"/>
            <a:chExt cx="2335227" cy="728134"/>
          </a:xfrm>
        </p:grpSpPr>
        <p:sp>
          <p:nvSpPr>
            <p:cNvPr id="4" name="Rectangle 3"/>
            <p:cNvSpPr/>
            <p:nvPr/>
          </p:nvSpPr>
          <p:spPr>
            <a:xfrm>
              <a:off x="357176" y="684402"/>
              <a:ext cx="2157426" cy="543265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4042" y="565868"/>
              <a:ext cx="2157426" cy="585599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375" y="499533"/>
              <a:ext cx="2157426" cy="550334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AsyncHttpClient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91733" y="723272"/>
            <a:ext cx="575734" cy="283596"/>
            <a:chOff x="2827865" y="673138"/>
            <a:chExt cx="795867" cy="283596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827865" y="673138"/>
              <a:ext cx="795867" cy="84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827865" y="802934"/>
              <a:ext cx="795867" cy="84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827865" y="948267"/>
              <a:ext cx="795867" cy="84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229849" y="515101"/>
            <a:ext cx="1315304" cy="728134"/>
            <a:chOff x="179375" y="499533"/>
            <a:chExt cx="2335227" cy="728134"/>
          </a:xfrm>
        </p:grpSpPr>
        <p:sp>
          <p:nvSpPr>
            <p:cNvPr id="17" name="Rectangle 16"/>
            <p:cNvSpPr/>
            <p:nvPr/>
          </p:nvSpPr>
          <p:spPr>
            <a:xfrm>
              <a:off x="357176" y="684402"/>
              <a:ext cx="2157426" cy="543265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4042" y="565868"/>
              <a:ext cx="2157426" cy="585599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9375" y="499533"/>
              <a:ext cx="2157426" cy="550334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AsyncHttpServer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67200" y="294968"/>
            <a:ext cx="897467" cy="1440733"/>
            <a:chOff x="6265333" y="101600"/>
            <a:chExt cx="1320800" cy="1440733"/>
          </a:xfrm>
        </p:grpSpPr>
        <p:sp>
          <p:nvSpPr>
            <p:cNvPr id="20" name="Rectangle 19"/>
            <p:cNvSpPr/>
            <p:nvPr/>
          </p:nvSpPr>
          <p:spPr>
            <a:xfrm>
              <a:off x="6265333" y="101600"/>
              <a:ext cx="1320800" cy="2370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JMS TopicA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65333" y="397932"/>
              <a:ext cx="1320800" cy="2370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JMS TopicB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65333" y="701335"/>
              <a:ext cx="1320800" cy="2370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JMS TopicC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6900334" y="1049867"/>
              <a:ext cx="0" cy="4924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615267" y="719737"/>
            <a:ext cx="592666" cy="283596"/>
            <a:chOff x="2827865" y="673138"/>
            <a:chExt cx="795867" cy="283596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827865" y="673138"/>
              <a:ext cx="795867" cy="84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827865" y="802934"/>
              <a:ext cx="795867" cy="84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827865" y="948267"/>
              <a:ext cx="795867" cy="84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49335" y="716202"/>
            <a:ext cx="567265" cy="283596"/>
            <a:chOff x="2827865" y="673138"/>
            <a:chExt cx="795867" cy="283596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2827865" y="673138"/>
              <a:ext cx="795867" cy="84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827865" y="802934"/>
              <a:ext cx="795867" cy="84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2827865" y="948267"/>
              <a:ext cx="795867" cy="84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888569" y="294968"/>
            <a:ext cx="1765297" cy="1440733"/>
            <a:chOff x="6265333" y="101600"/>
            <a:chExt cx="1320800" cy="1440733"/>
          </a:xfrm>
        </p:grpSpPr>
        <p:sp>
          <p:nvSpPr>
            <p:cNvPr id="37" name="Rectangle 36"/>
            <p:cNvSpPr/>
            <p:nvPr/>
          </p:nvSpPr>
          <p:spPr>
            <a:xfrm>
              <a:off x="6265333" y="101600"/>
              <a:ext cx="1320800" cy="2370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JMS to WebSocket (</a:t>
              </a:r>
              <a:r>
                <a:rPr lang="en-US" sz="900" dirty="0" smtClean="0">
                  <a:solidFill>
                    <a:srgbClr val="000000"/>
                  </a:solidFill>
                </a:rPr>
                <a:t>URL</a:t>
              </a:r>
              <a:r>
                <a:rPr lang="en-US" sz="1200" dirty="0" smtClean="0">
                  <a:solidFill>
                    <a:srgbClr val="000000"/>
                  </a:solidFill>
                </a:rPr>
                <a:t>A)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265333" y="397932"/>
              <a:ext cx="1320800" cy="2370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JMS to WebSocket(</a:t>
              </a:r>
              <a:r>
                <a:rPr lang="en-US" sz="900" dirty="0" smtClean="0">
                  <a:solidFill>
                    <a:srgbClr val="000000"/>
                  </a:solidFill>
                </a:rPr>
                <a:t>URL</a:t>
              </a:r>
              <a:r>
                <a:rPr lang="en-US" sz="1200" dirty="0" smtClean="0">
                  <a:solidFill>
                    <a:srgbClr val="000000"/>
                  </a:solidFill>
                </a:rPr>
                <a:t>B)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265333" y="701335"/>
              <a:ext cx="1320800" cy="2370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JMS to WebSocket (</a:t>
              </a:r>
              <a:r>
                <a:rPr lang="en-US" sz="900" dirty="0" smtClean="0">
                  <a:solidFill>
                    <a:srgbClr val="000000"/>
                  </a:solidFill>
                </a:rPr>
                <a:t>URL</a:t>
              </a:r>
              <a:r>
                <a:rPr lang="en-US" sz="1200" dirty="0" smtClean="0">
                  <a:solidFill>
                    <a:srgbClr val="000000"/>
                  </a:solidFill>
                </a:rPr>
                <a:t>C)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6900334" y="1049867"/>
              <a:ext cx="0" cy="4924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7747002" y="716202"/>
            <a:ext cx="448731" cy="283596"/>
            <a:chOff x="2827865" y="673138"/>
            <a:chExt cx="795867" cy="283596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2827865" y="673138"/>
              <a:ext cx="795867" cy="84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2827865" y="802934"/>
              <a:ext cx="795867" cy="84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2827865" y="948267"/>
              <a:ext cx="795867" cy="84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8255000" y="489671"/>
            <a:ext cx="821268" cy="661796"/>
            <a:chOff x="8381999" y="166571"/>
            <a:chExt cx="821268" cy="661796"/>
          </a:xfrm>
        </p:grpSpPr>
        <p:sp>
          <p:nvSpPr>
            <p:cNvPr id="45" name="Rectangle 44"/>
            <p:cNvSpPr/>
            <p:nvPr/>
          </p:nvSpPr>
          <p:spPr>
            <a:xfrm>
              <a:off x="8381999" y="166571"/>
              <a:ext cx="702733" cy="533399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441267" y="232833"/>
              <a:ext cx="702733" cy="533399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500534" y="294968"/>
              <a:ext cx="702733" cy="533399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Browser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179377" y="1837267"/>
            <a:ext cx="1309751" cy="34713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Ning HTTP Async Client</a:t>
            </a:r>
            <a:endParaRPr lang="en-US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29849" y="1837267"/>
            <a:ext cx="1309751" cy="34713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E46C0A"/>
                </a:solidFill>
              </a:rPr>
              <a:t>Camel Async HTTP Server</a:t>
            </a:r>
            <a:endParaRPr lang="en-US" sz="900" b="1" dirty="0">
              <a:solidFill>
                <a:srgbClr val="E46C0A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43799" y="1837267"/>
            <a:ext cx="1309751" cy="34713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E46C0A"/>
                </a:solidFill>
              </a:rPr>
              <a:t>ActiveMQ JMS</a:t>
            </a:r>
            <a:endParaRPr lang="en-US" sz="900" b="1" dirty="0">
              <a:solidFill>
                <a:srgbClr val="E46C0A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82395" y="1837267"/>
            <a:ext cx="1309751" cy="34713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E46C0A"/>
                </a:solidFill>
              </a:rPr>
              <a:t>Camel Route JMS =&gt; WebSocket</a:t>
            </a:r>
            <a:endParaRPr lang="en-US" sz="900" b="1" dirty="0">
              <a:solidFill>
                <a:srgbClr val="E46C0A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246535" y="1837267"/>
            <a:ext cx="844087" cy="34713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E46C0A"/>
                </a:solidFill>
              </a:rPr>
              <a:t>Native JS WS and Dojo</a:t>
            </a:r>
            <a:endParaRPr lang="en-US" sz="900" b="1" dirty="0">
              <a:solidFill>
                <a:srgbClr val="E46C0A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332133" y="294968"/>
            <a:ext cx="1261533" cy="2550463"/>
            <a:chOff x="1193800" y="294968"/>
            <a:chExt cx="1261533" cy="2550463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820334" y="294968"/>
              <a:ext cx="0" cy="213496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193800" y="2429933"/>
              <a:ext cx="126153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rgbClr val="800000"/>
                  </a:solidFill>
                </a:rPr>
                <a:t>DMZ Boundary</a:t>
              </a:r>
            </a:p>
            <a:p>
              <a:pPr algn="ctr"/>
              <a:r>
                <a:rPr lang="en-US" sz="1050" dirty="0" smtClean="0">
                  <a:solidFill>
                    <a:srgbClr val="800000"/>
                  </a:solidFill>
                </a:rPr>
                <a:t>Firewalls</a:t>
              </a:r>
              <a:endParaRPr lang="en-US" sz="1050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236133" y="294968"/>
            <a:ext cx="1261533" cy="2550463"/>
            <a:chOff x="1193800" y="294968"/>
            <a:chExt cx="1261533" cy="2550463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0334" y="294968"/>
              <a:ext cx="0" cy="213496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193800" y="2429933"/>
              <a:ext cx="126153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rgbClr val="800000"/>
                  </a:solidFill>
                </a:rPr>
                <a:t>DMZ Boundary</a:t>
              </a:r>
            </a:p>
            <a:p>
              <a:pPr algn="ctr"/>
              <a:r>
                <a:rPr lang="en-US" sz="1050" dirty="0" smtClean="0">
                  <a:solidFill>
                    <a:srgbClr val="800000"/>
                  </a:solidFill>
                </a:rPr>
                <a:t>Firewalls</a:t>
              </a:r>
              <a:endParaRPr lang="en-US" sz="1050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40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54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Appnomic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Bharadwaj Narasimha</dc:creator>
  <cp:lastModifiedBy>Bharadwaj Narasimha</cp:lastModifiedBy>
  <cp:revision>9</cp:revision>
  <dcterms:created xsi:type="dcterms:W3CDTF">2013-08-01T11:17:38Z</dcterms:created>
  <dcterms:modified xsi:type="dcterms:W3CDTF">2013-08-01T12:41:14Z</dcterms:modified>
</cp:coreProperties>
</file>