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4" r:id="rId5"/>
    <p:sldId id="260" r:id="rId6"/>
    <p:sldId id="266" r:id="rId7"/>
    <p:sldId id="26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D0C8044-8CE9-4F79-A529-D59278DCC76B}">
          <p14:sldIdLst>
            <p14:sldId id="256"/>
            <p14:sldId id="257"/>
            <p14:sldId id="258"/>
            <p14:sldId id="264"/>
            <p14:sldId id="260"/>
            <p14:sldId id="266"/>
            <p14:sldId id="267"/>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54663-5215-4C55-BCEF-B204AA106969}" v="62" dt="2024-12-07T09:54:37.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Sudha Chandra Bachala" userId="6ad82036ea3f61d7" providerId="LiveId" clId="{C1454663-5215-4C55-BCEF-B204AA106969}"/>
    <pc:docChg chg="undo custSel addSld delSld modSld sldOrd modSection">
      <pc:chgData name="Bharath Sudha Chandra Bachala" userId="6ad82036ea3f61d7" providerId="LiveId" clId="{C1454663-5215-4C55-BCEF-B204AA106969}" dt="2024-12-07T16:50:16.400" v="698" actId="20577"/>
      <pc:docMkLst>
        <pc:docMk/>
      </pc:docMkLst>
      <pc:sldChg chg="addSp delSp modSp mod">
        <pc:chgData name="Bharath Sudha Chandra Bachala" userId="6ad82036ea3f61d7" providerId="LiveId" clId="{C1454663-5215-4C55-BCEF-B204AA106969}" dt="2024-12-07T09:05:03.893" v="527" actId="26606"/>
        <pc:sldMkLst>
          <pc:docMk/>
          <pc:sldMk cId="3591931229" sldId="258"/>
        </pc:sldMkLst>
        <pc:spChg chg="mod">
          <ac:chgData name="Bharath Sudha Chandra Bachala" userId="6ad82036ea3f61d7" providerId="LiveId" clId="{C1454663-5215-4C55-BCEF-B204AA106969}" dt="2024-12-07T09:05:03.875" v="526" actId="26606"/>
          <ac:spMkLst>
            <pc:docMk/>
            <pc:sldMk cId="3591931229" sldId="258"/>
            <ac:spMk id="2" creationId="{53C0995F-46CB-7A15-68A8-E6BA736C01AC}"/>
          </ac:spMkLst>
        </pc:spChg>
        <pc:spChg chg="add del mod">
          <ac:chgData name="Bharath Sudha Chandra Bachala" userId="6ad82036ea3f61d7" providerId="LiveId" clId="{C1454663-5215-4C55-BCEF-B204AA106969}" dt="2024-12-06T20:43:13.343" v="5" actId="478"/>
          <ac:spMkLst>
            <pc:docMk/>
            <pc:sldMk cId="3591931229" sldId="258"/>
            <ac:spMk id="4" creationId="{2BA47CEC-654A-8E3D-E541-F51732C4DAAA}"/>
          </ac:spMkLst>
        </pc:spChg>
        <pc:spChg chg="add del mod">
          <ac:chgData name="Bharath Sudha Chandra Bachala" userId="6ad82036ea3f61d7" providerId="LiveId" clId="{C1454663-5215-4C55-BCEF-B204AA106969}" dt="2024-12-07T09:04:44.759" v="522" actId="26606"/>
          <ac:spMkLst>
            <pc:docMk/>
            <pc:sldMk cId="3591931229" sldId="258"/>
            <ac:spMk id="6" creationId="{8AF9362C-5004-FBC4-055A-ADD5C5D93808}"/>
          </ac:spMkLst>
        </pc:spChg>
        <pc:spChg chg="add del">
          <ac:chgData name="Bharath Sudha Chandra Bachala" userId="6ad82036ea3f61d7" providerId="LiveId" clId="{C1454663-5215-4C55-BCEF-B204AA106969}" dt="2024-12-07T09:05:03.893" v="527" actId="26606"/>
          <ac:spMkLst>
            <pc:docMk/>
            <pc:sldMk cId="3591931229" sldId="258"/>
            <ac:spMk id="102" creationId="{6C4028FD-8BAA-4A19-BFDE-594D991B7552}"/>
          </ac:spMkLst>
        </pc:spChg>
        <pc:spChg chg="add del">
          <ac:chgData name="Bharath Sudha Chandra Bachala" userId="6ad82036ea3f61d7" providerId="LiveId" clId="{C1454663-5215-4C55-BCEF-B204AA106969}" dt="2024-12-07T09:05:00.435" v="524" actId="26606"/>
          <ac:spMkLst>
            <pc:docMk/>
            <pc:sldMk cId="3591931229" sldId="258"/>
            <ac:spMk id="106" creationId="{6C4028FD-8BAA-4A19-BFDE-594D991B7552}"/>
          </ac:spMkLst>
        </pc:spChg>
        <pc:spChg chg="add del">
          <ac:chgData name="Bharath Sudha Chandra Bachala" userId="6ad82036ea3f61d7" providerId="LiveId" clId="{C1454663-5215-4C55-BCEF-B204AA106969}" dt="2024-12-07T09:05:03.875" v="526" actId="26606"/>
          <ac:spMkLst>
            <pc:docMk/>
            <pc:sldMk cId="3591931229" sldId="258"/>
            <ac:spMk id="108" creationId="{955A2079-FA98-4876-80F0-72364A7D2EA4}"/>
          </ac:spMkLst>
        </pc:spChg>
        <pc:spChg chg="add">
          <ac:chgData name="Bharath Sudha Chandra Bachala" userId="6ad82036ea3f61d7" providerId="LiveId" clId="{C1454663-5215-4C55-BCEF-B204AA106969}" dt="2024-12-07T09:05:03.893" v="527" actId="26606"/>
          <ac:spMkLst>
            <pc:docMk/>
            <pc:sldMk cId="3591931229" sldId="258"/>
            <ac:spMk id="110" creationId="{6C4028FD-8BAA-4A19-BFDE-594D991B7552}"/>
          </ac:spMkLst>
        </pc:spChg>
        <pc:graphicFrameChg chg="add del mod">
          <ac:chgData name="Bharath Sudha Chandra Bachala" userId="6ad82036ea3f61d7" providerId="LiveId" clId="{C1454663-5215-4C55-BCEF-B204AA106969}" dt="2024-12-06T20:43:24.875" v="9" actId="478"/>
          <ac:graphicFrameMkLst>
            <pc:docMk/>
            <pc:sldMk cId="3591931229" sldId="258"/>
            <ac:graphicFrameMk id="23" creationId="{DC216942-C6CC-2024-DC5F-57B4243EF41C}"/>
          </ac:graphicFrameMkLst>
        </pc:graphicFrameChg>
        <pc:graphicFrameChg chg="add mod modGraphic">
          <ac:chgData name="Bharath Sudha Chandra Bachala" userId="6ad82036ea3f61d7" providerId="LiveId" clId="{C1454663-5215-4C55-BCEF-B204AA106969}" dt="2024-12-07T09:05:03.893" v="527" actId="26606"/>
          <ac:graphicFrameMkLst>
            <pc:docMk/>
            <pc:sldMk cId="3591931229" sldId="258"/>
            <ac:graphicFrameMk id="104" creationId="{781E5986-F45F-6564-0AC8-B71A2451E6C9}"/>
          </ac:graphicFrameMkLst>
        </pc:graphicFrameChg>
      </pc:sldChg>
      <pc:sldChg chg="modSp del mod">
        <pc:chgData name="Bharath Sudha Chandra Bachala" userId="6ad82036ea3f61d7" providerId="LiveId" clId="{C1454663-5215-4C55-BCEF-B204AA106969}" dt="2024-12-06T21:20:02.442" v="452" actId="47"/>
        <pc:sldMkLst>
          <pc:docMk/>
          <pc:sldMk cId="3478090844" sldId="259"/>
        </pc:sldMkLst>
        <pc:spChg chg="mod">
          <ac:chgData name="Bharath Sudha Chandra Bachala" userId="6ad82036ea3f61d7" providerId="LiveId" clId="{C1454663-5215-4C55-BCEF-B204AA106969}" dt="2024-12-06T21:20:00.158" v="451" actId="6549"/>
          <ac:spMkLst>
            <pc:docMk/>
            <pc:sldMk cId="3478090844" sldId="259"/>
            <ac:spMk id="2" creationId="{F6A75A25-3FB7-5999-24FD-B4F962CDDEB8}"/>
          </ac:spMkLst>
        </pc:spChg>
      </pc:sldChg>
      <pc:sldChg chg="addSp delSp modSp add mod ord setBg">
        <pc:chgData name="Bharath Sudha Chandra Bachala" userId="6ad82036ea3f61d7" providerId="LiveId" clId="{C1454663-5215-4C55-BCEF-B204AA106969}" dt="2024-12-07T09:54:46.415" v="608" actId="1076"/>
        <pc:sldMkLst>
          <pc:docMk/>
          <pc:sldMk cId="0" sldId="260"/>
        </pc:sldMkLst>
        <pc:spChg chg="mod">
          <ac:chgData name="Bharath Sudha Chandra Bachala" userId="6ad82036ea3f61d7" providerId="LiveId" clId="{C1454663-5215-4C55-BCEF-B204AA106969}" dt="2024-12-07T09:52:02.965" v="564" actId="26606"/>
          <ac:spMkLst>
            <pc:docMk/>
            <pc:sldMk cId="0" sldId="260"/>
            <ac:spMk id="183" creationId="{00000000-0000-0000-0000-000000000000}"/>
          </ac:spMkLst>
        </pc:spChg>
        <pc:spChg chg="add del mod ord">
          <ac:chgData name="Bharath Sudha Chandra Bachala" userId="6ad82036ea3f61d7" providerId="LiveId" clId="{C1454663-5215-4C55-BCEF-B204AA106969}" dt="2024-12-07T09:07:23.930" v="550" actId="26606"/>
          <ac:spMkLst>
            <pc:docMk/>
            <pc:sldMk cId="0" sldId="260"/>
            <ac:spMk id="186" creationId="{00000000-0000-0000-0000-000000000000}"/>
          </ac:spMkLst>
        </pc:spChg>
        <pc:spChg chg="add del">
          <ac:chgData name="Bharath Sudha Chandra Bachala" userId="6ad82036ea3f61d7" providerId="LiveId" clId="{C1454663-5215-4C55-BCEF-B204AA106969}" dt="2024-12-07T09:52:02.965" v="564" actId="26606"/>
          <ac:spMkLst>
            <pc:docMk/>
            <pc:sldMk cId="0" sldId="260"/>
            <ac:spMk id="190" creationId="{352BEC0E-22F8-46D0-9632-375DB541B06C}"/>
          </ac:spMkLst>
        </pc:spChg>
        <pc:spChg chg="add del">
          <ac:chgData name="Bharath Sudha Chandra Bachala" userId="6ad82036ea3f61d7" providerId="LiveId" clId="{C1454663-5215-4C55-BCEF-B204AA106969}" dt="2024-12-07T09:07:18.424" v="545" actId="26606"/>
          <ac:spMkLst>
            <pc:docMk/>
            <pc:sldMk cId="0" sldId="260"/>
            <ac:spMk id="191" creationId="{84DF55BE-B4AB-4BA1-BDE1-E9F7FB3F110A}"/>
          </ac:spMkLst>
        </pc:spChg>
        <pc:spChg chg="add del">
          <ac:chgData name="Bharath Sudha Chandra Bachala" userId="6ad82036ea3f61d7" providerId="LiveId" clId="{C1454663-5215-4C55-BCEF-B204AA106969}" dt="2024-12-07T09:52:02.965" v="564" actId="26606"/>
          <ac:spMkLst>
            <pc:docMk/>
            <pc:sldMk cId="0" sldId="260"/>
            <ac:spMk id="192" creationId="{3FCFB1DE-0B7E-48CC-BA90-B2AB0889F9D6}"/>
          </ac:spMkLst>
        </pc:spChg>
        <pc:spChg chg="add del">
          <ac:chgData name="Bharath Sudha Chandra Bachala" userId="6ad82036ea3f61d7" providerId="LiveId" clId="{C1454663-5215-4C55-BCEF-B204AA106969}" dt="2024-12-07T09:07:20.058" v="547" actId="26606"/>
          <ac:spMkLst>
            <pc:docMk/>
            <pc:sldMk cId="0" sldId="260"/>
            <ac:spMk id="193" creationId="{2CB962CF-61A3-4EF9-94F6-7C59B0329524}"/>
          </ac:spMkLst>
        </pc:spChg>
        <pc:spChg chg="add del">
          <ac:chgData name="Bharath Sudha Chandra Bachala" userId="6ad82036ea3f61d7" providerId="LiveId" clId="{C1454663-5215-4C55-BCEF-B204AA106969}" dt="2024-12-07T09:07:23.876" v="549" actId="26606"/>
          <ac:spMkLst>
            <pc:docMk/>
            <pc:sldMk cId="0" sldId="260"/>
            <ac:spMk id="195" creationId="{70BEB1E7-2F88-40BC-B73D-42E5B6F80BFC}"/>
          </ac:spMkLst>
        </pc:spChg>
        <pc:spChg chg="add del">
          <ac:chgData name="Bharath Sudha Chandra Bachala" userId="6ad82036ea3f61d7" providerId="LiveId" clId="{C1454663-5215-4C55-BCEF-B204AA106969}" dt="2024-12-07T09:07:23.876" v="549" actId="26606"/>
          <ac:spMkLst>
            <pc:docMk/>
            <pc:sldMk cId="0" sldId="260"/>
            <ac:spMk id="196" creationId="{020C988C-FAAD-4B22-8BA7-6B5DEFD8D167}"/>
          </ac:spMkLst>
        </pc:spChg>
        <pc:spChg chg="add del">
          <ac:chgData name="Bharath Sudha Chandra Bachala" userId="6ad82036ea3f61d7" providerId="LiveId" clId="{C1454663-5215-4C55-BCEF-B204AA106969}" dt="2024-12-07T09:07:23.876" v="549" actId="26606"/>
          <ac:spMkLst>
            <pc:docMk/>
            <pc:sldMk cId="0" sldId="260"/>
            <ac:spMk id="197" creationId="{A7B99495-F43F-4D80-A44F-2CB4764EB90B}"/>
          </ac:spMkLst>
        </pc:spChg>
        <pc:graphicFrameChg chg="add mod modGraphic">
          <ac:chgData name="Bharath Sudha Chandra Bachala" userId="6ad82036ea3f61d7" providerId="LiveId" clId="{C1454663-5215-4C55-BCEF-B204AA106969}" dt="2024-12-07T09:54:37.714" v="607"/>
          <ac:graphicFrameMkLst>
            <pc:docMk/>
            <pc:sldMk cId="0" sldId="260"/>
            <ac:graphicFrameMk id="188" creationId="{A321398D-AADD-0BFC-DD92-B2243AAFA740}"/>
          </ac:graphicFrameMkLst>
        </pc:graphicFrameChg>
        <pc:picChg chg="mod ord">
          <ac:chgData name="Bharath Sudha Chandra Bachala" userId="6ad82036ea3f61d7" providerId="LiveId" clId="{C1454663-5215-4C55-BCEF-B204AA106969}" dt="2024-12-07T09:52:02.965" v="564" actId="26606"/>
          <ac:picMkLst>
            <pc:docMk/>
            <pc:sldMk cId="0" sldId="260"/>
            <ac:picMk id="184" creationId="{00000000-0000-0000-0000-000000000000}"/>
          </ac:picMkLst>
        </pc:picChg>
        <pc:picChg chg="mod ord">
          <ac:chgData name="Bharath Sudha Chandra Bachala" userId="6ad82036ea3f61d7" providerId="LiveId" clId="{C1454663-5215-4C55-BCEF-B204AA106969}" dt="2024-12-07T09:54:46.415" v="608" actId="1076"/>
          <ac:picMkLst>
            <pc:docMk/>
            <pc:sldMk cId="0" sldId="260"/>
            <ac:picMk id="185" creationId="{00000000-0000-0000-0000-000000000000}"/>
          </ac:picMkLst>
        </pc:picChg>
      </pc:sldChg>
      <pc:sldChg chg="del">
        <pc:chgData name="Bharath Sudha Chandra Bachala" userId="6ad82036ea3f61d7" providerId="LiveId" clId="{C1454663-5215-4C55-BCEF-B204AA106969}" dt="2024-12-06T21:20:05.231" v="453" actId="47"/>
        <pc:sldMkLst>
          <pc:docMk/>
          <pc:sldMk cId="1360929666" sldId="260"/>
        </pc:sldMkLst>
      </pc:sldChg>
      <pc:sldChg chg="addSp delSp modSp del mod">
        <pc:chgData name="Bharath Sudha Chandra Bachala" userId="6ad82036ea3f61d7" providerId="LiveId" clId="{C1454663-5215-4C55-BCEF-B204AA106969}" dt="2024-12-06T21:19:48.413" v="450" actId="47"/>
        <pc:sldMkLst>
          <pc:docMk/>
          <pc:sldMk cId="2832696022" sldId="261"/>
        </pc:sldMkLst>
        <pc:spChg chg="del">
          <ac:chgData name="Bharath Sudha Chandra Bachala" userId="6ad82036ea3f61d7" providerId="LiveId" clId="{C1454663-5215-4C55-BCEF-B204AA106969}" dt="2024-12-06T21:19:42.091" v="449" actId="478"/>
          <ac:spMkLst>
            <pc:docMk/>
            <pc:sldMk cId="2832696022" sldId="261"/>
            <ac:spMk id="2" creationId="{6AD93CD3-6806-2BC6-8AB1-B3DA1756B815}"/>
          </ac:spMkLst>
        </pc:spChg>
        <pc:spChg chg="add mod">
          <ac:chgData name="Bharath Sudha Chandra Bachala" userId="6ad82036ea3f61d7" providerId="LiveId" clId="{C1454663-5215-4C55-BCEF-B204AA106969}" dt="2024-12-06T21:19:42.091" v="449" actId="478"/>
          <ac:spMkLst>
            <pc:docMk/>
            <pc:sldMk cId="2832696022" sldId="261"/>
            <ac:spMk id="4" creationId="{D65559B9-6045-C8C0-360A-C449CE5E8BB4}"/>
          </ac:spMkLst>
        </pc:spChg>
        <pc:picChg chg="del">
          <ac:chgData name="Bharath Sudha Chandra Bachala" userId="6ad82036ea3f61d7" providerId="LiveId" clId="{C1454663-5215-4C55-BCEF-B204AA106969}" dt="2024-12-06T21:19:32.890" v="448" actId="478"/>
          <ac:picMkLst>
            <pc:docMk/>
            <pc:sldMk cId="2832696022" sldId="261"/>
            <ac:picMk id="57" creationId="{2EA88614-C502-FC35-51FE-8373BFC75461}"/>
          </ac:picMkLst>
        </pc:picChg>
      </pc:sldChg>
      <pc:sldChg chg="addSp delSp modSp new mod setBg">
        <pc:chgData name="Bharath Sudha Chandra Bachala" userId="6ad82036ea3f61d7" providerId="LiveId" clId="{C1454663-5215-4C55-BCEF-B204AA106969}" dt="2024-12-07T16:50:16.400" v="698" actId="20577"/>
        <pc:sldMkLst>
          <pc:docMk/>
          <pc:sldMk cId="1574360550" sldId="264"/>
        </pc:sldMkLst>
        <pc:spChg chg="mod">
          <ac:chgData name="Bharath Sudha Chandra Bachala" userId="6ad82036ea3f61d7" providerId="LiveId" clId="{C1454663-5215-4C55-BCEF-B204AA106969}" dt="2024-12-07T09:06:08.959" v="540" actId="26606"/>
          <ac:spMkLst>
            <pc:docMk/>
            <pc:sldMk cId="1574360550" sldId="264"/>
            <ac:spMk id="2" creationId="{3C9F2B1D-BFF2-0B26-D3B7-E402640D57D1}"/>
          </ac:spMkLst>
        </pc:spChg>
        <pc:spChg chg="mod">
          <ac:chgData name="Bharath Sudha Chandra Bachala" userId="6ad82036ea3f61d7" providerId="LiveId" clId="{C1454663-5215-4C55-BCEF-B204AA106969}" dt="2024-12-07T16:50:16.400" v="698" actId="20577"/>
          <ac:spMkLst>
            <pc:docMk/>
            <pc:sldMk cId="1574360550" sldId="264"/>
            <ac:spMk id="3" creationId="{333CE57E-1F0D-AEDF-CECD-980A5D81130D}"/>
          </ac:spMkLst>
        </pc:spChg>
        <pc:spChg chg="add del">
          <ac:chgData name="Bharath Sudha Chandra Bachala" userId="6ad82036ea3f61d7" providerId="LiveId" clId="{C1454663-5215-4C55-BCEF-B204AA106969}" dt="2024-12-07T09:05:57.183" v="529" actId="26606"/>
          <ac:spMkLst>
            <pc:docMk/>
            <pc:sldMk cId="1574360550" sldId="264"/>
            <ac:spMk id="9" creationId="{1CD81A2A-6ED4-4EF4-A14C-912D31E14800}"/>
          </ac:spMkLst>
        </pc:spChg>
        <pc:spChg chg="add del">
          <ac:chgData name="Bharath Sudha Chandra Bachala" userId="6ad82036ea3f61d7" providerId="LiveId" clId="{C1454663-5215-4C55-BCEF-B204AA106969}" dt="2024-12-07T09:05:57.183" v="529" actId="26606"/>
          <ac:spMkLst>
            <pc:docMk/>
            <pc:sldMk cId="1574360550" sldId="264"/>
            <ac:spMk id="11" creationId="{1661932C-CA15-4E17-B115-FAE7CBEE4789}"/>
          </ac:spMkLst>
        </pc:spChg>
        <pc:spChg chg="add del">
          <ac:chgData name="Bharath Sudha Chandra Bachala" userId="6ad82036ea3f61d7" providerId="LiveId" clId="{C1454663-5215-4C55-BCEF-B204AA106969}" dt="2024-12-07T09:05:57.183" v="529" actId="26606"/>
          <ac:spMkLst>
            <pc:docMk/>
            <pc:sldMk cId="1574360550" sldId="264"/>
            <ac:spMk id="13" creationId="{8590ADD5-9383-4D3D-9047-3DA2593CCB5D}"/>
          </ac:spMkLst>
        </pc:spChg>
        <pc:spChg chg="add del">
          <ac:chgData name="Bharath Sudha Chandra Bachala" userId="6ad82036ea3f61d7" providerId="LiveId" clId="{C1454663-5215-4C55-BCEF-B204AA106969}" dt="2024-12-07T09:05:57.183" v="529" actId="26606"/>
          <ac:spMkLst>
            <pc:docMk/>
            <pc:sldMk cId="1574360550" sldId="264"/>
            <ac:spMk id="15" creationId="{DABE3E45-88CF-45D8-8D40-C773324D93F6}"/>
          </ac:spMkLst>
        </pc:spChg>
        <pc:spChg chg="add del">
          <ac:chgData name="Bharath Sudha Chandra Bachala" userId="6ad82036ea3f61d7" providerId="LiveId" clId="{C1454663-5215-4C55-BCEF-B204AA106969}" dt="2024-12-07T09:05:57.183" v="529" actId="26606"/>
          <ac:spMkLst>
            <pc:docMk/>
            <pc:sldMk cId="1574360550" sldId="264"/>
            <ac:spMk id="19" creationId="{B91ECDA9-56DC-4270-8F33-01C5637B8CEB}"/>
          </ac:spMkLst>
        </pc:spChg>
        <pc:spChg chg="add del">
          <ac:chgData name="Bharath Sudha Chandra Bachala" userId="6ad82036ea3f61d7" providerId="LiveId" clId="{C1454663-5215-4C55-BCEF-B204AA106969}" dt="2024-12-07T09:05:57.183" v="529" actId="26606"/>
          <ac:spMkLst>
            <pc:docMk/>
            <pc:sldMk cId="1574360550" sldId="264"/>
            <ac:spMk id="21" creationId="{75F47824-961D-465D-84F9-EAE11BC6173B}"/>
          </ac:spMkLst>
        </pc:spChg>
        <pc:spChg chg="add del">
          <ac:chgData name="Bharath Sudha Chandra Bachala" userId="6ad82036ea3f61d7" providerId="LiveId" clId="{C1454663-5215-4C55-BCEF-B204AA106969}" dt="2024-12-07T09:05:57.183" v="529" actId="26606"/>
          <ac:spMkLst>
            <pc:docMk/>
            <pc:sldMk cId="1574360550" sldId="264"/>
            <ac:spMk id="23" creationId="{FEC9DA3E-C1D7-472D-B7C0-F71AE41FBA23}"/>
          </ac:spMkLst>
        </pc:spChg>
        <pc:spChg chg="add del">
          <ac:chgData name="Bharath Sudha Chandra Bachala" userId="6ad82036ea3f61d7" providerId="LiveId" clId="{C1454663-5215-4C55-BCEF-B204AA106969}" dt="2024-12-07T09:06:00.543" v="531" actId="26606"/>
          <ac:spMkLst>
            <pc:docMk/>
            <pc:sldMk cId="1574360550" sldId="264"/>
            <ac:spMk id="25" creationId="{1E020063-2385-44AC-BD67-258E1F0B9FCE}"/>
          </ac:spMkLst>
        </pc:spChg>
        <pc:spChg chg="add del">
          <ac:chgData name="Bharath Sudha Chandra Bachala" userId="6ad82036ea3f61d7" providerId="LiveId" clId="{C1454663-5215-4C55-BCEF-B204AA106969}" dt="2024-12-07T09:06:00.543" v="531" actId="26606"/>
          <ac:spMkLst>
            <pc:docMk/>
            <pc:sldMk cId="1574360550" sldId="264"/>
            <ac:spMk id="26" creationId="{7E014A0B-5338-4077-AFE9-A90D04D4492B}"/>
          </ac:spMkLst>
        </pc:spChg>
        <pc:spChg chg="add del">
          <ac:chgData name="Bharath Sudha Chandra Bachala" userId="6ad82036ea3f61d7" providerId="LiveId" clId="{C1454663-5215-4C55-BCEF-B204AA106969}" dt="2024-12-07T09:06:03.095" v="533" actId="26606"/>
          <ac:spMkLst>
            <pc:docMk/>
            <pc:sldMk cId="1574360550" sldId="264"/>
            <ac:spMk id="34" creationId="{DBC6133C-0615-4CE4-9132-37E609A9BDFA}"/>
          </ac:spMkLst>
        </pc:spChg>
        <pc:spChg chg="add del">
          <ac:chgData name="Bharath Sudha Chandra Bachala" userId="6ad82036ea3f61d7" providerId="LiveId" clId="{C1454663-5215-4C55-BCEF-B204AA106969}" dt="2024-12-07T09:06:03.095" v="533" actId="26606"/>
          <ac:spMkLst>
            <pc:docMk/>
            <pc:sldMk cId="1574360550" sldId="264"/>
            <ac:spMk id="35" creationId="{169CC832-2974-4E8D-90ED-3E2941BA7336}"/>
          </ac:spMkLst>
        </pc:spChg>
        <pc:spChg chg="add del">
          <ac:chgData name="Bharath Sudha Chandra Bachala" userId="6ad82036ea3f61d7" providerId="LiveId" clId="{C1454663-5215-4C55-BCEF-B204AA106969}" dt="2024-12-07T09:06:03.095" v="533" actId="26606"/>
          <ac:spMkLst>
            <pc:docMk/>
            <pc:sldMk cId="1574360550" sldId="264"/>
            <ac:spMk id="36" creationId="{55222F96-971A-4F90-B841-6BAB416C7AC1}"/>
          </ac:spMkLst>
        </pc:spChg>
        <pc:spChg chg="add del">
          <ac:chgData name="Bharath Sudha Chandra Bachala" userId="6ad82036ea3f61d7" providerId="LiveId" clId="{C1454663-5215-4C55-BCEF-B204AA106969}" dt="2024-12-07T09:06:03.095" v="533" actId="26606"/>
          <ac:spMkLst>
            <pc:docMk/>
            <pc:sldMk cId="1574360550" sldId="264"/>
            <ac:spMk id="37" creationId="{08980754-6F4B-43C9-B9BE-127B6BED6586}"/>
          </ac:spMkLst>
        </pc:spChg>
        <pc:spChg chg="add del">
          <ac:chgData name="Bharath Sudha Chandra Bachala" userId="6ad82036ea3f61d7" providerId="LiveId" clId="{C1454663-5215-4C55-BCEF-B204AA106969}" dt="2024-12-07T09:06:03.095" v="533" actId="26606"/>
          <ac:spMkLst>
            <pc:docMk/>
            <pc:sldMk cId="1574360550" sldId="264"/>
            <ac:spMk id="38" creationId="{2C1BBA94-3F40-40AA-8BB9-E69E25E537C1}"/>
          </ac:spMkLst>
        </pc:spChg>
        <pc:spChg chg="add del">
          <ac:chgData name="Bharath Sudha Chandra Bachala" userId="6ad82036ea3f61d7" providerId="LiveId" clId="{C1454663-5215-4C55-BCEF-B204AA106969}" dt="2024-12-07T09:06:04.282" v="536" actId="26606"/>
          <ac:spMkLst>
            <pc:docMk/>
            <pc:sldMk cId="1574360550" sldId="264"/>
            <ac:spMk id="40" creationId="{1A95671B-3CC6-4792-9114-B74FAEA224E6}"/>
          </ac:spMkLst>
        </pc:spChg>
        <pc:spChg chg="add del">
          <ac:chgData name="Bharath Sudha Chandra Bachala" userId="6ad82036ea3f61d7" providerId="LiveId" clId="{C1454663-5215-4C55-BCEF-B204AA106969}" dt="2024-12-07T09:06:05.945" v="538" actId="26606"/>
          <ac:spMkLst>
            <pc:docMk/>
            <pc:sldMk cId="1574360550" sldId="264"/>
            <ac:spMk id="42" creationId="{DBC6133C-0615-4CE4-9132-37E609A9BDFA}"/>
          </ac:spMkLst>
        </pc:spChg>
        <pc:spChg chg="add del">
          <ac:chgData name="Bharath Sudha Chandra Bachala" userId="6ad82036ea3f61d7" providerId="LiveId" clId="{C1454663-5215-4C55-BCEF-B204AA106969}" dt="2024-12-07T09:06:05.945" v="538" actId="26606"/>
          <ac:spMkLst>
            <pc:docMk/>
            <pc:sldMk cId="1574360550" sldId="264"/>
            <ac:spMk id="43" creationId="{169CC832-2974-4E8D-90ED-3E2941BA7336}"/>
          </ac:spMkLst>
        </pc:spChg>
        <pc:spChg chg="add del">
          <ac:chgData name="Bharath Sudha Chandra Bachala" userId="6ad82036ea3f61d7" providerId="LiveId" clId="{C1454663-5215-4C55-BCEF-B204AA106969}" dt="2024-12-07T09:06:05.945" v="538" actId="26606"/>
          <ac:spMkLst>
            <pc:docMk/>
            <pc:sldMk cId="1574360550" sldId="264"/>
            <ac:spMk id="44" creationId="{55222F96-971A-4F90-B841-6BAB416C7AC1}"/>
          </ac:spMkLst>
        </pc:spChg>
        <pc:spChg chg="add del">
          <ac:chgData name="Bharath Sudha Chandra Bachala" userId="6ad82036ea3f61d7" providerId="LiveId" clId="{C1454663-5215-4C55-BCEF-B204AA106969}" dt="2024-12-07T09:06:05.945" v="538" actId="26606"/>
          <ac:spMkLst>
            <pc:docMk/>
            <pc:sldMk cId="1574360550" sldId="264"/>
            <ac:spMk id="45" creationId="{08980754-6F4B-43C9-B9BE-127B6BED6586}"/>
          </ac:spMkLst>
        </pc:spChg>
        <pc:spChg chg="add del">
          <ac:chgData name="Bharath Sudha Chandra Bachala" userId="6ad82036ea3f61d7" providerId="LiveId" clId="{C1454663-5215-4C55-BCEF-B204AA106969}" dt="2024-12-07T09:06:05.945" v="538" actId="26606"/>
          <ac:spMkLst>
            <pc:docMk/>
            <pc:sldMk cId="1574360550" sldId="264"/>
            <ac:spMk id="46" creationId="{2C1BBA94-3F40-40AA-8BB9-E69E25E537C1}"/>
          </ac:spMkLst>
        </pc:spChg>
        <pc:spChg chg="add del">
          <ac:chgData name="Bharath Sudha Chandra Bachala" userId="6ad82036ea3f61d7" providerId="LiveId" clId="{C1454663-5215-4C55-BCEF-B204AA106969}" dt="2024-12-07T09:06:08.959" v="540" actId="26606"/>
          <ac:spMkLst>
            <pc:docMk/>
            <pc:sldMk cId="1574360550" sldId="264"/>
            <ac:spMk id="48" creationId="{1E020063-2385-44AC-BD67-258E1F0B9FCE}"/>
          </ac:spMkLst>
        </pc:spChg>
        <pc:spChg chg="add del">
          <ac:chgData name="Bharath Sudha Chandra Bachala" userId="6ad82036ea3f61d7" providerId="LiveId" clId="{C1454663-5215-4C55-BCEF-B204AA106969}" dt="2024-12-07T09:06:08.959" v="540" actId="26606"/>
          <ac:spMkLst>
            <pc:docMk/>
            <pc:sldMk cId="1574360550" sldId="264"/>
            <ac:spMk id="49" creationId="{7E014A0B-5338-4077-AFE9-A90D04D4492B}"/>
          </ac:spMkLst>
        </pc:spChg>
        <pc:grpChg chg="add del">
          <ac:chgData name="Bharath Sudha Chandra Bachala" userId="6ad82036ea3f61d7" providerId="LiveId" clId="{C1454663-5215-4C55-BCEF-B204AA106969}" dt="2024-12-07T09:06:00.543" v="531" actId="26606"/>
          <ac:grpSpMkLst>
            <pc:docMk/>
            <pc:sldMk cId="1574360550" sldId="264"/>
            <ac:grpSpMk id="27" creationId="{78127680-150F-4A90-9950-F66392578116}"/>
          </ac:grpSpMkLst>
        </pc:grpChg>
        <pc:grpChg chg="add del">
          <ac:chgData name="Bharath Sudha Chandra Bachala" userId="6ad82036ea3f61d7" providerId="LiveId" clId="{C1454663-5215-4C55-BCEF-B204AA106969}" dt="2024-12-07T09:06:00.543" v="531" actId="26606"/>
          <ac:grpSpMkLst>
            <pc:docMk/>
            <pc:sldMk cId="1574360550" sldId="264"/>
            <ac:grpSpMk id="30" creationId="{466920E5-8640-4C24-A775-8647637094A7}"/>
          </ac:grpSpMkLst>
        </pc:grpChg>
        <pc:grpChg chg="add del">
          <ac:chgData name="Bharath Sudha Chandra Bachala" userId="6ad82036ea3f61d7" providerId="LiveId" clId="{C1454663-5215-4C55-BCEF-B204AA106969}" dt="2024-12-07T09:06:08.959" v="540" actId="26606"/>
          <ac:grpSpMkLst>
            <pc:docMk/>
            <pc:sldMk cId="1574360550" sldId="264"/>
            <ac:grpSpMk id="50" creationId="{78127680-150F-4A90-9950-F66392578116}"/>
          </ac:grpSpMkLst>
        </pc:grpChg>
        <pc:grpChg chg="add del">
          <ac:chgData name="Bharath Sudha Chandra Bachala" userId="6ad82036ea3f61d7" providerId="LiveId" clId="{C1454663-5215-4C55-BCEF-B204AA106969}" dt="2024-12-07T09:06:08.959" v="540" actId="26606"/>
          <ac:grpSpMkLst>
            <pc:docMk/>
            <pc:sldMk cId="1574360550" sldId="264"/>
            <ac:grpSpMk id="53" creationId="{466920E5-8640-4C24-A775-8647637094A7}"/>
          </ac:grpSpMkLst>
        </pc:grpChg>
        <pc:picChg chg="add mod">
          <ac:chgData name="Bharath Sudha Chandra Bachala" userId="6ad82036ea3f61d7" providerId="LiveId" clId="{C1454663-5215-4C55-BCEF-B204AA106969}" dt="2024-12-07T09:06:08.959" v="540" actId="26606"/>
          <ac:picMkLst>
            <pc:docMk/>
            <pc:sldMk cId="1574360550" sldId="264"/>
            <ac:picMk id="4" creationId="{3F87B047-4BB1-5258-080A-ABFC736CBCB5}"/>
          </ac:picMkLst>
        </pc:picChg>
        <pc:cxnChg chg="add del">
          <ac:chgData name="Bharath Sudha Chandra Bachala" userId="6ad82036ea3f61d7" providerId="LiveId" clId="{C1454663-5215-4C55-BCEF-B204AA106969}" dt="2024-12-07T09:05:57.183" v="529" actId="26606"/>
          <ac:cxnSpMkLst>
            <pc:docMk/>
            <pc:sldMk cId="1574360550" sldId="264"/>
            <ac:cxnSpMk id="17" creationId="{49CD1692-827B-4C8D-B4A1-134FD04CF45C}"/>
          </ac:cxnSpMkLst>
        </pc:cxnChg>
      </pc:sldChg>
      <pc:sldChg chg="modSp new del mod ord">
        <pc:chgData name="Bharath Sudha Chandra Bachala" userId="6ad82036ea3f61d7" providerId="LiveId" clId="{C1454663-5215-4C55-BCEF-B204AA106969}" dt="2024-12-07T08:30:28.101" v="472" actId="47"/>
        <pc:sldMkLst>
          <pc:docMk/>
          <pc:sldMk cId="1969941988" sldId="265"/>
        </pc:sldMkLst>
        <pc:spChg chg="mod">
          <ac:chgData name="Bharath Sudha Chandra Bachala" userId="6ad82036ea3f61d7" providerId="LiveId" clId="{C1454663-5215-4C55-BCEF-B204AA106969}" dt="2024-12-06T21:20:21.450" v="455"/>
          <ac:spMkLst>
            <pc:docMk/>
            <pc:sldMk cId="1969941988" sldId="265"/>
            <ac:spMk id="2" creationId="{5E6892B0-1B82-14CF-BEE3-FCE800570517}"/>
          </ac:spMkLst>
        </pc:spChg>
      </pc:sldChg>
      <pc:sldChg chg="addSp delSp modSp new mod setBg setClrOvrMap">
        <pc:chgData name="Bharath Sudha Chandra Bachala" userId="6ad82036ea3f61d7" providerId="LiveId" clId="{C1454663-5215-4C55-BCEF-B204AA106969}" dt="2024-12-07T10:01:26.476" v="679" actId="26606"/>
        <pc:sldMkLst>
          <pc:docMk/>
          <pc:sldMk cId="3245739909" sldId="266"/>
        </pc:sldMkLst>
        <pc:spChg chg="mod">
          <ac:chgData name="Bharath Sudha Chandra Bachala" userId="6ad82036ea3f61d7" providerId="LiveId" clId="{C1454663-5215-4C55-BCEF-B204AA106969}" dt="2024-12-07T10:01:26.476" v="679" actId="26606"/>
          <ac:spMkLst>
            <pc:docMk/>
            <pc:sldMk cId="3245739909" sldId="266"/>
            <ac:spMk id="2" creationId="{153D5345-8934-045A-5373-ED1E1F667E2D}"/>
          </ac:spMkLst>
        </pc:spChg>
        <pc:spChg chg="add del mod">
          <ac:chgData name="Bharath Sudha Chandra Bachala" userId="6ad82036ea3f61d7" providerId="LiveId" clId="{C1454663-5215-4C55-BCEF-B204AA106969}" dt="2024-12-07T10:00:51.845" v="670" actId="26606"/>
          <ac:spMkLst>
            <pc:docMk/>
            <pc:sldMk cId="3245739909" sldId="266"/>
            <ac:spMk id="3" creationId="{29F65DB6-B8A3-FAB2-CAD6-58B58E7C9495}"/>
          </ac:spMkLst>
        </pc:spChg>
        <pc:spChg chg="add del">
          <ac:chgData name="Bharath Sudha Chandra Bachala" userId="6ad82036ea3f61d7" providerId="LiveId" clId="{C1454663-5215-4C55-BCEF-B204AA106969}" dt="2024-12-07T09:59:11.276" v="630" actId="26606"/>
          <ac:spMkLst>
            <pc:docMk/>
            <pc:sldMk cId="3245739909" sldId="266"/>
            <ac:spMk id="8" creationId="{1B15ED52-F352-441B-82BF-E0EA34836D08}"/>
          </ac:spMkLst>
        </pc:spChg>
        <pc:spChg chg="add del">
          <ac:chgData name="Bharath Sudha Chandra Bachala" userId="6ad82036ea3f61d7" providerId="LiveId" clId="{C1454663-5215-4C55-BCEF-B204AA106969}" dt="2024-12-07T09:59:11.276" v="630" actId="26606"/>
          <ac:spMkLst>
            <pc:docMk/>
            <pc:sldMk cId="3245739909" sldId="266"/>
            <ac:spMk id="10" creationId="{3B2E3793-BFE6-45A2-9B7B-E18844431C99}"/>
          </ac:spMkLst>
        </pc:spChg>
        <pc:spChg chg="add del">
          <ac:chgData name="Bharath Sudha Chandra Bachala" userId="6ad82036ea3f61d7" providerId="LiveId" clId="{C1454663-5215-4C55-BCEF-B204AA106969}" dt="2024-12-07T09:59:11.276" v="630" actId="26606"/>
          <ac:spMkLst>
            <pc:docMk/>
            <pc:sldMk cId="3245739909" sldId="266"/>
            <ac:spMk id="12" creationId="{BC4C4868-CB8F-4AF9-9CDB-8108F2C19B67}"/>
          </ac:spMkLst>
        </pc:spChg>
        <pc:spChg chg="add del">
          <ac:chgData name="Bharath Sudha Chandra Bachala" userId="6ad82036ea3f61d7" providerId="LiveId" clId="{C1454663-5215-4C55-BCEF-B204AA106969}" dt="2024-12-07T09:59:11.276" v="630" actId="26606"/>
          <ac:spMkLst>
            <pc:docMk/>
            <pc:sldMk cId="3245739909" sldId="266"/>
            <ac:spMk id="14" creationId="{375E0459-6403-40CD-989D-56A4407CA12E}"/>
          </ac:spMkLst>
        </pc:spChg>
        <pc:spChg chg="add del">
          <ac:chgData name="Bharath Sudha Chandra Bachala" userId="6ad82036ea3f61d7" providerId="LiveId" clId="{C1454663-5215-4C55-BCEF-B204AA106969}" dt="2024-12-07T10:00:51.845" v="670" actId="26606"/>
          <ac:spMkLst>
            <pc:docMk/>
            <pc:sldMk cId="3245739909" sldId="266"/>
            <ac:spMk id="15" creationId="{D5B0017B-2ECA-49AF-B397-DC140825DF8D}"/>
          </ac:spMkLst>
        </pc:spChg>
        <pc:spChg chg="add del">
          <ac:chgData name="Bharath Sudha Chandra Bachala" userId="6ad82036ea3f61d7" providerId="LiveId" clId="{C1454663-5215-4C55-BCEF-B204AA106969}" dt="2024-12-07T09:59:11.276" v="630" actId="26606"/>
          <ac:spMkLst>
            <pc:docMk/>
            <pc:sldMk cId="3245739909" sldId="266"/>
            <ac:spMk id="16" creationId="{53E5B1A8-3AC9-4BD1-9BBC-78CA94F2D1BA}"/>
          </ac:spMkLst>
        </pc:spChg>
        <pc:spChg chg="add del">
          <ac:chgData name="Bharath Sudha Chandra Bachala" userId="6ad82036ea3f61d7" providerId="LiveId" clId="{C1454663-5215-4C55-BCEF-B204AA106969}" dt="2024-12-07T09:59:14.229" v="632" actId="26606"/>
          <ac:spMkLst>
            <pc:docMk/>
            <pc:sldMk cId="3245739909" sldId="266"/>
            <ac:spMk id="18" creationId="{B95B9BA8-1D69-4796-85F5-B6D0BD52354B}"/>
          </ac:spMkLst>
        </pc:spChg>
        <pc:spChg chg="add del">
          <ac:chgData name="Bharath Sudha Chandra Bachala" userId="6ad82036ea3f61d7" providerId="LiveId" clId="{C1454663-5215-4C55-BCEF-B204AA106969}" dt="2024-12-07T09:59:17.476" v="634" actId="26606"/>
          <ac:spMkLst>
            <pc:docMk/>
            <pc:sldMk cId="3245739909" sldId="266"/>
            <ac:spMk id="22" creationId="{1B15ED52-F352-441B-82BF-E0EA34836D08}"/>
          </ac:spMkLst>
        </pc:spChg>
        <pc:spChg chg="add del">
          <ac:chgData name="Bharath Sudha Chandra Bachala" userId="6ad82036ea3f61d7" providerId="LiveId" clId="{C1454663-5215-4C55-BCEF-B204AA106969}" dt="2024-12-07T09:59:17.476" v="634" actId="26606"/>
          <ac:spMkLst>
            <pc:docMk/>
            <pc:sldMk cId="3245739909" sldId="266"/>
            <ac:spMk id="23" creationId="{3B2E3793-BFE6-45A2-9B7B-E18844431C99}"/>
          </ac:spMkLst>
        </pc:spChg>
        <pc:spChg chg="add del">
          <ac:chgData name="Bharath Sudha Chandra Bachala" userId="6ad82036ea3f61d7" providerId="LiveId" clId="{C1454663-5215-4C55-BCEF-B204AA106969}" dt="2024-12-07T09:59:17.476" v="634" actId="26606"/>
          <ac:spMkLst>
            <pc:docMk/>
            <pc:sldMk cId="3245739909" sldId="266"/>
            <ac:spMk id="24" creationId="{BC4C4868-CB8F-4AF9-9CDB-8108F2C19B67}"/>
          </ac:spMkLst>
        </pc:spChg>
        <pc:spChg chg="add del">
          <ac:chgData name="Bharath Sudha Chandra Bachala" userId="6ad82036ea3f61d7" providerId="LiveId" clId="{C1454663-5215-4C55-BCEF-B204AA106969}" dt="2024-12-07T09:59:17.476" v="634" actId="26606"/>
          <ac:spMkLst>
            <pc:docMk/>
            <pc:sldMk cId="3245739909" sldId="266"/>
            <ac:spMk id="25" creationId="{375E0459-6403-40CD-989D-56A4407CA12E}"/>
          </ac:spMkLst>
        </pc:spChg>
        <pc:spChg chg="add del">
          <ac:chgData name="Bharath Sudha Chandra Bachala" userId="6ad82036ea3f61d7" providerId="LiveId" clId="{C1454663-5215-4C55-BCEF-B204AA106969}" dt="2024-12-07T09:59:17.476" v="634" actId="26606"/>
          <ac:spMkLst>
            <pc:docMk/>
            <pc:sldMk cId="3245739909" sldId="266"/>
            <ac:spMk id="26" creationId="{53E5B1A8-3AC9-4BD1-9BBC-78CA94F2D1BA}"/>
          </ac:spMkLst>
        </pc:spChg>
        <pc:spChg chg="add del">
          <ac:chgData name="Bharath Sudha Chandra Bachala" userId="6ad82036ea3f61d7" providerId="LiveId" clId="{C1454663-5215-4C55-BCEF-B204AA106969}" dt="2024-12-07T10:00:51.845" v="670" actId="26606"/>
          <ac:spMkLst>
            <pc:docMk/>
            <pc:sldMk cId="3245739909" sldId="266"/>
            <ac:spMk id="28" creationId="{B6CDA21F-E7AF-4C75-8395-33F58D5B0E45}"/>
          </ac:spMkLst>
        </pc:spChg>
        <pc:spChg chg="add del">
          <ac:chgData name="Bharath Sudha Chandra Bachala" userId="6ad82036ea3f61d7" providerId="LiveId" clId="{C1454663-5215-4C55-BCEF-B204AA106969}" dt="2024-12-07T10:01:26.476" v="679" actId="26606"/>
          <ac:spMkLst>
            <pc:docMk/>
            <pc:sldMk cId="3245739909" sldId="266"/>
            <ac:spMk id="33" creationId="{56E9B3E6-E277-4D68-BA48-9CB43FFBD6E2}"/>
          </ac:spMkLst>
        </pc:spChg>
        <pc:spChg chg="add del">
          <ac:chgData name="Bharath Sudha Chandra Bachala" userId="6ad82036ea3f61d7" providerId="LiveId" clId="{C1454663-5215-4C55-BCEF-B204AA106969}" dt="2024-12-07T10:00:36.325" v="663" actId="26606"/>
          <ac:spMkLst>
            <pc:docMk/>
            <pc:sldMk cId="3245739909" sldId="266"/>
            <ac:spMk id="35" creationId="{B6CDA21F-E7AF-4C75-8395-33F58D5B0E45}"/>
          </ac:spMkLst>
        </pc:spChg>
        <pc:spChg chg="add del">
          <ac:chgData name="Bharath Sudha Chandra Bachala" userId="6ad82036ea3f61d7" providerId="LiveId" clId="{C1454663-5215-4C55-BCEF-B204AA106969}" dt="2024-12-07T10:00:45.904" v="667" actId="26606"/>
          <ac:spMkLst>
            <pc:docMk/>
            <pc:sldMk cId="3245739909" sldId="266"/>
            <ac:spMk id="36" creationId="{56E9B3E6-E277-4D68-BA48-9CB43FFBD6E2}"/>
          </ac:spMkLst>
        </pc:spChg>
        <pc:spChg chg="add del">
          <ac:chgData name="Bharath Sudha Chandra Bachala" userId="6ad82036ea3f61d7" providerId="LiveId" clId="{C1454663-5215-4C55-BCEF-B204AA106969}" dt="2024-12-07T10:00:38.027" v="665" actId="26606"/>
          <ac:spMkLst>
            <pc:docMk/>
            <pc:sldMk cId="3245739909" sldId="266"/>
            <ac:spMk id="41" creationId="{CBC4F608-B4B8-48C3-9572-C0F061B1CD99}"/>
          </ac:spMkLst>
        </pc:spChg>
        <pc:spChg chg="add del">
          <ac:chgData name="Bharath Sudha Chandra Bachala" userId="6ad82036ea3f61d7" providerId="LiveId" clId="{C1454663-5215-4C55-BCEF-B204AA106969}" dt="2024-12-07T10:00:36.325" v="663" actId="26606"/>
          <ac:spMkLst>
            <pc:docMk/>
            <pc:sldMk cId="3245739909" sldId="266"/>
            <ac:spMk id="42" creationId="{D5B0017B-2ECA-49AF-B397-DC140825DF8D}"/>
          </ac:spMkLst>
        </pc:spChg>
        <pc:spChg chg="add del">
          <ac:chgData name="Bharath Sudha Chandra Bachala" userId="6ad82036ea3f61d7" providerId="LiveId" clId="{C1454663-5215-4C55-BCEF-B204AA106969}" dt="2024-12-07T10:00:45.904" v="667" actId="26606"/>
          <ac:spMkLst>
            <pc:docMk/>
            <pc:sldMk cId="3245739909" sldId="266"/>
            <ac:spMk id="43" creationId="{D5B0017B-2ECA-49AF-B397-DC140825DF8D}"/>
          </ac:spMkLst>
        </pc:spChg>
        <pc:spChg chg="add del">
          <ac:chgData name="Bharath Sudha Chandra Bachala" userId="6ad82036ea3f61d7" providerId="LiveId" clId="{C1454663-5215-4C55-BCEF-B204AA106969}" dt="2024-12-07T10:00:38.027" v="665" actId="26606"/>
          <ac:spMkLst>
            <pc:docMk/>
            <pc:sldMk cId="3245739909" sldId="266"/>
            <ac:spMk id="46" creationId="{4DA718D0-4865-4629-8134-44F68D41D574}"/>
          </ac:spMkLst>
        </pc:spChg>
        <pc:spChg chg="add del">
          <ac:chgData name="Bharath Sudha Chandra Bachala" userId="6ad82036ea3f61d7" providerId="LiveId" clId="{C1454663-5215-4C55-BCEF-B204AA106969}" dt="2024-12-07T10:01:26.476" v="679" actId="26606"/>
          <ac:spMkLst>
            <pc:docMk/>
            <pc:sldMk cId="3245739909" sldId="266"/>
            <ac:spMk id="49" creationId="{D5B0017B-2ECA-49AF-B397-DC140825DF8D}"/>
          </ac:spMkLst>
        </pc:spChg>
        <pc:spChg chg="add del">
          <ac:chgData name="Bharath Sudha Chandra Bachala" userId="6ad82036ea3f61d7" providerId="LiveId" clId="{C1454663-5215-4C55-BCEF-B204AA106969}" dt="2024-12-07T10:00:47.523" v="669" actId="26606"/>
          <ac:spMkLst>
            <pc:docMk/>
            <pc:sldMk cId="3245739909" sldId="266"/>
            <ac:spMk id="53" creationId="{B6CDA21F-E7AF-4C75-8395-33F58D5B0E45}"/>
          </ac:spMkLst>
        </pc:spChg>
        <pc:spChg chg="add del">
          <ac:chgData name="Bharath Sudha Chandra Bachala" userId="6ad82036ea3f61d7" providerId="LiveId" clId="{C1454663-5215-4C55-BCEF-B204AA106969}" dt="2024-12-07T10:01:04.725" v="672" actId="26606"/>
          <ac:spMkLst>
            <pc:docMk/>
            <pc:sldMk cId="3245739909" sldId="266"/>
            <ac:spMk id="56" creationId="{9D8233B0-41B5-4D9A-AEEC-13DB66A8C9B5}"/>
          </ac:spMkLst>
        </pc:spChg>
        <pc:spChg chg="add del">
          <ac:chgData name="Bharath Sudha Chandra Bachala" userId="6ad82036ea3f61d7" providerId="LiveId" clId="{C1454663-5215-4C55-BCEF-B204AA106969}" dt="2024-12-07T10:01:25.260" v="678" actId="26606"/>
          <ac:spMkLst>
            <pc:docMk/>
            <pc:sldMk cId="3245739909" sldId="266"/>
            <ac:spMk id="57" creationId="{6C4028FD-8BAA-4A19-BFDE-594D991B7552}"/>
          </ac:spMkLst>
        </pc:spChg>
        <pc:spChg chg="add del">
          <ac:chgData name="Bharath Sudha Chandra Bachala" userId="6ad82036ea3f61d7" providerId="LiveId" clId="{C1454663-5215-4C55-BCEF-B204AA106969}" dt="2024-12-07T10:00:47.523" v="669" actId="26606"/>
          <ac:spMkLst>
            <pc:docMk/>
            <pc:sldMk cId="3245739909" sldId="266"/>
            <ac:spMk id="58" creationId="{D5B0017B-2ECA-49AF-B397-DC140825DF8D}"/>
          </ac:spMkLst>
        </pc:spChg>
        <pc:spChg chg="add">
          <ac:chgData name="Bharath Sudha Chandra Bachala" userId="6ad82036ea3f61d7" providerId="LiveId" clId="{C1454663-5215-4C55-BCEF-B204AA106969}" dt="2024-12-07T10:01:26.476" v="679" actId="26606"/>
          <ac:spMkLst>
            <pc:docMk/>
            <pc:sldMk cId="3245739909" sldId="266"/>
            <ac:spMk id="61" creationId="{6C4028FD-8BAA-4A19-BFDE-594D991B7552}"/>
          </ac:spMkLst>
        </pc:spChg>
        <pc:spChg chg="add del">
          <ac:chgData name="Bharath Sudha Chandra Bachala" userId="6ad82036ea3f61d7" providerId="LiveId" clId="{C1454663-5215-4C55-BCEF-B204AA106969}" dt="2024-12-07T10:01:04.725" v="672" actId="26606"/>
          <ac:spMkLst>
            <pc:docMk/>
            <pc:sldMk cId="3245739909" sldId="266"/>
            <ac:spMk id="62" creationId="{E659831F-0D9A-4C63-9EBB-8435B85A440F}"/>
          </ac:spMkLst>
        </pc:spChg>
        <pc:spChg chg="add del">
          <ac:chgData name="Bharath Sudha Chandra Bachala" userId="6ad82036ea3f61d7" providerId="LiveId" clId="{C1454663-5215-4C55-BCEF-B204AA106969}" dt="2024-12-07T10:01:13.255" v="674" actId="26606"/>
          <ac:spMkLst>
            <pc:docMk/>
            <pc:sldMk cId="3245739909" sldId="266"/>
            <ac:spMk id="64" creationId="{955A2079-FA98-4876-80F0-72364A7D2EA4}"/>
          </ac:spMkLst>
        </pc:spChg>
        <pc:spChg chg="add del">
          <ac:chgData name="Bharath Sudha Chandra Bachala" userId="6ad82036ea3f61d7" providerId="LiveId" clId="{C1454663-5215-4C55-BCEF-B204AA106969}" dt="2024-12-07T10:01:16.467" v="676" actId="26606"/>
          <ac:spMkLst>
            <pc:docMk/>
            <pc:sldMk cId="3245739909" sldId="266"/>
            <ac:spMk id="66" creationId="{56E9B3E6-E277-4D68-BA48-9CB43FFBD6E2}"/>
          </ac:spMkLst>
        </pc:spChg>
        <pc:spChg chg="add del">
          <ac:chgData name="Bharath Sudha Chandra Bachala" userId="6ad82036ea3f61d7" providerId="LiveId" clId="{C1454663-5215-4C55-BCEF-B204AA106969}" dt="2024-12-07T10:01:16.467" v="676" actId="26606"/>
          <ac:spMkLst>
            <pc:docMk/>
            <pc:sldMk cId="3245739909" sldId="266"/>
            <ac:spMk id="71" creationId="{D5B0017B-2ECA-49AF-B397-DC140825DF8D}"/>
          </ac:spMkLst>
        </pc:spChg>
        <pc:grpChg chg="add del">
          <ac:chgData name="Bharath Sudha Chandra Bachala" userId="6ad82036ea3f61d7" providerId="LiveId" clId="{C1454663-5215-4C55-BCEF-B204AA106969}" dt="2024-12-07T09:59:14.229" v="632" actId="26606"/>
          <ac:grpSpMkLst>
            <pc:docMk/>
            <pc:sldMk cId="3245739909" sldId="266"/>
            <ac:grpSpMk id="19" creationId="{4728F330-19FB-4D39-BD0F-53032ABFEB7F}"/>
          </ac:grpSpMkLst>
        </pc:grpChg>
        <pc:grpChg chg="add del">
          <ac:chgData name="Bharath Sudha Chandra Bachala" userId="6ad82036ea3f61d7" providerId="LiveId" clId="{C1454663-5215-4C55-BCEF-B204AA106969}" dt="2024-12-07T10:00:51.845" v="670" actId="26606"/>
          <ac:grpSpMkLst>
            <pc:docMk/>
            <pc:sldMk cId="3245739909" sldId="266"/>
            <ac:grpSpMk id="29" creationId="{AE1C45F0-260A-458C-96ED-C1F6D2151219}"/>
          </ac:grpSpMkLst>
        </pc:grpChg>
        <pc:grpChg chg="add del">
          <ac:chgData name="Bharath Sudha Chandra Bachala" userId="6ad82036ea3f61d7" providerId="LiveId" clId="{C1454663-5215-4C55-BCEF-B204AA106969}" dt="2024-12-07T10:01:26.476" v="679" actId="26606"/>
          <ac:grpSpMkLst>
            <pc:docMk/>
            <pc:sldMk cId="3245739909" sldId="266"/>
            <ac:grpSpMk id="34" creationId="{AE1C45F0-260A-458C-96ED-C1F6D2151219}"/>
          </ac:grpSpMkLst>
        </pc:grpChg>
        <pc:grpChg chg="add del">
          <ac:chgData name="Bharath Sudha Chandra Bachala" userId="6ad82036ea3f61d7" providerId="LiveId" clId="{C1454663-5215-4C55-BCEF-B204AA106969}" dt="2024-12-07T10:00:36.325" v="663" actId="26606"/>
          <ac:grpSpMkLst>
            <pc:docMk/>
            <pc:sldMk cId="3245739909" sldId="266"/>
            <ac:grpSpMk id="37" creationId="{AE1C45F0-260A-458C-96ED-C1F6D2151219}"/>
          </ac:grpSpMkLst>
        </pc:grpChg>
        <pc:grpChg chg="add del">
          <ac:chgData name="Bharath Sudha Chandra Bachala" userId="6ad82036ea3f61d7" providerId="LiveId" clId="{C1454663-5215-4C55-BCEF-B204AA106969}" dt="2024-12-07T10:00:45.904" v="667" actId="26606"/>
          <ac:grpSpMkLst>
            <pc:docMk/>
            <pc:sldMk cId="3245739909" sldId="266"/>
            <ac:grpSpMk id="38" creationId="{AE1C45F0-260A-458C-96ED-C1F6D2151219}"/>
          </ac:grpSpMkLst>
        </pc:grpChg>
        <pc:grpChg chg="add del">
          <ac:chgData name="Bharath Sudha Chandra Bachala" userId="6ad82036ea3f61d7" providerId="LiveId" clId="{C1454663-5215-4C55-BCEF-B204AA106969}" dt="2024-12-07T10:00:38.027" v="665" actId="26606"/>
          <ac:grpSpMkLst>
            <pc:docMk/>
            <pc:sldMk cId="3245739909" sldId="266"/>
            <ac:grpSpMk id="47" creationId="{65167ED7-6315-43AB-B1B6-C326D5FD8F84}"/>
          </ac:grpSpMkLst>
        </pc:grpChg>
        <pc:grpChg chg="add del">
          <ac:chgData name="Bharath Sudha Chandra Bachala" userId="6ad82036ea3f61d7" providerId="LiveId" clId="{C1454663-5215-4C55-BCEF-B204AA106969}" dt="2024-12-07T10:00:47.523" v="669" actId="26606"/>
          <ac:grpSpMkLst>
            <pc:docMk/>
            <pc:sldMk cId="3245739909" sldId="266"/>
            <ac:grpSpMk id="54" creationId="{AE1C45F0-260A-458C-96ED-C1F6D2151219}"/>
          </ac:grpSpMkLst>
        </pc:grpChg>
        <pc:grpChg chg="add del">
          <ac:chgData name="Bharath Sudha Chandra Bachala" userId="6ad82036ea3f61d7" providerId="LiveId" clId="{C1454663-5215-4C55-BCEF-B204AA106969}" dt="2024-12-07T10:01:04.725" v="672" actId="26606"/>
          <ac:grpSpMkLst>
            <pc:docMk/>
            <pc:sldMk cId="3245739909" sldId="266"/>
            <ac:grpSpMk id="55" creationId="{28FAF094-D087-493F-8DF9-A486C2D6BBAA}"/>
          </ac:grpSpMkLst>
        </pc:grpChg>
        <pc:grpChg chg="add del">
          <ac:chgData name="Bharath Sudha Chandra Bachala" userId="6ad82036ea3f61d7" providerId="LiveId" clId="{C1454663-5215-4C55-BCEF-B204AA106969}" dt="2024-12-07T10:01:16.467" v="676" actId="26606"/>
          <ac:grpSpMkLst>
            <pc:docMk/>
            <pc:sldMk cId="3245739909" sldId="266"/>
            <ac:grpSpMk id="67" creationId="{AE1C45F0-260A-458C-96ED-C1F6D2151219}"/>
          </ac:grpSpMkLst>
        </pc:grpChg>
        <pc:graphicFrameChg chg="add del">
          <ac:chgData name="Bharath Sudha Chandra Bachala" userId="6ad82036ea3f61d7" providerId="LiveId" clId="{C1454663-5215-4C55-BCEF-B204AA106969}" dt="2024-12-07T09:58:24.562" v="610" actId="26606"/>
          <ac:graphicFrameMkLst>
            <pc:docMk/>
            <pc:sldMk cId="3245739909" sldId="266"/>
            <ac:graphicFrameMk id="5" creationId="{ECA3FB2B-84A1-80BE-E43E-3D81504CAC75}"/>
          </ac:graphicFrameMkLst>
        </pc:graphicFrameChg>
        <pc:graphicFrameChg chg="add del">
          <ac:chgData name="Bharath Sudha Chandra Bachala" userId="6ad82036ea3f61d7" providerId="LiveId" clId="{C1454663-5215-4C55-BCEF-B204AA106969}" dt="2024-12-07T09:58:37.645" v="612" actId="26606"/>
          <ac:graphicFrameMkLst>
            <pc:docMk/>
            <pc:sldMk cId="3245739909" sldId="266"/>
            <ac:graphicFrameMk id="7" creationId="{E10F085A-59C1-F04D-B02D-46C0C861B32F}"/>
          </ac:graphicFrameMkLst>
        </pc:graphicFrameChg>
        <pc:graphicFrameChg chg="add del">
          <ac:chgData name="Bharath Sudha Chandra Bachala" userId="6ad82036ea3f61d7" providerId="LiveId" clId="{C1454663-5215-4C55-BCEF-B204AA106969}" dt="2024-12-07T10:00:45.904" v="667" actId="26606"/>
          <ac:graphicFrameMkLst>
            <pc:docMk/>
            <pc:sldMk cId="3245739909" sldId="266"/>
            <ac:graphicFrameMk id="32" creationId="{FAAB8FDE-729C-E402-2BBF-119E045BDF78}"/>
          </ac:graphicFrameMkLst>
        </pc:graphicFrameChg>
        <pc:graphicFrameChg chg="add mod modGraphic">
          <ac:chgData name="Bharath Sudha Chandra Bachala" userId="6ad82036ea3f61d7" providerId="LiveId" clId="{C1454663-5215-4C55-BCEF-B204AA106969}" dt="2024-12-07T10:01:26.476" v="679" actId="26606"/>
          <ac:graphicFrameMkLst>
            <pc:docMk/>
            <pc:sldMk cId="3245739909" sldId="266"/>
            <ac:graphicFrameMk id="51" creationId="{FAAB8FDE-729C-E402-2BBF-119E045BDF78}"/>
          </ac:graphicFrameMkLst>
        </pc:graphicFrameChg>
        <pc:graphicFrameChg chg="add del">
          <ac:chgData name="Bharath Sudha Chandra Bachala" userId="6ad82036ea3f61d7" providerId="LiveId" clId="{C1454663-5215-4C55-BCEF-B204AA106969}" dt="2024-12-07T10:00:47.523" v="669" actId="26606"/>
          <ac:graphicFrameMkLst>
            <pc:docMk/>
            <pc:sldMk cId="3245739909" sldId="266"/>
            <ac:graphicFrameMk id="59" creationId="{F7280714-E045-F6DF-A55E-0F6B14D7B7CA}"/>
          </ac:graphicFrameMkLst>
        </pc:graphicFrameChg>
        <pc:cxnChg chg="add del">
          <ac:chgData name="Bharath Sudha Chandra Bachala" userId="6ad82036ea3f61d7" providerId="LiveId" clId="{C1454663-5215-4C55-BCEF-B204AA106969}" dt="2024-12-07T10:00:51.845" v="670" actId="26606"/>
          <ac:cxnSpMkLst>
            <pc:docMk/>
            <pc:sldMk cId="3245739909" sldId="266"/>
            <ac:cxnSpMk id="17" creationId="{6CF1BAF6-AD41-4082-B212-8A1F9A2E8779}"/>
          </ac:cxnSpMkLst>
        </pc:cxnChg>
        <pc:cxnChg chg="add del">
          <ac:chgData name="Bharath Sudha Chandra Bachala" userId="6ad82036ea3f61d7" providerId="LiveId" clId="{C1454663-5215-4C55-BCEF-B204AA106969}" dt="2024-12-07T10:00:36.325" v="663" actId="26606"/>
          <ac:cxnSpMkLst>
            <pc:docMk/>
            <pc:sldMk cId="3245739909" sldId="266"/>
            <ac:cxnSpMk id="44" creationId="{6CF1BAF6-AD41-4082-B212-8A1F9A2E8779}"/>
          </ac:cxnSpMkLst>
        </pc:cxnChg>
        <pc:cxnChg chg="add del">
          <ac:chgData name="Bharath Sudha Chandra Bachala" userId="6ad82036ea3f61d7" providerId="LiveId" clId="{C1454663-5215-4C55-BCEF-B204AA106969}" dt="2024-12-07T10:00:45.904" v="667" actId="26606"/>
          <ac:cxnSpMkLst>
            <pc:docMk/>
            <pc:sldMk cId="3245739909" sldId="266"/>
            <ac:cxnSpMk id="45" creationId="{6CF1BAF6-AD41-4082-B212-8A1F9A2E8779}"/>
          </ac:cxnSpMkLst>
        </pc:cxnChg>
        <pc:cxnChg chg="add del">
          <ac:chgData name="Bharath Sudha Chandra Bachala" userId="6ad82036ea3f61d7" providerId="LiveId" clId="{C1454663-5215-4C55-BCEF-B204AA106969}" dt="2024-12-07T10:01:26.476" v="679" actId="26606"/>
          <ac:cxnSpMkLst>
            <pc:docMk/>
            <pc:sldMk cId="3245739909" sldId="266"/>
            <ac:cxnSpMk id="50" creationId="{6CF1BAF6-AD41-4082-B212-8A1F9A2E8779}"/>
          </ac:cxnSpMkLst>
        </pc:cxnChg>
        <pc:cxnChg chg="add del">
          <ac:chgData name="Bharath Sudha Chandra Bachala" userId="6ad82036ea3f61d7" providerId="LiveId" clId="{C1454663-5215-4C55-BCEF-B204AA106969}" dt="2024-12-07T10:00:47.523" v="669" actId="26606"/>
          <ac:cxnSpMkLst>
            <pc:docMk/>
            <pc:sldMk cId="3245739909" sldId="266"/>
            <ac:cxnSpMk id="60" creationId="{6CF1BAF6-AD41-4082-B212-8A1F9A2E8779}"/>
          </ac:cxnSpMkLst>
        </pc:cxnChg>
        <pc:cxnChg chg="add del">
          <ac:chgData name="Bharath Sudha Chandra Bachala" userId="6ad82036ea3f61d7" providerId="LiveId" clId="{C1454663-5215-4C55-BCEF-B204AA106969}" dt="2024-12-07T10:01:16.467" v="676" actId="26606"/>
          <ac:cxnSpMkLst>
            <pc:docMk/>
            <pc:sldMk cId="3245739909" sldId="266"/>
            <ac:cxnSpMk id="72" creationId="{6CF1BAF6-AD41-4082-B212-8A1F9A2E8779}"/>
          </ac:cxnSpMkLst>
        </pc:cxnChg>
      </pc:sldChg>
      <pc:sldChg chg="addSp delSp modSp new mod setBg">
        <pc:chgData name="Bharath Sudha Chandra Bachala" userId="6ad82036ea3f61d7" providerId="LiveId" clId="{C1454663-5215-4C55-BCEF-B204AA106969}" dt="2024-12-07T09:08:47.355" v="557" actId="14100"/>
        <pc:sldMkLst>
          <pc:docMk/>
          <pc:sldMk cId="749183259" sldId="267"/>
        </pc:sldMkLst>
        <pc:spChg chg="mod ord">
          <ac:chgData name="Bharath Sudha Chandra Bachala" userId="6ad82036ea3f61d7" providerId="LiveId" clId="{C1454663-5215-4C55-BCEF-B204AA106969}" dt="2024-12-07T08:44:00.772" v="516" actId="26606"/>
          <ac:spMkLst>
            <pc:docMk/>
            <pc:sldMk cId="749183259" sldId="267"/>
            <ac:spMk id="2" creationId="{5E18F09C-C4E8-900A-161A-26C5385AD206}"/>
          </ac:spMkLst>
        </pc:spChg>
        <pc:spChg chg="add mod ord">
          <ac:chgData name="Bharath Sudha Chandra Bachala" userId="6ad82036ea3f61d7" providerId="LiveId" clId="{C1454663-5215-4C55-BCEF-B204AA106969}" dt="2024-12-07T08:44:00.772" v="516" actId="26606"/>
          <ac:spMkLst>
            <pc:docMk/>
            <pc:sldMk cId="749183259" sldId="267"/>
            <ac:spMk id="5" creationId="{953EE4EC-334C-A3DB-6023-D07C1CC6BDA2}"/>
          </ac:spMkLst>
        </pc:spChg>
        <pc:spChg chg="add del">
          <ac:chgData name="Bharath Sudha Chandra Bachala" userId="6ad82036ea3f61d7" providerId="LiveId" clId="{C1454663-5215-4C55-BCEF-B204AA106969}" dt="2024-12-07T08:43:49.154" v="504" actId="26606"/>
          <ac:spMkLst>
            <pc:docMk/>
            <pc:sldMk cId="749183259" sldId="267"/>
            <ac:spMk id="14" creationId="{99F1FFA9-D672-408C-9220-ADEEC6ABDD09}"/>
          </ac:spMkLst>
        </pc:spChg>
        <pc:spChg chg="add del">
          <ac:chgData name="Bharath Sudha Chandra Bachala" userId="6ad82036ea3f61d7" providerId="LiveId" clId="{C1454663-5215-4C55-BCEF-B204AA106969}" dt="2024-12-07T08:43:53.028" v="506" actId="26606"/>
          <ac:spMkLst>
            <pc:docMk/>
            <pc:sldMk cId="749183259" sldId="267"/>
            <ac:spMk id="16" creationId="{2F42E55F-A297-474F-AF2D-6D3A15822BCA}"/>
          </ac:spMkLst>
        </pc:spChg>
        <pc:spChg chg="add del">
          <ac:chgData name="Bharath Sudha Chandra Bachala" userId="6ad82036ea3f61d7" providerId="LiveId" clId="{C1454663-5215-4C55-BCEF-B204AA106969}" dt="2024-12-07T08:43:53.028" v="506" actId="26606"/>
          <ac:spMkLst>
            <pc:docMk/>
            <pc:sldMk cId="749183259" sldId="267"/>
            <ac:spMk id="17" creationId="{04695F26-39DB-450E-B464-9C76CD233B36}"/>
          </ac:spMkLst>
        </pc:spChg>
        <pc:spChg chg="add del">
          <ac:chgData name="Bharath Sudha Chandra Bachala" userId="6ad82036ea3f61d7" providerId="LiveId" clId="{C1454663-5215-4C55-BCEF-B204AA106969}" dt="2024-12-07T08:43:59.776" v="514" actId="26606"/>
          <ac:spMkLst>
            <pc:docMk/>
            <pc:sldMk cId="749183259" sldId="267"/>
            <ac:spMk id="20" creationId="{0DA909B4-15FF-46A6-8A7F-7AEF977FE9ED}"/>
          </ac:spMkLst>
        </pc:spChg>
        <pc:spChg chg="add del">
          <ac:chgData name="Bharath Sudha Chandra Bachala" userId="6ad82036ea3f61d7" providerId="LiveId" clId="{C1454663-5215-4C55-BCEF-B204AA106969}" dt="2024-12-07T08:43:55.768" v="508" actId="26606"/>
          <ac:spMkLst>
            <pc:docMk/>
            <pc:sldMk cId="749183259" sldId="267"/>
            <ac:spMk id="24" creationId="{0D7B6173-1D58-48E2-83CF-37350F315F75}"/>
          </ac:spMkLst>
        </pc:spChg>
        <pc:spChg chg="add del">
          <ac:chgData name="Bharath Sudha Chandra Bachala" userId="6ad82036ea3f61d7" providerId="LiveId" clId="{C1454663-5215-4C55-BCEF-B204AA106969}" dt="2024-12-07T08:43:55.768" v="508" actId="26606"/>
          <ac:spMkLst>
            <pc:docMk/>
            <pc:sldMk cId="749183259" sldId="267"/>
            <ac:spMk id="25" creationId="{8B068B58-6F94-4AFF-A8A7-18573884D6CD}"/>
          </ac:spMkLst>
        </pc:spChg>
        <pc:spChg chg="add del">
          <ac:chgData name="Bharath Sudha Chandra Bachala" userId="6ad82036ea3f61d7" providerId="LiveId" clId="{C1454663-5215-4C55-BCEF-B204AA106969}" dt="2024-12-07T08:43:55.768" v="508" actId="26606"/>
          <ac:spMkLst>
            <pc:docMk/>
            <pc:sldMk cId="749183259" sldId="267"/>
            <ac:spMk id="27" creationId="{21BDEC81-16A7-4451-B893-C15000083B77}"/>
          </ac:spMkLst>
        </pc:spChg>
        <pc:spChg chg="add del">
          <ac:chgData name="Bharath Sudha Chandra Bachala" userId="6ad82036ea3f61d7" providerId="LiveId" clId="{C1454663-5215-4C55-BCEF-B204AA106969}" dt="2024-12-07T08:43:55.768" v="508" actId="26606"/>
          <ac:spMkLst>
            <pc:docMk/>
            <pc:sldMk cId="749183259" sldId="267"/>
            <ac:spMk id="28" creationId="{BE5B028C-7535-45E5-9D2C-32C50D0E0E43}"/>
          </ac:spMkLst>
        </pc:spChg>
        <pc:spChg chg="add del">
          <ac:chgData name="Bharath Sudha Chandra Bachala" userId="6ad82036ea3f61d7" providerId="LiveId" clId="{C1454663-5215-4C55-BCEF-B204AA106969}" dt="2024-12-07T08:43:56.892" v="510" actId="26606"/>
          <ac:spMkLst>
            <pc:docMk/>
            <pc:sldMk cId="749183259" sldId="267"/>
            <ac:spMk id="30" creationId="{C3420C89-0B09-4632-A4AF-3971D08BF7A8}"/>
          </ac:spMkLst>
        </pc:spChg>
        <pc:spChg chg="add del">
          <ac:chgData name="Bharath Sudha Chandra Bachala" userId="6ad82036ea3f61d7" providerId="LiveId" clId="{C1454663-5215-4C55-BCEF-B204AA106969}" dt="2024-12-07T08:43:56.892" v="510" actId="26606"/>
          <ac:spMkLst>
            <pc:docMk/>
            <pc:sldMk cId="749183259" sldId="267"/>
            <ac:spMk id="31" creationId="{4E5CBA61-BF74-40B4-A3A8-366BBA626CCF}"/>
          </ac:spMkLst>
        </pc:spChg>
        <pc:spChg chg="add del">
          <ac:chgData name="Bharath Sudha Chandra Bachala" userId="6ad82036ea3f61d7" providerId="LiveId" clId="{C1454663-5215-4C55-BCEF-B204AA106969}" dt="2024-12-07T08:43:59.067" v="512" actId="26606"/>
          <ac:spMkLst>
            <pc:docMk/>
            <pc:sldMk cId="749183259" sldId="267"/>
            <ac:spMk id="39" creationId="{5EF17487-C386-4F99-B5EB-4FD3DF4236B2}"/>
          </ac:spMkLst>
        </pc:spChg>
        <pc:spChg chg="add del">
          <ac:chgData name="Bharath Sudha Chandra Bachala" userId="6ad82036ea3f61d7" providerId="LiveId" clId="{C1454663-5215-4C55-BCEF-B204AA106969}" dt="2024-12-07T08:43:59.067" v="512" actId="26606"/>
          <ac:spMkLst>
            <pc:docMk/>
            <pc:sldMk cId="749183259" sldId="267"/>
            <ac:spMk id="40" creationId="{A0DE92DF-4769-4DE9-93FD-EE31271850CA}"/>
          </ac:spMkLst>
        </pc:spChg>
        <pc:spChg chg="add del">
          <ac:chgData name="Bharath Sudha Chandra Bachala" userId="6ad82036ea3f61d7" providerId="LiveId" clId="{C1454663-5215-4C55-BCEF-B204AA106969}" dt="2024-12-07T08:43:59.776" v="514" actId="26606"/>
          <ac:spMkLst>
            <pc:docMk/>
            <pc:sldMk cId="749183259" sldId="267"/>
            <ac:spMk id="42" creationId="{149FB5C3-7336-4FE0-A30C-CC0A3646D499}"/>
          </ac:spMkLst>
        </pc:spChg>
        <pc:spChg chg="add del">
          <ac:chgData name="Bharath Sudha Chandra Bachala" userId="6ad82036ea3f61d7" providerId="LiveId" clId="{C1454663-5215-4C55-BCEF-B204AA106969}" dt="2024-12-07T08:43:59.776" v="514" actId="26606"/>
          <ac:spMkLst>
            <pc:docMk/>
            <pc:sldMk cId="749183259" sldId="267"/>
            <ac:spMk id="46" creationId="{1382A32C-5B0C-4B1C-A074-76C6DBCC9F87}"/>
          </ac:spMkLst>
        </pc:spChg>
        <pc:spChg chg="add del">
          <ac:chgData name="Bharath Sudha Chandra Bachala" userId="6ad82036ea3f61d7" providerId="LiveId" clId="{C1454663-5215-4C55-BCEF-B204AA106969}" dt="2024-12-07T08:44:00.772" v="516" actId="26606"/>
          <ac:spMkLst>
            <pc:docMk/>
            <pc:sldMk cId="749183259" sldId="267"/>
            <ac:spMk id="48" creationId="{CEF6118E-44FB-4509-B4D9-129052E4C6EE}"/>
          </ac:spMkLst>
        </pc:spChg>
        <pc:grpChg chg="add del">
          <ac:chgData name="Bharath Sudha Chandra Bachala" userId="6ad82036ea3f61d7" providerId="LiveId" clId="{C1454663-5215-4C55-BCEF-B204AA106969}" dt="2024-12-07T08:43:53.028" v="506" actId="26606"/>
          <ac:grpSpMkLst>
            <pc:docMk/>
            <pc:sldMk cId="749183259" sldId="267"/>
            <ac:grpSpMk id="18" creationId="{972070F7-E065-4D60-8938-9FB8CDB8ACB0}"/>
          </ac:grpSpMkLst>
        </pc:grpChg>
        <pc:grpChg chg="add del">
          <ac:chgData name="Bharath Sudha Chandra Bachala" userId="6ad82036ea3f61d7" providerId="LiveId" clId="{C1454663-5215-4C55-BCEF-B204AA106969}" dt="2024-12-07T08:43:56.892" v="510" actId="26606"/>
          <ac:grpSpMkLst>
            <pc:docMk/>
            <pc:sldMk cId="749183259" sldId="267"/>
            <ac:grpSpMk id="22" creationId="{E27AF472-EAE3-4572-AB69-B92BD10DBC6D}"/>
          </ac:grpSpMkLst>
        </pc:grpChg>
        <pc:grpChg chg="add del">
          <ac:chgData name="Bharath Sudha Chandra Bachala" userId="6ad82036ea3f61d7" providerId="LiveId" clId="{C1454663-5215-4C55-BCEF-B204AA106969}" dt="2024-12-07T08:43:56.892" v="510" actId="26606"/>
          <ac:grpSpMkLst>
            <pc:docMk/>
            <pc:sldMk cId="749183259" sldId="267"/>
            <ac:grpSpMk id="32" creationId="{3300ACA1-4C65-4F60-B139-EA3F53C9CC01}"/>
          </ac:grpSpMkLst>
        </pc:grpChg>
        <pc:grpChg chg="add del">
          <ac:chgData name="Bharath Sudha Chandra Bachala" userId="6ad82036ea3f61d7" providerId="LiveId" clId="{C1454663-5215-4C55-BCEF-B204AA106969}" dt="2024-12-07T08:43:59.776" v="514" actId="26606"/>
          <ac:grpSpMkLst>
            <pc:docMk/>
            <pc:sldMk cId="749183259" sldId="267"/>
            <ac:grpSpMk id="43" creationId="{19A6B5CE-CB1D-48EE-8B43-E952235C8371}"/>
          </ac:grpSpMkLst>
        </pc:grpChg>
        <pc:picChg chg="add del mod">
          <ac:chgData name="Bharath Sudha Chandra Bachala" userId="6ad82036ea3f61d7" providerId="LiveId" clId="{C1454663-5215-4C55-BCEF-B204AA106969}" dt="2024-12-07T08:41:14.212" v="489" actId="478"/>
          <ac:picMkLst>
            <pc:docMk/>
            <pc:sldMk cId="749183259" sldId="267"/>
            <ac:picMk id="4" creationId="{2D020D1E-BD50-477B-F386-3A19375E81F6}"/>
          </ac:picMkLst>
        </pc:picChg>
        <pc:picChg chg="add mod ord">
          <ac:chgData name="Bharath Sudha Chandra Bachala" userId="6ad82036ea3f61d7" providerId="LiveId" clId="{C1454663-5215-4C55-BCEF-B204AA106969}" dt="2024-12-07T09:08:47.355" v="557" actId="14100"/>
          <ac:picMkLst>
            <pc:docMk/>
            <pc:sldMk cId="749183259" sldId="267"/>
            <ac:picMk id="7" creationId="{F143582F-09C9-FAA9-EB65-E8A2E387B16F}"/>
          </ac:picMkLst>
        </pc:picChg>
        <pc:picChg chg="add mod ord">
          <ac:chgData name="Bharath Sudha Chandra Bachala" userId="6ad82036ea3f61d7" providerId="LiveId" clId="{C1454663-5215-4C55-BCEF-B204AA106969}" dt="2024-12-07T09:08:44.550" v="556" actId="14100"/>
          <ac:picMkLst>
            <pc:docMk/>
            <pc:sldMk cId="749183259" sldId="267"/>
            <ac:picMk id="9" creationId="{3BC82689-EF44-D84E-38E9-C70689E054A3}"/>
          </ac:picMkLst>
        </pc:picChg>
        <pc:picChg chg="add del">
          <ac:chgData name="Bharath Sudha Chandra Bachala" userId="6ad82036ea3f61d7" providerId="LiveId" clId="{C1454663-5215-4C55-BCEF-B204AA106969}" dt="2024-12-07T08:43:55.768" v="508" actId="26606"/>
          <ac:picMkLst>
            <pc:docMk/>
            <pc:sldMk cId="749183259" sldId="267"/>
            <ac:picMk id="26" creationId="{B0DAC8FB-A162-44E3-A606-C855A03A5B09}"/>
          </ac:picMkLst>
        </pc:picChg>
      </pc:sldChg>
    </pc:docChg>
  </pc:docChgLst>
  <pc:docChgLst>
    <pc:chgData name="Bharath Sudha Chandra Bachala" userId="6ad82036ea3f61d7" providerId="LiveId" clId="{006F17D5-5C60-43AE-9647-719F18C0BECE}"/>
    <pc:docChg chg="undo redo custSel addSld delSld modSld addMainMaster delMainMaster addSection">
      <pc:chgData name="Bharath Sudha Chandra Bachala" userId="6ad82036ea3f61d7" providerId="LiveId" clId="{006F17D5-5C60-43AE-9647-719F18C0BECE}" dt="2024-11-05T03:22:53.485" v="1300" actId="20577"/>
      <pc:docMkLst>
        <pc:docMk/>
      </pc:docMkLst>
      <pc:sldChg chg="addSp delSp modSp mod setBg modClrScheme addAnim delAnim delDesignElem chgLayout">
        <pc:chgData name="Bharath Sudha Chandra Bachala" userId="6ad82036ea3f61d7" providerId="LiveId" clId="{006F17D5-5C60-43AE-9647-719F18C0BECE}" dt="2024-11-05T03:10:12.326" v="693" actId="113"/>
        <pc:sldMkLst>
          <pc:docMk/>
          <pc:sldMk cId="2787566172" sldId="256"/>
        </pc:sldMkLst>
        <pc:spChg chg="mod ord">
          <ac:chgData name="Bharath Sudha Chandra Bachala" userId="6ad82036ea3f61d7" providerId="LiveId" clId="{006F17D5-5C60-43AE-9647-719F18C0BECE}" dt="2024-11-05T03:09:32.640" v="686" actId="113"/>
          <ac:spMkLst>
            <pc:docMk/>
            <pc:sldMk cId="2787566172" sldId="256"/>
            <ac:spMk id="2" creationId="{F821940B-767A-63A3-B322-76837D187AE3}"/>
          </ac:spMkLst>
        </pc:spChg>
        <pc:spChg chg="mod ord">
          <ac:chgData name="Bharath Sudha Chandra Bachala" userId="6ad82036ea3f61d7" providerId="LiveId" clId="{006F17D5-5C60-43AE-9647-719F18C0BECE}" dt="2024-11-05T03:09:28.054" v="685" actId="20577"/>
          <ac:spMkLst>
            <pc:docMk/>
            <pc:sldMk cId="2787566172" sldId="256"/>
            <ac:spMk id="3" creationId="{7F60FF82-FB80-982C-9420-94F27E8A4177}"/>
          </ac:spMkLst>
        </pc:spChg>
        <pc:spChg chg="add del mod">
          <ac:chgData name="Bharath Sudha Chandra Bachala" userId="6ad82036ea3f61d7" providerId="LiveId" clId="{006F17D5-5C60-43AE-9647-719F18C0BECE}" dt="2024-11-05T03:10:12.326" v="693" actId="113"/>
          <ac:spMkLst>
            <pc:docMk/>
            <pc:sldMk cId="2787566172" sldId="256"/>
            <ac:spMk id="4" creationId="{4EE0301B-B524-AB87-3D03-7641E2AB55AD}"/>
          </ac:spMkLst>
        </pc:spChg>
        <pc:spChg chg="add del">
          <ac:chgData name="Bharath Sudha Chandra Bachala" userId="6ad82036ea3f61d7" providerId="LiveId" clId="{006F17D5-5C60-43AE-9647-719F18C0BECE}" dt="2024-11-05T00:36:02.897" v="202" actId="26606"/>
          <ac:spMkLst>
            <pc:docMk/>
            <pc:sldMk cId="2787566172" sldId="256"/>
            <ac:spMk id="5" creationId="{43C48B49-6135-48B6-AC0F-97E5D8D1F03F}"/>
          </ac:spMkLst>
        </pc:spChg>
        <pc:spChg chg="add del">
          <ac:chgData name="Bharath Sudha Chandra Bachala" userId="6ad82036ea3f61d7" providerId="LiveId" clId="{006F17D5-5C60-43AE-9647-719F18C0BECE}" dt="2024-11-05T00:36:02.897" v="202" actId="26606"/>
          <ac:spMkLst>
            <pc:docMk/>
            <pc:sldMk cId="2787566172" sldId="256"/>
            <ac:spMk id="6" creationId="{9715DAF0-AE1B-46C9-8A6B-DB2AA05AB91D}"/>
          </ac:spMkLst>
        </pc:spChg>
        <pc:spChg chg="add del">
          <ac:chgData name="Bharath Sudha Chandra Bachala" userId="6ad82036ea3f61d7" providerId="LiveId" clId="{006F17D5-5C60-43AE-9647-719F18C0BECE}" dt="2024-11-05T00:36:02.897" v="202" actId="26606"/>
          <ac:spMkLst>
            <pc:docMk/>
            <pc:sldMk cId="2787566172" sldId="256"/>
            <ac:spMk id="7" creationId="{DC631C0B-6DA6-4E57-8231-CE32B3434A7E}"/>
          </ac:spMkLst>
        </pc:spChg>
        <pc:spChg chg="add del">
          <ac:chgData name="Bharath Sudha Chandra Bachala" userId="6ad82036ea3f61d7" providerId="LiveId" clId="{006F17D5-5C60-43AE-9647-719F18C0BECE}" dt="2024-11-05T00:31:45.348" v="163" actId="26606"/>
          <ac:spMkLst>
            <pc:docMk/>
            <pc:sldMk cId="2787566172" sldId="256"/>
            <ac:spMk id="8" creationId="{577D6B2E-37A3-429E-A37C-F30ED6487282}"/>
          </ac:spMkLst>
        </pc:spChg>
        <pc:spChg chg="add del">
          <ac:chgData name="Bharath Sudha Chandra Bachala" userId="6ad82036ea3f61d7" providerId="LiveId" clId="{006F17D5-5C60-43AE-9647-719F18C0BECE}" dt="2024-11-05T00:36:02.897" v="202" actId="26606"/>
          <ac:spMkLst>
            <pc:docMk/>
            <pc:sldMk cId="2787566172" sldId="256"/>
            <ac:spMk id="9" creationId="{F256AC18-FB41-4977-8B0C-F5082335AB7D}"/>
          </ac:spMkLst>
        </pc:spChg>
        <pc:spChg chg="add del">
          <ac:chgData name="Bharath Sudha Chandra Bachala" userId="6ad82036ea3f61d7" providerId="LiveId" clId="{006F17D5-5C60-43AE-9647-719F18C0BECE}" dt="2024-11-05T00:31:45.348" v="163" actId="26606"/>
          <ac:spMkLst>
            <pc:docMk/>
            <pc:sldMk cId="2787566172" sldId="256"/>
            <ac:spMk id="10" creationId="{5CEAD642-85CF-4750-8432-7C80C901F001}"/>
          </ac:spMkLst>
        </pc:spChg>
        <pc:spChg chg="add del">
          <ac:chgData name="Bharath Sudha Chandra Bachala" userId="6ad82036ea3f61d7" providerId="LiveId" clId="{006F17D5-5C60-43AE-9647-719F18C0BECE}" dt="2024-11-05T00:36:02.897" v="202" actId="26606"/>
          <ac:spMkLst>
            <pc:docMk/>
            <pc:sldMk cId="2787566172" sldId="256"/>
            <ac:spMk id="11" creationId="{AFF4A713-7B75-4B21-90D7-5AB19547C728}"/>
          </ac:spMkLst>
        </pc:spChg>
        <pc:spChg chg="add del">
          <ac:chgData name="Bharath Sudha Chandra Bachala" userId="6ad82036ea3f61d7" providerId="LiveId" clId="{006F17D5-5C60-43AE-9647-719F18C0BECE}" dt="2024-11-05T00:31:45.348" v="163" actId="26606"/>
          <ac:spMkLst>
            <pc:docMk/>
            <pc:sldMk cId="2787566172" sldId="256"/>
            <ac:spMk id="12" creationId="{FA33EEAE-15D5-4119-8C1E-89D943F911EF}"/>
          </ac:spMkLst>
        </pc:spChg>
        <pc:spChg chg="add del">
          <ac:chgData name="Bharath Sudha Chandra Bachala" userId="6ad82036ea3f61d7" providerId="LiveId" clId="{006F17D5-5C60-43AE-9647-719F18C0BECE}" dt="2024-11-05T01:06:10.815" v="366" actId="26606"/>
          <ac:spMkLst>
            <pc:docMk/>
            <pc:sldMk cId="2787566172" sldId="256"/>
            <ac:spMk id="13" creationId="{6F5A5072-7B47-4D32-B52A-4EBBF590B8A5}"/>
          </ac:spMkLst>
        </pc:spChg>
        <pc:spChg chg="add del">
          <ac:chgData name="Bharath Sudha Chandra Bachala" userId="6ad82036ea3f61d7" providerId="LiveId" clId="{006F17D5-5C60-43AE-9647-719F18C0BECE}" dt="2024-11-05T00:31:45.348" v="163" actId="26606"/>
          <ac:spMkLst>
            <pc:docMk/>
            <pc:sldMk cId="2787566172" sldId="256"/>
            <ac:spMk id="14" creationId="{730D8B3B-9B80-4025-B934-26DC7D7CD231}"/>
          </ac:spMkLst>
        </pc:spChg>
        <pc:spChg chg="add del">
          <ac:chgData name="Bharath Sudha Chandra Bachala" userId="6ad82036ea3f61d7" providerId="LiveId" clId="{006F17D5-5C60-43AE-9647-719F18C0BECE}" dt="2024-11-05T01:06:10.815" v="366" actId="26606"/>
          <ac:spMkLst>
            <pc:docMk/>
            <pc:sldMk cId="2787566172" sldId="256"/>
            <ac:spMk id="15" creationId="{9715DAF0-AE1B-46C9-8A6B-DB2AA05AB91D}"/>
          </ac:spMkLst>
        </pc:spChg>
        <pc:spChg chg="add del">
          <ac:chgData name="Bharath Sudha Chandra Bachala" userId="6ad82036ea3f61d7" providerId="LiveId" clId="{006F17D5-5C60-43AE-9647-719F18C0BECE}" dt="2024-11-05T00:31:45.348" v="163" actId="26606"/>
          <ac:spMkLst>
            <pc:docMk/>
            <pc:sldMk cId="2787566172" sldId="256"/>
            <ac:spMk id="16" creationId="{1064D5D5-227B-4F66-9AEA-46F570E793BD}"/>
          </ac:spMkLst>
        </pc:spChg>
        <pc:spChg chg="add del">
          <ac:chgData name="Bharath Sudha Chandra Bachala" userId="6ad82036ea3f61d7" providerId="LiveId" clId="{006F17D5-5C60-43AE-9647-719F18C0BECE}" dt="2024-11-05T01:06:10.815" v="366" actId="26606"/>
          <ac:spMkLst>
            <pc:docMk/>
            <pc:sldMk cId="2787566172" sldId="256"/>
            <ac:spMk id="17" creationId="{6016219D-510E-4184-9090-6D5578A87BD1}"/>
          </ac:spMkLst>
        </pc:spChg>
        <pc:spChg chg="add del">
          <ac:chgData name="Bharath Sudha Chandra Bachala" userId="6ad82036ea3f61d7" providerId="LiveId" clId="{006F17D5-5C60-43AE-9647-719F18C0BECE}" dt="2024-11-05T00:31:45.348" v="163" actId="26606"/>
          <ac:spMkLst>
            <pc:docMk/>
            <pc:sldMk cId="2787566172" sldId="256"/>
            <ac:spMk id="18" creationId="{646B67A4-D328-4747-A82B-65E84FA46368}"/>
          </ac:spMkLst>
        </pc:spChg>
        <pc:spChg chg="add del">
          <ac:chgData name="Bharath Sudha Chandra Bachala" userId="6ad82036ea3f61d7" providerId="LiveId" clId="{006F17D5-5C60-43AE-9647-719F18C0BECE}" dt="2024-11-05T01:06:10.815" v="366" actId="26606"/>
          <ac:spMkLst>
            <pc:docMk/>
            <pc:sldMk cId="2787566172" sldId="256"/>
            <ac:spMk id="19" creationId="{AFF4A713-7B75-4B21-90D7-5AB19547C728}"/>
          </ac:spMkLst>
        </pc:spChg>
        <pc:spChg chg="add del">
          <ac:chgData name="Bharath Sudha Chandra Bachala" userId="6ad82036ea3f61d7" providerId="LiveId" clId="{006F17D5-5C60-43AE-9647-719F18C0BECE}" dt="2024-11-05T00:31:45.348" v="163" actId="26606"/>
          <ac:spMkLst>
            <pc:docMk/>
            <pc:sldMk cId="2787566172" sldId="256"/>
            <ac:spMk id="20" creationId="{B5A1B09C-1565-46F8-B70F-621C5EB48A09}"/>
          </ac:spMkLst>
        </pc:spChg>
        <pc:spChg chg="add del">
          <ac:chgData name="Bharath Sudha Chandra Bachala" userId="6ad82036ea3f61d7" providerId="LiveId" clId="{006F17D5-5C60-43AE-9647-719F18C0BECE}" dt="2024-11-05T01:06:10.815" v="366" actId="26606"/>
          <ac:spMkLst>
            <pc:docMk/>
            <pc:sldMk cId="2787566172" sldId="256"/>
            <ac:spMk id="21" creationId="{DC631C0B-6DA6-4E57-8231-CE32B3434A7E}"/>
          </ac:spMkLst>
        </pc:spChg>
        <pc:spChg chg="add del">
          <ac:chgData name="Bharath Sudha Chandra Bachala" userId="6ad82036ea3f61d7" providerId="LiveId" clId="{006F17D5-5C60-43AE-9647-719F18C0BECE}" dt="2024-11-05T00:31:45.348" v="163" actId="26606"/>
          <ac:spMkLst>
            <pc:docMk/>
            <pc:sldMk cId="2787566172" sldId="256"/>
            <ac:spMk id="22" creationId="{8C516CC8-80AC-446C-A56E-9F54B7210402}"/>
          </ac:spMkLst>
        </pc:spChg>
        <pc:spChg chg="add del">
          <ac:chgData name="Bharath Sudha Chandra Bachala" userId="6ad82036ea3f61d7" providerId="LiveId" clId="{006F17D5-5C60-43AE-9647-719F18C0BECE}" dt="2024-11-05T01:06:10.815" v="366" actId="26606"/>
          <ac:spMkLst>
            <pc:docMk/>
            <pc:sldMk cId="2787566172" sldId="256"/>
            <ac:spMk id="23" creationId="{C29501E6-A978-4A61-9689-9085AF97A53A}"/>
          </ac:spMkLst>
        </pc:spChg>
        <pc:spChg chg="add del">
          <ac:chgData name="Bharath Sudha Chandra Bachala" userId="6ad82036ea3f61d7" providerId="LiveId" clId="{006F17D5-5C60-43AE-9647-719F18C0BECE}" dt="2024-11-05T00:34:24.092" v="188" actId="26606"/>
          <ac:spMkLst>
            <pc:docMk/>
            <pc:sldMk cId="2787566172" sldId="256"/>
            <ac:spMk id="24" creationId="{0E30439A-8A5B-46EC-8283-9B6B031D40D0}"/>
          </ac:spMkLst>
        </pc:spChg>
        <pc:spChg chg="add del">
          <ac:chgData name="Bharath Sudha Chandra Bachala" userId="6ad82036ea3f61d7" providerId="LiveId" clId="{006F17D5-5C60-43AE-9647-719F18C0BECE}" dt="2024-11-05T00:34:24.092" v="188" actId="26606"/>
          <ac:spMkLst>
            <pc:docMk/>
            <pc:sldMk cId="2787566172" sldId="256"/>
            <ac:spMk id="25" creationId="{5CEAD642-85CF-4750-8432-7C80C901F001}"/>
          </ac:spMkLst>
        </pc:spChg>
        <pc:spChg chg="add del">
          <ac:chgData name="Bharath Sudha Chandra Bachala" userId="6ad82036ea3f61d7" providerId="LiveId" clId="{006F17D5-5C60-43AE-9647-719F18C0BECE}" dt="2024-11-05T00:34:24.092" v="188" actId="26606"/>
          <ac:spMkLst>
            <pc:docMk/>
            <pc:sldMk cId="2787566172" sldId="256"/>
            <ac:spMk id="26" creationId="{FA33EEAE-15D5-4119-8C1E-89D943F911EF}"/>
          </ac:spMkLst>
        </pc:spChg>
        <pc:spChg chg="add del">
          <ac:chgData name="Bharath Sudha Chandra Bachala" userId="6ad82036ea3f61d7" providerId="LiveId" clId="{006F17D5-5C60-43AE-9647-719F18C0BECE}" dt="2024-11-05T00:34:24.092" v="188" actId="26606"/>
          <ac:spMkLst>
            <pc:docMk/>
            <pc:sldMk cId="2787566172" sldId="256"/>
            <ac:spMk id="27" creationId="{730D8B3B-9B80-4025-B934-26DC7D7CD231}"/>
          </ac:spMkLst>
        </pc:spChg>
        <pc:spChg chg="add del">
          <ac:chgData name="Bharath Sudha Chandra Bachala" userId="6ad82036ea3f61d7" providerId="LiveId" clId="{006F17D5-5C60-43AE-9647-719F18C0BECE}" dt="2024-11-05T00:34:24.092" v="188" actId="26606"/>
          <ac:spMkLst>
            <pc:docMk/>
            <pc:sldMk cId="2787566172" sldId="256"/>
            <ac:spMk id="28" creationId="{B5A1B09C-1565-46F8-B70F-621C5EB48A09}"/>
          </ac:spMkLst>
        </pc:spChg>
        <pc:spChg chg="add del">
          <ac:chgData name="Bharath Sudha Chandra Bachala" userId="6ad82036ea3f61d7" providerId="LiveId" clId="{006F17D5-5C60-43AE-9647-719F18C0BECE}" dt="2024-11-05T00:34:24.092" v="188" actId="26606"/>
          <ac:spMkLst>
            <pc:docMk/>
            <pc:sldMk cId="2787566172" sldId="256"/>
            <ac:spMk id="29" creationId="{8C516CC8-80AC-446C-A56E-9F54B7210402}"/>
          </ac:spMkLst>
        </pc:spChg>
        <pc:spChg chg="add del">
          <ac:chgData name="Bharath Sudha Chandra Bachala" userId="6ad82036ea3f61d7" providerId="LiveId" clId="{006F17D5-5C60-43AE-9647-719F18C0BECE}" dt="2024-11-05T00:34:24.092" v="188" actId="26606"/>
          <ac:spMkLst>
            <pc:docMk/>
            <pc:sldMk cId="2787566172" sldId="256"/>
            <ac:spMk id="30" creationId="{53947E58-F088-49F1-A3D1-DEA690192E84}"/>
          </ac:spMkLst>
        </pc:spChg>
        <pc:spChg chg="add del">
          <ac:chgData name="Bharath Sudha Chandra Bachala" userId="6ad82036ea3f61d7" providerId="LiveId" clId="{006F17D5-5C60-43AE-9647-719F18C0BECE}" dt="2024-11-05T01:10:36.395" v="426" actId="26606"/>
          <ac:spMkLst>
            <pc:docMk/>
            <pc:sldMk cId="2787566172" sldId="256"/>
            <ac:spMk id="31" creationId="{4E1BEB12-92AF-4445-98AD-4C7756E7C93B}"/>
          </ac:spMkLst>
        </pc:spChg>
        <pc:spChg chg="add del">
          <ac:chgData name="Bharath Sudha Chandra Bachala" userId="6ad82036ea3f61d7" providerId="LiveId" clId="{006F17D5-5C60-43AE-9647-719F18C0BECE}" dt="2024-11-05T01:10:36.395" v="426" actId="26606"/>
          <ac:spMkLst>
            <pc:docMk/>
            <pc:sldMk cId="2787566172" sldId="256"/>
            <ac:spMk id="32" creationId="{9C682A1A-5B2D-4111-BBD6-620165633E5B}"/>
          </ac:spMkLst>
        </pc:spChg>
        <pc:spChg chg="add del">
          <ac:chgData name="Bharath Sudha Chandra Bachala" userId="6ad82036ea3f61d7" providerId="LiveId" clId="{006F17D5-5C60-43AE-9647-719F18C0BECE}" dt="2024-11-05T01:10:36.395" v="426" actId="26606"/>
          <ac:spMkLst>
            <pc:docMk/>
            <pc:sldMk cId="2787566172" sldId="256"/>
            <ac:spMk id="33" creationId="{D0522C2C-7B5C-48A7-A969-03941E5D2E76}"/>
          </ac:spMkLst>
        </pc:spChg>
        <pc:spChg chg="add del">
          <ac:chgData name="Bharath Sudha Chandra Bachala" userId="6ad82036ea3f61d7" providerId="LiveId" clId="{006F17D5-5C60-43AE-9647-719F18C0BECE}" dt="2024-11-05T01:10:36.395" v="426" actId="26606"/>
          <ac:spMkLst>
            <pc:docMk/>
            <pc:sldMk cId="2787566172" sldId="256"/>
            <ac:spMk id="34" creationId="{D6EE29F2-D77F-4BD0-A20B-334D316A1C9D}"/>
          </ac:spMkLst>
        </pc:spChg>
        <pc:spChg chg="add del">
          <ac:chgData name="Bharath Sudha Chandra Bachala" userId="6ad82036ea3f61d7" providerId="LiveId" clId="{006F17D5-5C60-43AE-9647-719F18C0BECE}" dt="2024-11-05T00:32:01.708" v="173" actId="26606"/>
          <ac:spMkLst>
            <pc:docMk/>
            <pc:sldMk cId="2787566172" sldId="256"/>
            <ac:spMk id="35" creationId="{8C790BE2-4E4F-4AAF-81A2-4A6F4885EBE6}"/>
          </ac:spMkLst>
        </pc:spChg>
        <pc:spChg chg="add del">
          <ac:chgData name="Bharath Sudha Chandra Bachala" userId="6ad82036ea3f61d7" providerId="LiveId" clId="{006F17D5-5C60-43AE-9647-719F18C0BECE}" dt="2024-11-05T01:10:36.395" v="426" actId="26606"/>
          <ac:spMkLst>
            <pc:docMk/>
            <pc:sldMk cId="2787566172" sldId="256"/>
            <ac:spMk id="36" creationId="{22D09ED2-868F-42C6-866E-F92E0CEF314F}"/>
          </ac:spMkLst>
        </pc:spChg>
        <pc:spChg chg="add del">
          <ac:chgData name="Bharath Sudha Chandra Bachala" userId="6ad82036ea3f61d7" providerId="LiveId" clId="{006F17D5-5C60-43AE-9647-719F18C0BECE}" dt="2024-11-05T00:32:01.708" v="173" actId="26606"/>
          <ac:spMkLst>
            <pc:docMk/>
            <pc:sldMk cId="2787566172" sldId="256"/>
            <ac:spMk id="37" creationId="{D28B54C3-B57B-472A-B96E-1FCB67093DC2}"/>
          </ac:spMkLst>
        </pc:spChg>
        <pc:spChg chg="add del">
          <ac:chgData name="Bharath Sudha Chandra Bachala" userId="6ad82036ea3f61d7" providerId="LiveId" clId="{006F17D5-5C60-43AE-9647-719F18C0BECE}" dt="2024-11-05T01:10:36.358" v="425" actId="26606"/>
          <ac:spMkLst>
            <pc:docMk/>
            <pc:sldMk cId="2787566172" sldId="256"/>
            <ac:spMk id="38" creationId="{ED8E54F9-849C-4865-8C5E-FD967B81D756}"/>
          </ac:spMkLst>
        </pc:spChg>
        <pc:spChg chg="add del">
          <ac:chgData name="Bharath Sudha Chandra Bachala" userId="6ad82036ea3f61d7" providerId="LiveId" clId="{006F17D5-5C60-43AE-9647-719F18C0BECE}" dt="2024-11-05T00:32:01.708" v="173" actId="26606"/>
          <ac:spMkLst>
            <pc:docMk/>
            <pc:sldMk cId="2787566172" sldId="256"/>
            <ac:spMk id="39" creationId="{7DB3C429-F8DA-49B9-AF84-21996FCF78B5}"/>
          </ac:spMkLst>
        </pc:spChg>
        <pc:spChg chg="add del">
          <ac:chgData name="Bharath Sudha Chandra Bachala" userId="6ad82036ea3f61d7" providerId="LiveId" clId="{006F17D5-5C60-43AE-9647-719F18C0BECE}" dt="2024-11-05T01:10:36.358" v="425" actId="26606"/>
          <ac:spMkLst>
            <pc:docMk/>
            <pc:sldMk cId="2787566172" sldId="256"/>
            <ac:spMk id="40" creationId="{391AE6B3-1D2D-4C67-A4DB-888635B527AC}"/>
          </ac:spMkLst>
        </pc:spChg>
        <pc:spChg chg="add del">
          <ac:chgData name="Bharath Sudha Chandra Bachala" userId="6ad82036ea3f61d7" providerId="LiveId" clId="{006F17D5-5C60-43AE-9647-719F18C0BECE}" dt="2024-11-05T00:32:01.708" v="173" actId="26606"/>
          <ac:spMkLst>
            <pc:docMk/>
            <pc:sldMk cId="2787566172" sldId="256"/>
            <ac:spMk id="41" creationId="{E12088DD-B1AD-40E0-8B86-1D87A2CCD9BE}"/>
          </ac:spMkLst>
        </pc:spChg>
        <pc:spChg chg="add del">
          <ac:chgData name="Bharath Sudha Chandra Bachala" userId="6ad82036ea3f61d7" providerId="LiveId" clId="{006F17D5-5C60-43AE-9647-719F18C0BECE}" dt="2024-11-05T01:10:36.358" v="425" actId="26606"/>
          <ac:spMkLst>
            <pc:docMk/>
            <pc:sldMk cId="2787566172" sldId="256"/>
            <ac:spMk id="42" creationId="{6D080EC2-42B5-4E04-BBF7-F0BC5CB7C997}"/>
          </ac:spMkLst>
        </pc:spChg>
        <pc:spChg chg="add del">
          <ac:chgData name="Bharath Sudha Chandra Bachala" userId="6ad82036ea3f61d7" providerId="LiveId" clId="{006F17D5-5C60-43AE-9647-719F18C0BECE}" dt="2024-11-05T00:32:01.708" v="173" actId="26606"/>
          <ac:spMkLst>
            <pc:docMk/>
            <pc:sldMk cId="2787566172" sldId="256"/>
            <ac:spMk id="43" creationId="{C4C9F2B0-1044-46EB-8AEB-C3BFFDE6C2CC}"/>
          </ac:spMkLst>
        </pc:spChg>
        <pc:spChg chg="add del">
          <ac:chgData name="Bharath Sudha Chandra Bachala" userId="6ad82036ea3f61d7" providerId="LiveId" clId="{006F17D5-5C60-43AE-9647-719F18C0BECE}" dt="2024-11-05T01:18:03.067" v="429" actId="26606"/>
          <ac:spMkLst>
            <pc:docMk/>
            <pc:sldMk cId="2787566172" sldId="256"/>
            <ac:spMk id="44" creationId="{46F1F2C8-798B-4CCE-A851-94AFAF350BED}"/>
          </ac:spMkLst>
        </pc:spChg>
        <pc:spChg chg="add del">
          <ac:chgData name="Bharath Sudha Chandra Bachala" userId="6ad82036ea3f61d7" providerId="LiveId" clId="{006F17D5-5C60-43AE-9647-719F18C0BECE}" dt="2024-11-05T00:32:01.708" v="173" actId="26606"/>
          <ac:spMkLst>
            <pc:docMk/>
            <pc:sldMk cId="2787566172" sldId="256"/>
            <ac:spMk id="45" creationId="{0C395952-4E26-45A2-8756-2ADFD6E53C6E}"/>
          </ac:spMkLst>
        </pc:spChg>
        <pc:spChg chg="add del">
          <ac:chgData name="Bharath Sudha Chandra Bachala" userId="6ad82036ea3f61d7" providerId="LiveId" clId="{006F17D5-5C60-43AE-9647-719F18C0BECE}" dt="2024-11-05T01:18:03.067" v="429" actId="26606"/>
          <ac:spMkLst>
            <pc:docMk/>
            <pc:sldMk cId="2787566172" sldId="256"/>
            <ac:spMk id="46" creationId="{755E9CD0-04B0-4A3C-B291-AD913379C713}"/>
          </ac:spMkLst>
        </pc:spChg>
        <pc:spChg chg="add del">
          <ac:chgData name="Bharath Sudha Chandra Bachala" userId="6ad82036ea3f61d7" providerId="LiveId" clId="{006F17D5-5C60-43AE-9647-719F18C0BECE}" dt="2024-11-05T00:32:01.708" v="173" actId="26606"/>
          <ac:spMkLst>
            <pc:docMk/>
            <pc:sldMk cId="2787566172" sldId="256"/>
            <ac:spMk id="47" creationId="{4734BADF-9461-4621-B112-2D7BABEA7DD0}"/>
          </ac:spMkLst>
        </pc:spChg>
        <pc:spChg chg="add del">
          <ac:chgData name="Bharath Sudha Chandra Bachala" userId="6ad82036ea3f61d7" providerId="LiveId" clId="{006F17D5-5C60-43AE-9647-719F18C0BECE}" dt="2024-11-05T01:18:03.067" v="429" actId="26606"/>
          <ac:spMkLst>
            <pc:docMk/>
            <pc:sldMk cId="2787566172" sldId="256"/>
            <ac:spMk id="48" creationId="{1DD8BF3B-6066-418C-8D1A-75C5E396FC04}"/>
          </ac:spMkLst>
        </pc:spChg>
        <pc:spChg chg="add del">
          <ac:chgData name="Bharath Sudha Chandra Bachala" userId="6ad82036ea3f61d7" providerId="LiveId" clId="{006F17D5-5C60-43AE-9647-719F18C0BECE}" dt="2024-11-05T00:32:03.271" v="175" actId="26606"/>
          <ac:spMkLst>
            <pc:docMk/>
            <pc:sldMk cId="2787566172" sldId="256"/>
            <ac:spMk id="49" creationId="{C39ADB8F-D187-49D7-BDCF-C1B6DC727068}"/>
          </ac:spMkLst>
        </pc:spChg>
        <pc:spChg chg="add del">
          <ac:chgData name="Bharath Sudha Chandra Bachala" userId="6ad82036ea3f61d7" providerId="LiveId" clId="{006F17D5-5C60-43AE-9647-719F18C0BECE}" dt="2024-11-05T00:32:03.271" v="175" actId="26606"/>
          <ac:spMkLst>
            <pc:docMk/>
            <pc:sldMk cId="2787566172" sldId="256"/>
            <ac:spMk id="50" creationId="{1A3C89F8-0D2F-47FF-B903-151248265F47}"/>
          </ac:spMkLst>
        </pc:spChg>
        <pc:spChg chg="add del">
          <ac:chgData name="Bharath Sudha Chandra Bachala" userId="6ad82036ea3f61d7" providerId="LiveId" clId="{006F17D5-5C60-43AE-9647-719F18C0BECE}" dt="2024-11-05T00:32:03.271" v="175" actId="26606"/>
          <ac:spMkLst>
            <pc:docMk/>
            <pc:sldMk cId="2787566172" sldId="256"/>
            <ac:spMk id="51" creationId="{C5CB530E-515E-412C-9DF1-5F8FFBD6F383}"/>
          </ac:spMkLst>
        </pc:spChg>
        <pc:spChg chg="add del">
          <ac:chgData name="Bharath Sudha Chandra Bachala" userId="6ad82036ea3f61d7" providerId="LiveId" clId="{006F17D5-5C60-43AE-9647-719F18C0BECE}" dt="2024-11-05T00:32:03.271" v="175" actId="26606"/>
          <ac:spMkLst>
            <pc:docMk/>
            <pc:sldMk cId="2787566172" sldId="256"/>
            <ac:spMk id="52" creationId="{712D4376-A578-4FF1-94FC-245E7A6A489F}"/>
          </ac:spMkLst>
        </pc:spChg>
        <pc:spChg chg="add del">
          <ac:chgData name="Bharath Sudha Chandra Bachala" userId="6ad82036ea3f61d7" providerId="LiveId" clId="{006F17D5-5C60-43AE-9647-719F18C0BECE}" dt="2024-11-05T00:32:03.271" v="175" actId="26606"/>
          <ac:spMkLst>
            <pc:docMk/>
            <pc:sldMk cId="2787566172" sldId="256"/>
            <ac:spMk id="53" creationId="{AEA7509D-F04F-40CB-A0B3-EEF16499CC9F}"/>
          </ac:spMkLst>
        </pc:spChg>
        <pc:spChg chg="add del">
          <ac:chgData name="Bharath Sudha Chandra Bachala" userId="6ad82036ea3f61d7" providerId="LiveId" clId="{006F17D5-5C60-43AE-9647-719F18C0BECE}" dt="2024-11-05T00:32:03.271" v="175" actId="26606"/>
          <ac:spMkLst>
            <pc:docMk/>
            <pc:sldMk cId="2787566172" sldId="256"/>
            <ac:spMk id="55" creationId="{508BEF50-7B1E-49A4-BC19-5F4F1D755E64}"/>
          </ac:spMkLst>
        </pc:spChg>
        <pc:spChg chg="add del">
          <ac:chgData name="Bharath Sudha Chandra Bachala" userId="6ad82036ea3f61d7" providerId="LiveId" clId="{006F17D5-5C60-43AE-9647-719F18C0BECE}" dt="2024-11-05T00:32:03.271" v="175" actId="26606"/>
          <ac:spMkLst>
            <pc:docMk/>
            <pc:sldMk cId="2787566172" sldId="256"/>
            <ac:spMk id="56" creationId="{3FBAD350-5664-4811-A208-657FB882D350}"/>
          </ac:spMkLst>
        </pc:spChg>
        <pc:spChg chg="add del">
          <ac:chgData name="Bharath Sudha Chandra Bachala" userId="6ad82036ea3f61d7" providerId="LiveId" clId="{006F17D5-5C60-43AE-9647-719F18C0BECE}" dt="2024-11-05T01:18:03.067" v="429" actId="26606"/>
          <ac:spMkLst>
            <pc:docMk/>
            <pc:sldMk cId="2787566172" sldId="256"/>
            <ac:spMk id="57" creationId="{72AF41FE-63D7-4695-81D2-66D2510E4486}"/>
          </ac:spMkLst>
        </pc:spChg>
        <pc:spChg chg="add del">
          <ac:chgData name="Bharath Sudha Chandra Bachala" userId="6ad82036ea3f61d7" providerId="LiveId" clId="{006F17D5-5C60-43AE-9647-719F18C0BECE}" dt="2024-11-05T00:32:10.557" v="177" actId="26606"/>
          <ac:spMkLst>
            <pc:docMk/>
            <pc:sldMk cId="2787566172" sldId="256"/>
            <ac:spMk id="58" creationId="{577D6B2E-37A3-429E-A37C-F30ED6487282}"/>
          </ac:spMkLst>
        </pc:spChg>
        <pc:spChg chg="add del">
          <ac:chgData name="Bharath Sudha Chandra Bachala" userId="6ad82036ea3f61d7" providerId="LiveId" clId="{006F17D5-5C60-43AE-9647-719F18C0BECE}" dt="2024-11-05T00:32:10.557" v="177" actId="26606"/>
          <ac:spMkLst>
            <pc:docMk/>
            <pc:sldMk cId="2787566172" sldId="256"/>
            <ac:spMk id="59" creationId="{5CEAD642-85CF-4750-8432-7C80C901F001}"/>
          </ac:spMkLst>
        </pc:spChg>
        <pc:spChg chg="add del">
          <ac:chgData name="Bharath Sudha Chandra Bachala" userId="6ad82036ea3f61d7" providerId="LiveId" clId="{006F17D5-5C60-43AE-9647-719F18C0BECE}" dt="2024-11-05T00:32:10.557" v="177" actId="26606"/>
          <ac:spMkLst>
            <pc:docMk/>
            <pc:sldMk cId="2787566172" sldId="256"/>
            <ac:spMk id="60" creationId="{FA33EEAE-15D5-4119-8C1E-89D943F911EF}"/>
          </ac:spMkLst>
        </pc:spChg>
        <pc:spChg chg="add del">
          <ac:chgData name="Bharath Sudha Chandra Bachala" userId="6ad82036ea3f61d7" providerId="LiveId" clId="{006F17D5-5C60-43AE-9647-719F18C0BECE}" dt="2024-11-05T00:32:10.557" v="177" actId="26606"/>
          <ac:spMkLst>
            <pc:docMk/>
            <pc:sldMk cId="2787566172" sldId="256"/>
            <ac:spMk id="61" creationId="{730D8B3B-9B80-4025-B934-26DC7D7CD231}"/>
          </ac:spMkLst>
        </pc:spChg>
        <pc:spChg chg="add del">
          <ac:chgData name="Bharath Sudha Chandra Bachala" userId="6ad82036ea3f61d7" providerId="LiveId" clId="{006F17D5-5C60-43AE-9647-719F18C0BECE}" dt="2024-11-05T00:32:10.557" v="177" actId="26606"/>
          <ac:spMkLst>
            <pc:docMk/>
            <pc:sldMk cId="2787566172" sldId="256"/>
            <ac:spMk id="62" creationId="{1064D5D5-227B-4F66-9AEA-46F570E793BD}"/>
          </ac:spMkLst>
        </pc:spChg>
        <pc:spChg chg="add del">
          <ac:chgData name="Bharath Sudha Chandra Bachala" userId="6ad82036ea3f61d7" providerId="LiveId" clId="{006F17D5-5C60-43AE-9647-719F18C0BECE}" dt="2024-11-05T00:32:10.557" v="177" actId="26606"/>
          <ac:spMkLst>
            <pc:docMk/>
            <pc:sldMk cId="2787566172" sldId="256"/>
            <ac:spMk id="63" creationId="{646B67A4-D328-4747-A82B-65E84FA46368}"/>
          </ac:spMkLst>
        </pc:spChg>
        <pc:spChg chg="add del">
          <ac:chgData name="Bharath Sudha Chandra Bachala" userId="6ad82036ea3f61d7" providerId="LiveId" clId="{006F17D5-5C60-43AE-9647-719F18C0BECE}" dt="2024-11-05T00:32:10.557" v="177" actId="26606"/>
          <ac:spMkLst>
            <pc:docMk/>
            <pc:sldMk cId="2787566172" sldId="256"/>
            <ac:spMk id="64" creationId="{B5A1B09C-1565-46F8-B70F-621C5EB48A09}"/>
          </ac:spMkLst>
        </pc:spChg>
        <pc:spChg chg="add del">
          <ac:chgData name="Bharath Sudha Chandra Bachala" userId="6ad82036ea3f61d7" providerId="LiveId" clId="{006F17D5-5C60-43AE-9647-719F18C0BECE}" dt="2024-11-05T00:32:10.557" v="177" actId="26606"/>
          <ac:spMkLst>
            <pc:docMk/>
            <pc:sldMk cId="2787566172" sldId="256"/>
            <ac:spMk id="65" creationId="{8C516CC8-80AC-446C-A56E-9F54B7210402}"/>
          </ac:spMkLst>
        </pc:spChg>
        <pc:spChg chg="add del">
          <ac:chgData name="Bharath Sudha Chandra Bachala" userId="6ad82036ea3f61d7" providerId="LiveId" clId="{006F17D5-5C60-43AE-9647-719F18C0BECE}" dt="2024-11-05T01:18:03.067" v="429" actId="26606"/>
          <ac:spMkLst>
            <pc:docMk/>
            <pc:sldMk cId="2787566172" sldId="256"/>
            <ac:spMk id="66" creationId="{80BC66F9-7A74-4286-AD22-1174052CC22C}"/>
          </ac:spMkLst>
        </pc:spChg>
        <pc:spChg chg="add del">
          <ac:chgData name="Bharath Sudha Chandra Bachala" userId="6ad82036ea3f61d7" providerId="LiveId" clId="{006F17D5-5C60-43AE-9647-719F18C0BECE}" dt="2024-11-05T00:32:35.691" v="179" actId="26606"/>
          <ac:spMkLst>
            <pc:docMk/>
            <pc:sldMk cId="2787566172" sldId="256"/>
            <ac:spMk id="67" creationId="{934F1179-B481-4F9E-BCA3-AFB972070F83}"/>
          </ac:spMkLst>
        </pc:spChg>
        <pc:spChg chg="add del">
          <ac:chgData name="Bharath Sudha Chandra Bachala" userId="6ad82036ea3f61d7" providerId="LiveId" clId="{006F17D5-5C60-43AE-9647-719F18C0BECE}" dt="2024-11-05T00:32:35.691" v="179" actId="26606"/>
          <ac:spMkLst>
            <pc:docMk/>
            <pc:sldMk cId="2787566172" sldId="256"/>
            <ac:spMk id="68" creationId="{827DC2C4-B485-428A-BF4A-472D2967F47F}"/>
          </ac:spMkLst>
        </pc:spChg>
        <pc:spChg chg="add del">
          <ac:chgData name="Bharath Sudha Chandra Bachala" userId="6ad82036ea3f61d7" providerId="LiveId" clId="{006F17D5-5C60-43AE-9647-719F18C0BECE}" dt="2024-11-05T00:32:35.691" v="179" actId="26606"/>
          <ac:spMkLst>
            <pc:docMk/>
            <pc:sldMk cId="2787566172" sldId="256"/>
            <ac:spMk id="69" creationId="{EE04B5EB-F158-4507-90DD-BD23620C7CC9}"/>
          </ac:spMkLst>
        </pc:spChg>
        <pc:spChg chg="add del">
          <ac:chgData name="Bharath Sudha Chandra Bachala" userId="6ad82036ea3f61d7" providerId="LiveId" clId="{006F17D5-5C60-43AE-9647-719F18C0BECE}" dt="2024-11-05T01:18:03.067" v="429" actId="26606"/>
          <ac:spMkLst>
            <pc:docMk/>
            <pc:sldMk cId="2787566172" sldId="256"/>
            <ac:spMk id="70" creationId="{D8142CC3-2B5C-48E6-9DF0-6C8ACBAF23EF}"/>
          </ac:spMkLst>
        </pc:spChg>
        <pc:spChg chg="add del">
          <ac:chgData name="Bharath Sudha Chandra Bachala" userId="6ad82036ea3f61d7" providerId="LiveId" clId="{006F17D5-5C60-43AE-9647-719F18C0BECE}" dt="2024-11-05T00:34:22.972" v="187" actId="26606"/>
          <ac:spMkLst>
            <pc:docMk/>
            <pc:sldMk cId="2787566172" sldId="256"/>
            <ac:spMk id="71" creationId="{A93898FF-D987-4B0E-BFB4-85F5EB356D4D}"/>
          </ac:spMkLst>
        </pc:spChg>
        <pc:spChg chg="add del">
          <ac:chgData name="Bharath Sudha Chandra Bachala" userId="6ad82036ea3f61d7" providerId="LiveId" clId="{006F17D5-5C60-43AE-9647-719F18C0BECE}" dt="2024-11-05T00:34:22.972" v="187" actId="26606"/>
          <ac:spMkLst>
            <pc:docMk/>
            <pc:sldMk cId="2787566172" sldId="256"/>
            <ac:spMk id="72" creationId="{FEB84055-029C-4E86-8844-D05D96C024BC}"/>
          </ac:spMkLst>
        </pc:spChg>
        <pc:spChg chg="add del">
          <ac:chgData name="Bharath Sudha Chandra Bachala" userId="6ad82036ea3f61d7" providerId="LiveId" clId="{006F17D5-5C60-43AE-9647-719F18C0BECE}" dt="2024-11-05T00:34:22.972" v="187" actId="26606"/>
          <ac:spMkLst>
            <pc:docMk/>
            <pc:sldMk cId="2787566172" sldId="256"/>
            <ac:spMk id="74" creationId="{799037F2-4CAF-446B-90DB-1480B247AA69}"/>
          </ac:spMkLst>
        </pc:spChg>
        <pc:spChg chg="add del">
          <ac:chgData name="Bharath Sudha Chandra Bachala" userId="6ad82036ea3f61d7" providerId="LiveId" clId="{006F17D5-5C60-43AE-9647-719F18C0BECE}" dt="2024-11-05T00:34:22.972" v="187" actId="26606"/>
          <ac:spMkLst>
            <pc:docMk/>
            <pc:sldMk cId="2787566172" sldId="256"/>
            <ac:spMk id="75" creationId="{7128589C-AF3D-49CF-BD92-C1D1D2F5387F}"/>
          </ac:spMkLst>
        </pc:spChg>
        <pc:spChg chg="add del">
          <ac:chgData name="Bharath Sudha Chandra Bachala" userId="6ad82036ea3f61d7" providerId="LiveId" clId="{006F17D5-5C60-43AE-9647-719F18C0BECE}" dt="2024-11-05T01:18:03.067" v="429" actId="26606"/>
          <ac:spMkLst>
            <pc:docMk/>
            <pc:sldMk cId="2787566172" sldId="256"/>
            <ac:spMk id="77" creationId="{46A89C79-8EF3-4AF9-B3D9-59A883F41C83}"/>
          </ac:spMkLst>
        </pc:spChg>
        <pc:spChg chg="add del">
          <ac:chgData name="Bharath Sudha Chandra Bachala" userId="6ad82036ea3f61d7" providerId="LiveId" clId="{006F17D5-5C60-43AE-9647-719F18C0BECE}" dt="2024-11-05T01:18:03.067" v="429" actId="26606"/>
          <ac:spMkLst>
            <pc:docMk/>
            <pc:sldMk cId="2787566172" sldId="256"/>
            <ac:spMk id="78" creationId="{EFE5CE34-4543-42E5-B82C-1F3D12422CDD}"/>
          </ac:spMkLst>
        </pc:spChg>
        <pc:spChg chg="add del">
          <ac:chgData name="Bharath Sudha Chandra Bachala" userId="6ad82036ea3f61d7" providerId="LiveId" clId="{006F17D5-5C60-43AE-9647-719F18C0BECE}" dt="2024-11-05T00:34:22.211" v="186" actId="26606"/>
          <ac:spMkLst>
            <pc:docMk/>
            <pc:sldMk cId="2787566172" sldId="256"/>
            <ac:spMk id="80" creationId="{D5B339F4-93B9-4E04-9721-143AD6782EA9}"/>
          </ac:spMkLst>
        </pc:spChg>
        <pc:spChg chg="add del">
          <ac:chgData name="Bharath Sudha Chandra Bachala" userId="6ad82036ea3f61d7" providerId="LiveId" clId="{006F17D5-5C60-43AE-9647-719F18C0BECE}" dt="2024-11-05T01:18:03.057" v="428" actId="26606"/>
          <ac:spMkLst>
            <pc:docMk/>
            <pc:sldMk cId="2787566172" sldId="256"/>
            <ac:spMk id="83" creationId="{9095C1F4-AE7F-44E4-8693-40D3D6831140}"/>
          </ac:spMkLst>
        </pc:spChg>
        <pc:spChg chg="add del">
          <ac:chgData name="Bharath Sudha Chandra Bachala" userId="6ad82036ea3f61d7" providerId="LiveId" clId="{006F17D5-5C60-43AE-9647-719F18C0BECE}" dt="2024-11-05T00:34:22.211" v="186" actId="26606"/>
          <ac:spMkLst>
            <pc:docMk/>
            <pc:sldMk cId="2787566172" sldId="256"/>
            <ac:spMk id="86" creationId="{871AEA07-1E14-44B4-8E55-64EF049CD66F}"/>
          </ac:spMkLst>
        </pc:spChg>
        <pc:spChg chg="add del">
          <ac:chgData name="Bharath Sudha Chandra Bachala" userId="6ad82036ea3f61d7" providerId="LiveId" clId="{006F17D5-5C60-43AE-9647-719F18C0BECE}" dt="2024-11-05T01:18:03.057" v="428" actId="26606"/>
          <ac:spMkLst>
            <pc:docMk/>
            <pc:sldMk cId="2787566172" sldId="256"/>
            <ac:spMk id="89" creationId="{871AEA07-1E14-44B4-8E55-64EF049CD66F}"/>
          </ac:spMkLst>
        </pc:spChg>
        <pc:spChg chg="add del">
          <ac:chgData name="Bharath Sudha Chandra Bachala" userId="6ad82036ea3f61d7" providerId="LiveId" clId="{006F17D5-5C60-43AE-9647-719F18C0BECE}" dt="2024-11-05T00:34:15.970" v="183" actId="26606"/>
          <ac:spMkLst>
            <pc:docMk/>
            <pc:sldMk cId="2787566172" sldId="256"/>
            <ac:spMk id="91" creationId="{27427488-068E-4B55-AC8D-CD070B8CD46D}"/>
          </ac:spMkLst>
        </pc:spChg>
        <pc:spChg chg="add del">
          <ac:chgData name="Bharath Sudha Chandra Bachala" userId="6ad82036ea3f61d7" providerId="LiveId" clId="{006F17D5-5C60-43AE-9647-719F18C0BECE}" dt="2024-11-05T02:59:37.250" v="660"/>
          <ac:spMkLst>
            <pc:docMk/>
            <pc:sldMk cId="2787566172" sldId="256"/>
            <ac:spMk id="92" creationId="{F12E7CC5-C78B-4EBD-9565-3FA00FAA6CF2}"/>
          </ac:spMkLst>
        </pc:spChg>
        <pc:spChg chg="add del">
          <ac:chgData name="Bharath Sudha Chandra Bachala" userId="6ad82036ea3f61d7" providerId="LiveId" clId="{006F17D5-5C60-43AE-9647-719F18C0BECE}" dt="2024-11-05T02:59:37.250" v="660"/>
          <ac:spMkLst>
            <pc:docMk/>
            <pc:sldMk cId="2787566172" sldId="256"/>
            <ac:spMk id="94" creationId="{3A4529A5-F675-429F-8044-01372BB13422}"/>
          </ac:spMkLst>
        </pc:spChg>
        <pc:spChg chg="add del">
          <ac:chgData name="Bharath Sudha Chandra Bachala" userId="6ad82036ea3f61d7" providerId="LiveId" clId="{006F17D5-5C60-43AE-9647-719F18C0BECE}" dt="2024-11-05T02:59:37.250" v="660"/>
          <ac:spMkLst>
            <pc:docMk/>
            <pc:sldMk cId="2787566172" sldId="256"/>
            <ac:spMk id="95" creationId="{32C5B66D-E390-4A14-AB60-69626CBF294E}"/>
          </ac:spMkLst>
        </pc:spChg>
        <pc:spChg chg="add del">
          <ac:chgData name="Bharath Sudha Chandra Bachala" userId="6ad82036ea3f61d7" providerId="LiveId" clId="{006F17D5-5C60-43AE-9647-719F18C0BECE}" dt="2024-11-05T02:59:37.250" v="660"/>
          <ac:spMkLst>
            <pc:docMk/>
            <pc:sldMk cId="2787566172" sldId="256"/>
            <ac:spMk id="96" creationId="{646273DA-F933-4D17-A5FE-B1EF87FD7A20}"/>
          </ac:spMkLst>
        </pc:spChg>
        <pc:spChg chg="add del">
          <ac:chgData name="Bharath Sudha Chandra Bachala" userId="6ad82036ea3f61d7" providerId="LiveId" clId="{006F17D5-5C60-43AE-9647-719F18C0BECE}" dt="2024-11-05T00:34:15.970" v="183" actId="26606"/>
          <ac:spMkLst>
            <pc:docMk/>
            <pc:sldMk cId="2787566172" sldId="256"/>
            <ac:spMk id="97" creationId="{892DFB46-732E-492D-A044-8BD03B8778E7}"/>
          </ac:spMkLst>
        </pc:spChg>
        <pc:spChg chg="add del">
          <ac:chgData name="Bharath Sudha Chandra Bachala" userId="6ad82036ea3f61d7" providerId="LiveId" clId="{006F17D5-5C60-43AE-9647-719F18C0BECE}" dt="2024-11-05T00:34:15.970" v="183" actId="26606"/>
          <ac:spMkLst>
            <pc:docMk/>
            <pc:sldMk cId="2787566172" sldId="256"/>
            <ac:spMk id="99" creationId="{A20AF199-99C2-4569-9CAF-24514AE5E82A}"/>
          </ac:spMkLst>
        </pc:spChg>
        <pc:spChg chg="add del">
          <ac:chgData name="Bharath Sudha Chandra Bachala" userId="6ad82036ea3f61d7" providerId="LiveId" clId="{006F17D5-5C60-43AE-9647-719F18C0BECE}" dt="2024-11-05T00:34:20.749" v="185" actId="26606"/>
          <ac:spMkLst>
            <pc:docMk/>
            <pc:sldMk cId="2787566172" sldId="256"/>
            <ac:spMk id="101" creationId="{0262E669-7774-4EAE-BBCE-F9FFE664D513}"/>
          </ac:spMkLst>
        </pc:spChg>
        <pc:spChg chg="add del">
          <ac:chgData name="Bharath Sudha Chandra Bachala" userId="6ad82036ea3f61d7" providerId="LiveId" clId="{006F17D5-5C60-43AE-9647-719F18C0BECE}" dt="2024-11-05T00:34:20.749" v="185" actId="26606"/>
          <ac:spMkLst>
            <pc:docMk/>
            <pc:sldMk cId="2787566172" sldId="256"/>
            <ac:spMk id="102" creationId="{D0838CA9-6736-4868-BAC7-C020254B5B07}"/>
          </ac:spMkLst>
        </pc:spChg>
        <pc:spChg chg="add del">
          <ac:chgData name="Bharath Sudha Chandra Bachala" userId="6ad82036ea3f61d7" providerId="LiveId" clId="{006F17D5-5C60-43AE-9647-719F18C0BECE}" dt="2024-11-05T00:34:20.749" v="185" actId="26606"/>
          <ac:spMkLst>
            <pc:docMk/>
            <pc:sldMk cId="2787566172" sldId="256"/>
            <ac:spMk id="103" creationId="{6AA9F379-605C-48FC-AA29-73D667134AED}"/>
          </ac:spMkLst>
        </pc:spChg>
        <pc:grpChg chg="add del">
          <ac:chgData name="Bharath Sudha Chandra Bachala" userId="6ad82036ea3f61d7" providerId="LiveId" clId="{006F17D5-5C60-43AE-9647-719F18C0BECE}" dt="2024-11-05T00:34:22.211" v="186" actId="26606"/>
          <ac:grpSpMkLst>
            <pc:docMk/>
            <pc:sldMk cId="2787566172" sldId="256"/>
            <ac:grpSpMk id="82" creationId="{8734DDD3-F723-4DD3-8ABE-EC0B2AC87D74}"/>
          </ac:grpSpMkLst>
        </pc:grpChg>
        <pc:grpChg chg="add del">
          <ac:chgData name="Bharath Sudha Chandra Bachala" userId="6ad82036ea3f61d7" providerId="LiveId" clId="{006F17D5-5C60-43AE-9647-719F18C0BECE}" dt="2024-11-05T01:18:03.057" v="428" actId="26606"/>
          <ac:grpSpMkLst>
            <pc:docMk/>
            <pc:sldMk cId="2787566172" sldId="256"/>
            <ac:grpSpMk id="85" creationId="{8734DDD3-F723-4DD3-8ABE-EC0B2AC87D74}"/>
          </ac:grpSpMkLst>
        </pc:grpChg>
        <pc:grpChg chg="add del">
          <ac:chgData name="Bharath Sudha Chandra Bachala" userId="6ad82036ea3f61d7" providerId="LiveId" clId="{006F17D5-5C60-43AE-9647-719F18C0BECE}" dt="2024-11-05T00:34:15.970" v="183" actId="26606"/>
          <ac:grpSpMkLst>
            <pc:docMk/>
            <pc:sldMk cId="2787566172" sldId="256"/>
            <ac:grpSpMk id="93" creationId="{2FAA4F3A-C5FF-462C-B6A4-87279DB6ABC6}"/>
          </ac:grpSpMkLst>
        </pc:grpChg>
        <pc:picChg chg="add del">
          <ac:chgData name="Bharath Sudha Chandra Bachala" userId="6ad82036ea3f61d7" providerId="LiveId" clId="{006F17D5-5C60-43AE-9647-719F18C0BECE}" dt="2024-11-05T00:34:22.972" v="187" actId="26606"/>
          <ac:picMkLst>
            <pc:docMk/>
            <pc:sldMk cId="2787566172" sldId="256"/>
            <ac:picMk id="73" creationId="{8A2842C0-6210-4FDB-B1FF-C14C927377FB}"/>
          </ac:picMkLst>
        </pc:picChg>
        <pc:cxnChg chg="add del">
          <ac:chgData name="Bharath Sudha Chandra Bachala" userId="6ad82036ea3f61d7" providerId="LiveId" clId="{006F17D5-5C60-43AE-9647-719F18C0BECE}" dt="2024-11-05T00:32:03.271" v="175" actId="26606"/>
          <ac:cxnSpMkLst>
            <pc:docMk/>
            <pc:sldMk cId="2787566172" sldId="256"/>
            <ac:cxnSpMk id="54" creationId="{56020367-4FD5-4596-8E10-C5F095CD8DBF}"/>
          </ac:cxnSpMkLst>
        </pc:cxnChg>
        <pc:cxnChg chg="add del">
          <ac:chgData name="Bharath Sudha Chandra Bachala" userId="6ad82036ea3f61d7" providerId="LiveId" clId="{006F17D5-5C60-43AE-9647-719F18C0BECE}" dt="2024-11-05T01:18:03.067" v="429" actId="26606"/>
          <ac:cxnSpMkLst>
            <pc:docMk/>
            <pc:sldMk cId="2787566172" sldId="256"/>
            <ac:cxnSpMk id="76" creationId="{7B2D303B-3DD0-4319-9EAD-361847FEC71D}"/>
          </ac:cxnSpMkLst>
        </pc:cxnChg>
      </pc:sldChg>
      <pc:sldChg chg="addSp delSp modSp mod setBg addAnim delAnim modAnim setClrOvrMap delDesignElem">
        <pc:chgData name="Bharath Sudha Chandra Bachala" userId="6ad82036ea3f61d7" providerId="LiveId" clId="{006F17D5-5C60-43AE-9647-719F18C0BECE}" dt="2024-11-05T03:11:48.546" v="718" actId="14100"/>
        <pc:sldMkLst>
          <pc:docMk/>
          <pc:sldMk cId="1780923661" sldId="257"/>
        </pc:sldMkLst>
        <pc:spChg chg="mod ord">
          <ac:chgData name="Bharath Sudha Chandra Bachala" userId="6ad82036ea3f61d7" providerId="LiveId" clId="{006F17D5-5C60-43AE-9647-719F18C0BECE}" dt="2024-11-05T03:11:48.546" v="718" actId="14100"/>
          <ac:spMkLst>
            <pc:docMk/>
            <pc:sldMk cId="1780923661" sldId="257"/>
            <ac:spMk id="2" creationId="{F98B542D-3103-D9E5-0586-3C9F92A3E183}"/>
          </ac:spMkLst>
        </pc:spChg>
        <pc:spChg chg="add del">
          <ac:chgData name="Bharath Sudha Chandra Bachala" userId="6ad82036ea3f61d7" providerId="LiveId" clId="{006F17D5-5C60-43AE-9647-719F18C0BECE}" dt="2024-11-05T00:36:30.954" v="210" actId="26606"/>
          <ac:spMkLst>
            <pc:docMk/>
            <pc:sldMk cId="1780923661" sldId="257"/>
            <ac:spMk id="41" creationId="{9180DE06-7362-4888-AADA-7AADD57AC49D}"/>
          </ac:spMkLst>
        </pc:spChg>
        <pc:spChg chg="add del">
          <ac:chgData name="Bharath Sudha Chandra Bachala" userId="6ad82036ea3f61d7" providerId="LiveId" clId="{006F17D5-5C60-43AE-9647-719F18C0BECE}" dt="2024-11-05T00:36:30.954" v="210" actId="26606"/>
          <ac:spMkLst>
            <pc:docMk/>
            <pc:sldMk cId="1780923661" sldId="257"/>
            <ac:spMk id="47" creationId="{04357C93-F0CB-4A1C-8F77-4E9063789819}"/>
          </ac:spMkLst>
        </pc:spChg>
        <pc:spChg chg="add del">
          <ac:chgData name="Bharath Sudha Chandra Bachala" userId="6ad82036ea3f61d7" providerId="LiveId" clId="{006F17D5-5C60-43AE-9647-719F18C0BECE}" dt="2024-11-05T00:36:29.797" v="209" actId="26606"/>
          <ac:spMkLst>
            <pc:docMk/>
            <pc:sldMk cId="1780923661" sldId="257"/>
            <ac:spMk id="49" creationId="{6CCA5F87-1D1E-45CB-8D83-FC7EEFAD9935}"/>
          </ac:spMkLst>
        </pc:spChg>
        <pc:spChg chg="add del">
          <ac:chgData name="Bharath Sudha Chandra Bachala" userId="6ad82036ea3f61d7" providerId="LiveId" clId="{006F17D5-5C60-43AE-9647-719F18C0BECE}" dt="2024-11-05T00:36:29.797" v="209" actId="26606"/>
          <ac:spMkLst>
            <pc:docMk/>
            <pc:sldMk cId="1780923661" sldId="257"/>
            <ac:spMk id="50" creationId="{7CCFC2C6-6238-4A2F-93DE-2ADF74AF635E}"/>
          </ac:spMkLst>
        </pc:spChg>
        <pc:spChg chg="add del">
          <ac:chgData name="Bharath Sudha Chandra Bachala" userId="6ad82036ea3f61d7" providerId="LiveId" clId="{006F17D5-5C60-43AE-9647-719F18C0BECE}" dt="2024-11-05T00:36:29.797" v="209" actId="26606"/>
          <ac:spMkLst>
            <pc:docMk/>
            <pc:sldMk cId="1780923661" sldId="257"/>
            <ac:spMk id="51" creationId="{AF2F604E-43BE-4DC3-B983-E071523364F8}"/>
          </ac:spMkLst>
        </pc:spChg>
        <pc:spChg chg="add del">
          <ac:chgData name="Bharath Sudha Chandra Bachala" userId="6ad82036ea3f61d7" providerId="LiveId" clId="{006F17D5-5C60-43AE-9647-719F18C0BECE}" dt="2024-11-05T00:36:14.712" v="204" actId="26606"/>
          <ac:spMkLst>
            <pc:docMk/>
            <pc:sldMk cId="1780923661" sldId="257"/>
            <ac:spMk id="52" creationId="{A8384FB5-9ADC-4DDC-881B-597D56F5B15D}"/>
          </ac:spMkLst>
        </pc:spChg>
        <pc:spChg chg="add del">
          <ac:chgData name="Bharath Sudha Chandra Bachala" userId="6ad82036ea3f61d7" providerId="LiveId" clId="{006F17D5-5C60-43AE-9647-719F18C0BECE}" dt="2024-11-05T00:36:29.797" v="209" actId="26606"/>
          <ac:spMkLst>
            <pc:docMk/>
            <pc:sldMk cId="1780923661" sldId="257"/>
            <ac:spMk id="53" creationId="{08C9B587-E65E-4B52-B37C-ABEBB6E87928}"/>
          </ac:spMkLst>
        </pc:spChg>
        <pc:spChg chg="add del">
          <ac:chgData name="Bharath Sudha Chandra Bachala" userId="6ad82036ea3f61d7" providerId="LiveId" clId="{006F17D5-5C60-43AE-9647-719F18C0BECE}" dt="2024-11-05T00:36:14.712" v="204" actId="26606"/>
          <ac:spMkLst>
            <pc:docMk/>
            <pc:sldMk cId="1780923661" sldId="257"/>
            <ac:spMk id="54" creationId="{91E5A9A7-95C6-4F4F-B00E-C82E07FE62EF}"/>
          </ac:spMkLst>
        </pc:spChg>
        <pc:spChg chg="add del">
          <ac:chgData name="Bharath Sudha Chandra Bachala" userId="6ad82036ea3f61d7" providerId="LiveId" clId="{006F17D5-5C60-43AE-9647-719F18C0BECE}" dt="2024-11-05T00:36:39.517" v="213" actId="26606"/>
          <ac:spMkLst>
            <pc:docMk/>
            <pc:sldMk cId="1780923661" sldId="257"/>
            <ac:spMk id="55" creationId="{6CCA5F87-1D1E-45CB-8D83-FC7EEFAD9935}"/>
          </ac:spMkLst>
        </pc:spChg>
        <pc:spChg chg="add del">
          <ac:chgData name="Bharath Sudha Chandra Bachala" userId="6ad82036ea3f61d7" providerId="LiveId" clId="{006F17D5-5C60-43AE-9647-719F18C0BECE}" dt="2024-11-05T00:36:14.712" v="204" actId="26606"/>
          <ac:spMkLst>
            <pc:docMk/>
            <pc:sldMk cId="1780923661" sldId="257"/>
            <ac:spMk id="56" creationId="{D07DD2DE-F619-49DD-B5E7-03A290FF4ED1}"/>
          </ac:spMkLst>
        </pc:spChg>
        <pc:spChg chg="add del">
          <ac:chgData name="Bharath Sudha Chandra Bachala" userId="6ad82036ea3f61d7" providerId="LiveId" clId="{006F17D5-5C60-43AE-9647-719F18C0BECE}" dt="2024-11-05T00:36:39.517" v="213" actId="26606"/>
          <ac:spMkLst>
            <pc:docMk/>
            <pc:sldMk cId="1780923661" sldId="257"/>
            <ac:spMk id="57" creationId="{7CCFC2C6-6238-4A2F-93DE-2ADF74AF635E}"/>
          </ac:spMkLst>
        </pc:spChg>
        <pc:spChg chg="add del">
          <ac:chgData name="Bharath Sudha Chandra Bachala" userId="6ad82036ea3f61d7" providerId="LiveId" clId="{006F17D5-5C60-43AE-9647-719F18C0BECE}" dt="2024-11-05T00:36:14.712" v="204" actId="26606"/>
          <ac:spMkLst>
            <pc:docMk/>
            <pc:sldMk cId="1780923661" sldId="257"/>
            <ac:spMk id="58" creationId="{85149191-5F60-4A28-AAFF-039F96B0F3EC}"/>
          </ac:spMkLst>
        </pc:spChg>
        <pc:spChg chg="add del">
          <ac:chgData name="Bharath Sudha Chandra Bachala" userId="6ad82036ea3f61d7" providerId="LiveId" clId="{006F17D5-5C60-43AE-9647-719F18C0BECE}" dt="2024-11-05T00:36:39.517" v="213" actId="26606"/>
          <ac:spMkLst>
            <pc:docMk/>
            <pc:sldMk cId="1780923661" sldId="257"/>
            <ac:spMk id="59" creationId="{AF2F604E-43BE-4DC3-B983-E071523364F8}"/>
          </ac:spMkLst>
        </pc:spChg>
        <pc:spChg chg="add del">
          <ac:chgData name="Bharath Sudha Chandra Bachala" userId="6ad82036ea3f61d7" providerId="LiveId" clId="{006F17D5-5C60-43AE-9647-719F18C0BECE}" dt="2024-11-05T00:36:14.712" v="204" actId="26606"/>
          <ac:spMkLst>
            <pc:docMk/>
            <pc:sldMk cId="1780923661" sldId="257"/>
            <ac:spMk id="60" creationId="{F8260ED5-17F7-4158-B241-D51DD4CF1B7E}"/>
          </ac:spMkLst>
        </pc:spChg>
        <pc:spChg chg="add del">
          <ac:chgData name="Bharath Sudha Chandra Bachala" userId="6ad82036ea3f61d7" providerId="LiveId" clId="{006F17D5-5C60-43AE-9647-719F18C0BECE}" dt="2024-11-05T00:36:39.517" v="213" actId="26606"/>
          <ac:spMkLst>
            <pc:docMk/>
            <pc:sldMk cId="1780923661" sldId="257"/>
            <ac:spMk id="61" creationId="{08C9B587-E65E-4B52-B37C-ABEBB6E87928}"/>
          </ac:spMkLst>
        </pc:spChg>
        <pc:spChg chg="add del">
          <ac:chgData name="Bharath Sudha Chandra Bachala" userId="6ad82036ea3f61d7" providerId="LiveId" clId="{006F17D5-5C60-43AE-9647-719F18C0BECE}" dt="2024-11-05T00:36:16.479" v="207" actId="26606"/>
          <ac:spMkLst>
            <pc:docMk/>
            <pc:sldMk cId="1780923661" sldId="257"/>
            <ac:spMk id="62" creationId="{E91DC736-0EF8-4F87-9146-EBF1D2EE4D3D}"/>
          </ac:spMkLst>
        </pc:spChg>
        <pc:spChg chg="add del">
          <ac:chgData name="Bharath Sudha Chandra Bachala" userId="6ad82036ea3f61d7" providerId="LiveId" clId="{006F17D5-5C60-43AE-9647-719F18C0BECE}" dt="2024-11-05T00:36:16.479" v="207" actId="26606"/>
          <ac:spMkLst>
            <pc:docMk/>
            <pc:sldMk cId="1780923661" sldId="257"/>
            <ac:spMk id="63" creationId="{097CD68E-23E3-4007-8847-CD0944C4F7BE}"/>
          </ac:spMkLst>
        </pc:spChg>
        <pc:spChg chg="add del">
          <ac:chgData name="Bharath Sudha Chandra Bachala" userId="6ad82036ea3f61d7" providerId="LiveId" clId="{006F17D5-5C60-43AE-9647-719F18C0BECE}" dt="2024-11-05T00:36:16.479" v="207" actId="26606"/>
          <ac:spMkLst>
            <pc:docMk/>
            <pc:sldMk cId="1780923661" sldId="257"/>
            <ac:spMk id="64" creationId="{AF2F604E-43BE-4DC3-B983-E071523364F8}"/>
          </ac:spMkLst>
        </pc:spChg>
        <pc:spChg chg="add del">
          <ac:chgData name="Bharath Sudha Chandra Bachala" userId="6ad82036ea3f61d7" providerId="LiveId" clId="{006F17D5-5C60-43AE-9647-719F18C0BECE}" dt="2024-11-05T00:36:16.479" v="207" actId="26606"/>
          <ac:spMkLst>
            <pc:docMk/>
            <pc:sldMk cId="1780923661" sldId="257"/>
            <ac:spMk id="65" creationId="{08C9B587-E65E-4B52-B37C-ABEBB6E87928}"/>
          </ac:spMkLst>
        </pc:spChg>
        <pc:spChg chg="add del">
          <ac:chgData name="Bharath Sudha Chandra Bachala" userId="6ad82036ea3f61d7" providerId="LiveId" clId="{006F17D5-5C60-43AE-9647-719F18C0BECE}" dt="2024-11-05T00:39:02.514" v="235" actId="26606"/>
          <ac:spMkLst>
            <pc:docMk/>
            <pc:sldMk cId="1780923661" sldId="257"/>
            <ac:spMk id="66" creationId="{E91DC736-0EF8-4F87-9146-EBF1D2EE4D3D}"/>
          </ac:spMkLst>
        </pc:spChg>
        <pc:spChg chg="add del">
          <ac:chgData name="Bharath Sudha Chandra Bachala" userId="6ad82036ea3f61d7" providerId="LiveId" clId="{006F17D5-5C60-43AE-9647-719F18C0BECE}" dt="2024-11-05T00:39:02.514" v="235" actId="26606"/>
          <ac:spMkLst>
            <pc:docMk/>
            <pc:sldMk cId="1780923661" sldId="257"/>
            <ac:spMk id="68" creationId="{097CD68E-23E3-4007-8847-CD0944C4F7BE}"/>
          </ac:spMkLst>
        </pc:spChg>
        <pc:spChg chg="add del">
          <ac:chgData name="Bharath Sudha Chandra Bachala" userId="6ad82036ea3f61d7" providerId="LiveId" clId="{006F17D5-5C60-43AE-9647-719F18C0BECE}" dt="2024-11-05T00:39:02.514" v="235" actId="26606"/>
          <ac:spMkLst>
            <pc:docMk/>
            <pc:sldMk cId="1780923661" sldId="257"/>
            <ac:spMk id="70" creationId="{AF2F604E-43BE-4DC3-B983-E071523364F8}"/>
          </ac:spMkLst>
        </pc:spChg>
        <pc:spChg chg="add del">
          <ac:chgData name="Bharath Sudha Chandra Bachala" userId="6ad82036ea3f61d7" providerId="LiveId" clId="{006F17D5-5C60-43AE-9647-719F18C0BECE}" dt="2024-11-05T00:39:02.514" v="235" actId="26606"/>
          <ac:spMkLst>
            <pc:docMk/>
            <pc:sldMk cId="1780923661" sldId="257"/>
            <ac:spMk id="72" creationId="{08C9B587-E65E-4B52-B37C-ABEBB6E87928}"/>
          </ac:spMkLst>
        </pc:spChg>
        <pc:spChg chg="add del">
          <ac:chgData name="Bharath Sudha Chandra Bachala" userId="6ad82036ea3f61d7" providerId="LiveId" clId="{006F17D5-5C60-43AE-9647-719F18C0BECE}" dt="2024-11-05T00:38:31.589" v="225" actId="26606"/>
          <ac:spMkLst>
            <pc:docMk/>
            <pc:sldMk cId="1780923661" sldId="257"/>
            <ac:spMk id="77" creationId="{06DA9DF9-31F7-4056-B42E-878CC92417B8}"/>
          </ac:spMkLst>
        </pc:spChg>
        <pc:spChg chg="add del">
          <ac:chgData name="Bharath Sudha Chandra Bachala" userId="6ad82036ea3f61d7" providerId="LiveId" clId="{006F17D5-5C60-43AE-9647-719F18C0BECE}" dt="2024-11-05T00:38:35.871" v="227" actId="26606"/>
          <ac:spMkLst>
            <pc:docMk/>
            <pc:sldMk cId="1780923661" sldId="257"/>
            <ac:spMk id="79" creationId="{0AF57B88-1D4C-41FA-A761-EC1DD10C35CB}"/>
          </ac:spMkLst>
        </pc:spChg>
        <pc:spChg chg="add del">
          <ac:chgData name="Bharath Sudha Chandra Bachala" userId="6ad82036ea3f61d7" providerId="LiveId" clId="{006F17D5-5C60-43AE-9647-719F18C0BECE}" dt="2024-11-05T00:38:35.871" v="227" actId="26606"/>
          <ac:spMkLst>
            <pc:docMk/>
            <pc:sldMk cId="1780923661" sldId="257"/>
            <ac:spMk id="80" creationId="{9203DE33-2CD4-4CA8-9AF3-37C3B65133B0}"/>
          </ac:spMkLst>
        </pc:spChg>
        <pc:spChg chg="add del">
          <ac:chgData name="Bharath Sudha Chandra Bachala" userId="6ad82036ea3f61d7" providerId="LiveId" clId="{006F17D5-5C60-43AE-9647-719F18C0BECE}" dt="2024-11-05T00:38:35.871" v="227" actId="26606"/>
          <ac:spMkLst>
            <pc:docMk/>
            <pc:sldMk cId="1780923661" sldId="257"/>
            <ac:spMk id="81" creationId="{D2548F45-5164-4ABB-8212-7F293FDED8D4}"/>
          </ac:spMkLst>
        </pc:spChg>
        <pc:spChg chg="add del">
          <ac:chgData name="Bharath Sudha Chandra Bachala" userId="6ad82036ea3f61d7" providerId="LiveId" clId="{006F17D5-5C60-43AE-9647-719F18C0BECE}" dt="2024-11-05T00:38:35.871" v="227" actId="26606"/>
          <ac:spMkLst>
            <pc:docMk/>
            <pc:sldMk cId="1780923661" sldId="257"/>
            <ac:spMk id="83" creationId="{5E81CCFB-7BEF-4186-86FB-D09450B4D02D}"/>
          </ac:spMkLst>
        </pc:spChg>
        <pc:spChg chg="add del">
          <ac:chgData name="Bharath Sudha Chandra Bachala" userId="6ad82036ea3f61d7" providerId="LiveId" clId="{006F17D5-5C60-43AE-9647-719F18C0BECE}" dt="2024-11-05T00:38:40.549" v="229" actId="26606"/>
          <ac:spMkLst>
            <pc:docMk/>
            <pc:sldMk cId="1780923661" sldId="257"/>
            <ac:spMk id="85" creationId="{9B7AD9F6-8CE7-4299-8FC6-328F4DCD3FF9}"/>
          </ac:spMkLst>
        </pc:spChg>
        <pc:spChg chg="add del">
          <ac:chgData name="Bharath Sudha Chandra Bachala" userId="6ad82036ea3f61d7" providerId="LiveId" clId="{006F17D5-5C60-43AE-9647-719F18C0BECE}" dt="2024-11-05T00:38:40.549" v="229" actId="26606"/>
          <ac:spMkLst>
            <pc:docMk/>
            <pc:sldMk cId="1780923661" sldId="257"/>
            <ac:spMk id="86" creationId="{F49775AF-8896-43EE-92C6-83497D6DC56F}"/>
          </ac:spMkLst>
        </pc:spChg>
        <pc:spChg chg="add del">
          <ac:chgData name="Bharath Sudha Chandra Bachala" userId="6ad82036ea3f61d7" providerId="LiveId" clId="{006F17D5-5C60-43AE-9647-719F18C0BECE}" dt="2024-11-05T00:39:00.600" v="231" actId="26606"/>
          <ac:spMkLst>
            <pc:docMk/>
            <pc:sldMk cId="1780923661" sldId="257"/>
            <ac:spMk id="88" creationId="{5A59F003-E00A-43F9-91DC-CC54E3B87466}"/>
          </ac:spMkLst>
        </pc:spChg>
        <pc:spChg chg="add del">
          <ac:chgData name="Bharath Sudha Chandra Bachala" userId="6ad82036ea3f61d7" providerId="LiveId" clId="{006F17D5-5C60-43AE-9647-719F18C0BECE}" dt="2024-11-05T00:39:00.600" v="231" actId="26606"/>
          <ac:spMkLst>
            <pc:docMk/>
            <pc:sldMk cId="1780923661" sldId="257"/>
            <ac:spMk id="89" creationId="{D74A4382-E3AD-430A-9A1F-DFA3E0E77A7D}"/>
          </ac:spMkLst>
        </pc:spChg>
        <pc:spChg chg="add del">
          <ac:chgData name="Bharath Sudha Chandra Bachala" userId="6ad82036ea3f61d7" providerId="LiveId" clId="{006F17D5-5C60-43AE-9647-719F18C0BECE}" dt="2024-11-05T00:39:00.600" v="231" actId="26606"/>
          <ac:spMkLst>
            <pc:docMk/>
            <pc:sldMk cId="1780923661" sldId="257"/>
            <ac:spMk id="90" creationId="{79F40191-0F44-4FD1-82CC-ACB507C14BE6}"/>
          </ac:spMkLst>
        </pc:spChg>
        <pc:spChg chg="add del">
          <ac:chgData name="Bharath Sudha Chandra Bachala" userId="6ad82036ea3f61d7" providerId="LiveId" clId="{006F17D5-5C60-43AE-9647-719F18C0BECE}" dt="2024-11-05T00:39:02.500" v="234" actId="26606"/>
          <ac:spMkLst>
            <pc:docMk/>
            <pc:sldMk cId="1780923661" sldId="257"/>
            <ac:spMk id="92" creationId="{71B2258F-86CA-4D4D-8270-BC05FCDEBFB3}"/>
          </ac:spMkLst>
        </pc:spChg>
        <pc:spChg chg="add del">
          <ac:chgData name="Bharath Sudha Chandra Bachala" userId="6ad82036ea3f61d7" providerId="LiveId" clId="{006F17D5-5C60-43AE-9647-719F18C0BECE}" dt="2024-11-05T00:39:13.513" v="238" actId="26606"/>
          <ac:spMkLst>
            <pc:docMk/>
            <pc:sldMk cId="1780923661" sldId="257"/>
            <ac:spMk id="94" creationId="{37C89E4B-3C9F-44B9-8B86-D9E3D112D8EC}"/>
          </ac:spMkLst>
        </pc:spChg>
        <pc:spChg chg="add del">
          <ac:chgData name="Bharath Sudha Chandra Bachala" userId="6ad82036ea3f61d7" providerId="LiveId" clId="{006F17D5-5C60-43AE-9647-719F18C0BECE}" dt="2024-11-05T00:39:41.030" v="244" actId="26606"/>
          <ac:spMkLst>
            <pc:docMk/>
            <pc:sldMk cId="1780923661" sldId="257"/>
            <ac:spMk id="101" creationId="{657F69E0-C4B0-4BEC-A689-4F8D877F05D4}"/>
          </ac:spMkLst>
        </pc:spChg>
        <pc:spChg chg="add del">
          <ac:chgData name="Bharath Sudha Chandra Bachala" userId="6ad82036ea3f61d7" providerId="LiveId" clId="{006F17D5-5C60-43AE-9647-719F18C0BECE}" dt="2024-11-05T00:39:41.030" v="244" actId="26606"/>
          <ac:spMkLst>
            <pc:docMk/>
            <pc:sldMk cId="1780923661" sldId="257"/>
            <ac:spMk id="103" creationId="{9F6380B4-6A1C-481E-8408-B4E6C75B9B81}"/>
          </ac:spMkLst>
        </pc:spChg>
        <pc:spChg chg="add del">
          <ac:chgData name="Bharath Sudha Chandra Bachala" userId="6ad82036ea3f61d7" providerId="LiveId" clId="{006F17D5-5C60-43AE-9647-719F18C0BECE}" dt="2024-11-05T00:39:31.435" v="241" actId="26606"/>
          <ac:spMkLst>
            <pc:docMk/>
            <pc:sldMk cId="1780923661" sldId="257"/>
            <ac:spMk id="108" creationId="{337940BB-FBC4-492E-BD92-3B7B914D0EAE}"/>
          </ac:spMkLst>
        </pc:spChg>
        <pc:spChg chg="add del">
          <ac:chgData name="Bharath Sudha Chandra Bachala" userId="6ad82036ea3f61d7" providerId="LiveId" clId="{006F17D5-5C60-43AE-9647-719F18C0BECE}" dt="2024-11-05T00:39:31.435" v="241" actId="26606"/>
          <ac:spMkLst>
            <pc:docMk/>
            <pc:sldMk cId="1780923661" sldId="257"/>
            <ac:spMk id="110" creationId="{3FCFB1DE-0B7E-48CC-BA90-B2AB0889F9D6}"/>
          </ac:spMkLst>
        </pc:spChg>
        <pc:spChg chg="add del">
          <ac:chgData name="Bharath Sudha Chandra Bachala" userId="6ad82036ea3f61d7" providerId="LiveId" clId="{006F17D5-5C60-43AE-9647-719F18C0BECE}" dt="2024-11-05T00:39:40.980" v="243" actId="26606"/>
          <ac:spMkLst>
            <pc:docMk/>
            <pc:sldMk cId="1780923661" sldId="257"/>
            <ac:spMk id="112" creationId="{9EE6F773-742A-491A-9A00-A2A150DF500A}"/>
          </ac:spMkLst>
        </pc:spChg>
        <pc:spChg chg="add del">
          <ac:chgData name="Bharath Sudha Chandra Bachala" userId="6ad82036ea3f61d7" providerId="LiveId" clId="{006F17D5-5C60-43AE-9647-719F18C0BECE}" dt="2024-11-05T00:39:40.980" v="243" actId="26606"/>
          <ac:spMkLst>
            <pc:docMk/>
            <pc:sldMk cId="1780923661" sldId="257"/>
            <ac:spMk id="113" creationId="{3301E07F-4F79-4B58-8698-EF24DC1ECDBF}"/>
          </ac:spMkLst>
        </pc:spChg>
        <pc:spChg chg="add del">
          <ac:chgData name="Bharath Sudha Chandra Bachala" userId="6ad82036ea3f61d7" providerId="LiveId" clId="{006F17D5-5C60-43AE-9647-719F18C0BECE}" dt="2024-11-05T00:39:40.980" v="243" actId="26606"/>
          <ac:spMkLst>
            <pc:docMk/>
            <pc:sldMk cId="1780923661" sldId="257"/>
            <ac:spMk id="114" creationId="{E58B2195-5055-402F-A3E7-53FF0E4980C3}"/>
          </ac:spMkLst>
        </pc:spChg>
        <pc:spChg chg="add del">
          <ac:chgData name="Bharath Sudha Chandra Bachala" userId="6ad82036ea3f61d7" providerId="LiveId" clId="{006F17D5-5C60-43AE-9647-719F18C0BECE}" dt="2024-11-05T00:39:50.156" v="249" actId="26606"/>
          <ac:spMkLst>
            <pc:docMk/>
            <pc:sldMk cId="1780923661" sldId="257"/>
            <ac:spMk id="116" creationId="{8A94871E-96FC-4ADE-815B-41A636E34F1A}"/>
          </ac:spMkLst>
        </pc:spChg>
        <pc:spChg chg="add del">
          <ac:chgData name="Bharath Sudha Chandra Bachala" userId="6ad82036ea3f61d7" providerId="LiveId" clId="{006F17D5-5C60-43AE-9647-719F18C0BECE}" dt="2024-11-05T00:39:50.156" v="249" actId="26606"/>
          <ac:spMkLst>
            <pc:docMk/>
            <pc:sldMk cId="1780923661" sldId="257"/>
            <ac:spMk id="117" creationId="{3FCFB1DE-0B7E-48CC-BA90-B2AB0889F9D6}"/>
          </ac:spMkLst>
        </pc:spChg>
        <pc:spChg chg="add del">
          <ac:chgData name="Bharath Sudha Chandra Bachala" userId="6ad82036ea3f61d7" providerId="LiveId" clId="{006F17D5-5C60-43AE-9647-719F18C0BECE}" dt="2024-11-05T00:39:50.143" v="248" actId="26606"/>
          <ac:spMkLst>
            <pc:docMk/>
            <pc:sldMk cId="1780923661" sldId="257"/>
            <ac:spMk id="122" creationId="{5341D4B7-8A53-4C37-8E33-372EAB577639}"/>
          </ac:spMkLst>
        </pc:spChg>
        <pc:spChg chg="add del">
          <ac:chgData name="Bharath Sudha Chandra Bachala" userId="6ad82036ea3f61d7" providerId="LiveId" clId="{006F17D5-5C60-43AE-9647-719F18C0BECE}" dt="2024-11-05T00:39:50.143" v="248" actId="26606"/>
          <ac:spMkLst>
            <pc:docMk/>
            <pc:sldMk cId="1780923661" sldId="257"/>
            <ac:spMk id="124" creationId="{B630B15B-CFE8-4FE5-8F6E-666207C9457F}"/>
          </ac:spMkLst>
        </pc:spChg>
        <pc:spChg chg="add del">
          <ac:chgData name="Bharath Sudha Chandra Bachala" userId="6ad82036ea3f61d7" providerId="LiveId" clId="{006F17D5-5C60-43AE-9647-719F18C0BECE}" dt="2024-11-05T00:39:50.143" v="248" actId="26606"/>
          <ac:spMkLst>
            <pc:docMk/>
            <pc:sldMk cId="1780923661" sldId="257"/>
            <ac:spMk id="126" creationId="{2B51AAA3-DDFE-48DE-AF38-BE32846EC4E1}"/>
          </ac:spMkLst>
        </pc:spChg>
        <pc:spChg chg="add del">
          <ac:chgData name="Bharath Sudha Chandra Bachala" userId="6ad82036ea3f61d7" providerId="LiveId" clId="{006F17D5-5C60-43AE-9647-719F18C0BECE}" dt="2024-11-05T02:59:37.250" v="660"/>
          <ac:spMkLst>
            <pc:docMk/>
            <pc:sldMk cId="1780923661" sldId="257"/>
            <ac:spMk id="128" creationId="{9B7AD9F6-8CE7-4299-8FC6-328F4DCD3FF9}"/>
          </ac:spMkLst>
        </pc:spChg>
        <pc:spChg chg="add del">
          <ac:chgData name="Bharath Sudha Chandra Bachala" userId="6ad82036ea3f61d7" providerId="LiveId" clId="{006F17D5-5C60-43AE-9647-719F18C0BECE}" dt="2024-11-05T02:59:37.250" v="660"/>
          <ac:spMkLst>
            <pc:docMk/>
            <pc:sldMk cId="1780923661" sldId="257"/>
            <ac:spMk id="129" creationId="{F49775AF-8896-43EE-92C6-83497D6DC56F}"/>
          </ac:spMkLst>
        </pc:spChg>
        <pc:grpChg chg="add del">
          <ac:chgData name="Bharath Sudha Chandra Bachala" userId="6ad82036ea3f61d7" providerId="LiveId" clId="{006F17D5-5C60-43AE-9647-719F18C0BECE}" dt="2024-11-05T00:36:30.954" v="210" actId="26606"/>
          <ac:grpSpMkLst>
            <pc:docMk/>
            <pc:sldMk cId="1780923661" sldId="257"/>
            <ac:grpSpMk id="43" creationId="{3AF6A671-C637-4547-85F4-51B6D1881399}"/>
          </ac:grpSpMkLst>
        </pc:grpChg>
        <pc:picChg chg="mod ord">
          <ac:chgData name="Bharath Sudha Chandra Bachala" userId="6ad82036ea3f61d7" providerId="LiveId" clId="{006F17D5-5C60-43AE-9647-719F18C0BECE}" dt="2024-11-05T00:39:50.156" v="249" actId="26606"/>
          <ac:picMkLst>
            <pc:docMk/>
            <pc:sldMk cId="1780923661" sldId="257"/>
            <ac:picMk id="5" creationId="{5B6274EC-11A9-D98C-1BAA-C257E73C5E5C}"/>
          </ac:picMkLst>
        </pc:picChg>
        <pc:cxnChg chg="add del">
          <ac:chgData name="Bharath Sudha Chandra Bachala" userId="6ad82036ea3f61d7" providerId="LiveId" clId="{006F17D5-5C60-43AE-9647-719F18C0BECE}" dt="2024-11-05T00:39:13.513" v="238" actId="26606"/>
          <ac:cxnSpMkLst>
            <pc:docMk/>
            <pc:sldMk cId="1780923661" sldId="257"/>
            <ac:cxnSpMk id="95" creationId="{AA2EAA10-076F-46BD-8F0F-B9A2FB77A85C}"/>
          </ac:cxnSpMkLst>
        </pc:cxnChg>
        <pc:cxnChg chg="add del">
          <ac:chgData name="Bharath Sudha Chandra Bachala" userId="6ad82036ea3f61d7" providerId="LiveId" clId="{006F17D5-5C60-43AE-9647-719F18C0BECE}" dt="2024-11-05T00:39:13.513" v="238" actId="26606"/>
          <ac:cxnSpMkLst>
            <pc:docMk/>
            <pc:sldMk cId="1780923661" sldId="257"/>
            <ac:cxnSpMk id="96" creationId="{D891E407-403B-4764-86C9-33A56D3BCAA3}"/>
          </ac:cxnSpMkLst>
        </pc:cxnChg>
      </pc:sldChg>
      <pc:sldChg chg="addSp delSp modSp mod setBg delDesignElem">
        <pc:chgData name="Bharath Sudha Chandra Bachala" userId="6ad82036ea3f61d7" providerId="LiveId" clId="{006F17D5-5C60-43AE-9647-719F18C0BECE}" dt="2024-11-05T03:08:19.168" v="675" actId="26606"/>
        <pc:sldMkLst>
          <pc:docMk/>
          <pc:sldMk cId="3591931229" sldId="258"/>
        </pc:sldMkLst>
        <pc:spChg chg="mod">
          <ac:chgData name="Bharath Sudha Chandra Bachala" userId="6ad82036ea3f61d7" providerId="LiveId" clId="{006F17D5-5C60-43AE-9647-719F18C0BECE}" dt="2024-11-05T03:08:19.168" v="675" actId="26606"/>
          <ac:spMkLst>
            <pc:docMk/>
            <pc:sldMk cId="3591931229" sldId="258"/>
            <ac:spMk id="2" creationId="{53C0995F-46CB-7A15-68A8-E6BA736C01AC}"/>
          </ac:spMkLst>
        </pc:spChg>
        <pc:spChg chg="add del mod">
          <ac:chgData name="Bharath Sudha Chandra Bachala" userId="6ad82036ea3f61d7" providerId="LiveId" clId="{006F17D5-5C60-43AE-9647-719F18C0BECE}" dt="2024-11-05T01:06:24.648" v="369" actId="26606"/>
          <ac:spMkLst>
            <pc:docMk/>
            <pc:sldMk cId="3591931229" sldId="258"/>
            <ac:spMk id="3" creationId="{0F3752EA-F161-6AD5-77F1-1350549383FA}"/>
          </ac:spMkLst>
        </pc:spChg>
        <pc:spChg chg="add del">
          <ac:chgData name="Bharath Sudha Chandra Bachala" userId="6ad82036ea3f61d7" providerId="LiveId" clId="{006F17D5-5C60-43AE-9647-719F18C0BECE}" dt="2024-11-05T01:06:24.593" v="368" actId="26606"/>
          <ac:spMkLst>
            <pc:docMk/>
            <pc:sldMk cId="3591931229" sldId="258"/>
            <ac:spMk id="9" creationId="{56E9B3E6-E277-4D68-BA48-9CB43FFBD6E2}"/>
          </ac:spMkLst>
        </pc:spChg>
        <pc:spChg chg="add del">
          <ac:chgData name="Bharath Sudha Chandra Bachala" userId="6ad82036ea3f61d7" providerId="LiveId" clId="{006F17D5-5C60-43AE-9647-719F18C0BECE}" dt="2024-11-05T01:06:51.066" v="374" actId="26606"/>
          <ac:spMkLst>
            <pc:docMk/>
            <pc:sldMk cId="3591931229" sldId="258"/>
            <ac:spMk id="15" creationId="{063BBA22-50EA-4C4D-BE05-F1CE4E63AA56}"/>
          </ac:spMkLst>
        </pc:spChg>
        <pc:spChg chg="add del">
          <ac:chgData name="Bharath Sudha Chandra Bachala" userId="6ad82036ea3f61d7" providerId="LiveId" clId="{006F17D5-5C60-43AE-9647-719F18C0BECE}" dt="2024-11-05T01:06:24.593" v="368" actId="26606"/>
          <ac:spMkLst>
            <pc:docMk/>
            <pc:sldMk cId="3591931229" sldId="258"/>
            <ac:spMk id="16" creationId="{D5B0017B-2ECA-49AF-B397-DC140825DF8D}"/>
          </ac:spMkLst>
        </pc:spChg>
        <pc:spChg chg="add del">
          <ac:chgData name="Bharath Sudha Chandra Bachala" userId="6ad82036ea3f61d7" providerId="LiveId" clId="{006F17D5-5C60-43AE-9647-719F18C0BECE}" dt="2024-11-05T01:06:51.066" v="374" actId="26606"/>
          <ac:spMkLst>
            <pc:docMk/>
            <pc:sldMk cId="3591931229" sldId="258"/>
            <ac:spMk id="20" creationId="{BACC6370-2D7E-4714-9D71-7542949D7D5D}"/>
          </ac:spMkLst>
        </pc:spChg>
        <pc:spChg chg="add del">
          <ac:chgData name="Bharath Sudha Chandra Bachala" userId="6ad82036ea3f61d7" providerId="LiveId" clId="{006F17D5-5C60-43AE-9647-719F18C0BECE}" dt="2024-11-05T01:06:51.066" v="374" actId="26606"/>
          <ac:spMkLst>
            <pc:docMk/>
            <pc:sldMk cId="3591931229" sldId="258"/>
            <ac:spMk id="21" creationId="{F68B3F68-107C-434F-AA38-110D5EA91B85}"/>
          </ac:spMkLst>
        </pc:spChg>
        <pc:spChg chg="add del">
          <ac:chgData name="Bharath Sudha Chandra Bachala" userId="6ad82036ea3f61d7" providerId="LiveId" clId="{006F17D5-5C60-43AE-9647-719F18C0BECE}" dt="2024-11-05T01:06:51.066" v="374" actId="26606"/>
          <ac:spMkLst>
            <pc:docMk/>
            <pc:sldMk cId="3591931229" sldId="258"/>
            <ac:spMk id="22" creationId="{AAD0DBB9-1A4B-4391-81D4-CB19F9AB918A}"/>
          </ac:spMkLst>
        </pc:spChg>
        <pc:spChg chg="add del">
          <ac:chgData name="Bharath Sudha Chandra Bachala" userId="6ad82036ea3f61d7" providerId="LiveId" clId="{006F17D5-5C60-43AE-9647-719F18C0BECE}" dt="2024-11-05T01:06:51.037" v="373" actId="26606"/>
          <ac:spMkLst>
            <pc:docMk/>
            <pc:sldMk cId="3591931229" sldId="258"/>
            <ac:spMk id="28" creationId="{81D377EB-C9D2-4ED0-86A6-740A297E3EAC}"/>
          </ac:spMkLst>
        </pc:spChg>
        <pc:spChg chg="add del">
          <ac:chgData name="Bharath Sudha Chandra Bachala" userId="6ad82036ea3f61d7" providerId="LiveId" clId="{006F17D5-5C60-43AE-9647-719F18C0BECE}" dt="2024-11-05T01:06:51.037" v="373" actId="26606"/>
          <ac:spMkLst>
            <pc:docMk/>
            <pc:sldMk cId="3591931229" sldId="258"/>
            <ac:spMk id="30" creationId="{066346BE-FDB4-4772-A696-0719490ABD64}"/>
          </ac:spMkLst>
        </pc:spChg>
        <pc:spChg chg="add del">
          <ac:chgData name="Bharath Sudha Chandra Bachala" userId="6ad82036ea3f61d7" providerId="LiveId" clId="{006F17D5-5C60-43AE-9647-719F18C0BECE}" dt="2024-11-05T01:06:51.037" v="373" actId="26606"/>
          <ac:spMkLst>
            <pc:docMk/>
            <pc:sldMk cId="3591931229" sldId="258"/>
            <ac:spMk id="32" creationId="{FB92FFCE-0C90-454E-AA25-D4EE9A6C39C5}"/>
          </ac:spMkLst>
        </pc:spChg>
        <pc:spChg chg="add del">
          <ac:chgData name="Bharath Sudha Chandra Bachala" userId="6ad82036ea3f61d7" providerId="LiveId" clId="{006F17D5-5C60-43AE-9647-719F18C0BECE}" dt="2024-11-05T01:09:57.421" v="423" actId="26606"/>
          <ac:spMkLst>
            <pc:docMk/>
            <pc:sldMk cId="3591931229" sldId="258"/>
            <ac:spMk id="34" creationId="{BACC6370-2D7E-4714-9D71-7542949D7D5D}"/>
          </ac:spMkLst>
        </pc:spChg>
        <pc:spChg chg="add del">
          <ac:chgData name="Bharath Sudha Chandra Bachala" userId="6ad82036ea3f61d7" providerId="LiveId" clId="{006F17D5-5C60-43AE-9647-719F18C0BECE}" dt="2024-11-05T01:09:57.421" v="423" actId="26606"/>
          <ac:spMkLst>
            <pc:docMk/>
            <pc:sldMk cId="3591931229" sldId="258"/>
            <ac:spMk id="35" creationId="{F68B3F68-107C-434F-AA38-110D5EA91B85}"/>
          </ac:spMkLst>
        </pc:spChg>
        <pc:spChg chg="add del">
          <ac:chgData name="Bharath Sudha Chandra Bachala" userId="6ad82036ea3f61d7" providerId="LiveId" clId="{006F17D5-5C60-43AE-9647-719F18C0BECE}" dt="2024-11-05T01:09:57.421" v="423" actId="26606"/>
          <ac:spMkLst>
            <pc:docMk/>
            <pc:sldMk cId="3591931229" sldId="258"/>
            <ac:spMk id="36" creationId="{AAD0DBB9-1A4B-4391-81D4-CB19F9AB918A}"/>
          </ac:spMkLst>
        </pc:spChg>
        <pc:spChg chg="add del">
          <ac:chgData name="Bharath Sudha Chandra Bachala" userId="6ad82036ea3f61d7" providerId="LiveId" clId="{006F17D5-5C60-43AE-9647-719F18C0BECE}" dt="2024-11-05T01:09:57.421" v="423" actId="26606"/>
          <ac:spMkLst>
            <pc:docMk/>
            <pc:sldMk cId="3591931229" sldId="258"/>
            <ac:spMk id="37" creationId="{063BBA22-50EA-4C4D-BE05-F1CE4E63AA56}"/>
          </ac:spMkLst>
        </pc:spChg>
        <pc:spChg chg="add del">
          <ac:chgData name="Bharath Sudha Chandra Bachala" userId="6ad82036ea3f61d7" providerId="LiveId" clId="{006F17D5-5C60-43AE-9647-719F18C0BECE}" dt="2024-11-05T01:22:10.866" v="480" actId="26606"/>
          <ac:spMkLst>
            <pc:docMk/>
            <pc:sldMk cId="3591931229" sldId="258"/>
            <ac:spMk id="42" creationId="{AE2B703B-46F9-481A-A605-82E2A828C4FA}"/>
          </ac:spMkLst>
        </pc:spChg>
        <pc:spChg chg="add del">
          <ac:chgData name="Bharath Sudha Chandra Bachala" userId="6ad82036ea3f61d7" providerId="LiveId" clId="{006F17D5-5C60-43AE-9647-719F18C0BECE}" dt="2024-11-05T01:22:10.866" v="480" actId="26606"/>
          <ac:spMkLst>
            <pc:docMk/>
            <pc:sldMk cId="3591931229" sldId="258"/>
            <ac:spMk id="44" creationId="{F13BE4D7-0C3D-4906-B230-A1C5B4665CCF}"/>
          </ac:spMkLst>
        </pc:spChg>
        <pc:spChg chg="add del">
          <ac:chgData name="Bharath Sudha Chandra Bachala" userId="6ad82036ea3f61d7" providerId="LiveId" clId="{006F17D5-5C60-43AE-9647-719F18C0BECE}" dt="2024-11-05T01:21:46.052" v="457" actId="26606"/>
          <ac:spMkLst>
            <pc:docMk/>
            <pc:sldMk cId="3591931229" sldId="258"/>
            <ac:spMk id="49" creationId="{56E9B3E6-E277-4D68-BA48-9CB43FFBD6E2}"/>
          </ac:spMkLst>
        </pc:spChg>
        <pc:spChg chg="add del">
          <ac:chgData name="Bharath Sudha Chandra Bachala" userId="6ad82036ea3f61d7" providerId="LiveId" clId="{006F17D5-5C60-43AE-9647-719F18C0BECE}" dt="2024-11-05T01:21:35.112" v="455" actId="26606"/>
          <ac:spMkLst>
            <pc:docMk/>
            <pc:sldMk cId="3591931229" sldId="258"/>
            <ac:spMk id="50" creationId="{B50AB553-2A96-4A92-96F2-93548E096954}"/>
          </ac:spMkLst>
        </pc:spChg>
        <pc:spChg chg="add del">
          <ac:chgData name="Bharath Sudha Chandra Bachala" userId="6ad82036ea3f61d7" providerId="LiveId" clId="{006F17D5-5C60-43AE-9647-719F18C0BECE}" dt="2024-11-05T01:21:53.940" v="463" actId="26606"/>
          <ac:spMkLst>
            <pc:docMk/>
            <pc:sldMk cId="3591931229" sldId="258"/>
            <ac:spMk id="53" creationId="{AAD0DBB9-1A4B-4391-81D4-CB19F9AB918A}"/>
          </ac:spMkLst>
        </pc:spChg>
        <pc:spChg chg="add del">
          <ac:chgData name="Bharath Sudha Chandra Bachala" userId="6ad82036ea3f61d7" providerId="LiveId" clId="{006F17D5-5C60-43AE-9647-719F18C0BECE}" dt="2024-11-05T01:21:49.787" v="459" actId="26606"/>
          <ac:spMkLst>
            <pc:docMk/>
            <pc:sldMk cId="3591931229" sldId="258"/>
            <ac:spMk id="55" creationId="{063BBA22-50EA-4C4D-BE05-F1CE4E63AA56}"/>
          </ac:spMkLst>
        </pc:spChg>
        <pc:spChg chg="add del">
          <ac:chgData name="Bharath Sudha Chandra Bachala" userId="6ad82036ea3f61d7" providerId="LiveId" clId="{006F17D5-5C60-43AE-9647-719F18C0BECE}" dt="2024-11-05T01:21:46.052" v="457" actId="26606"/>
          <ac:spMkLst>
            <pc:docMk/>
            <pc:sldMk cId="3591931229" sldId="258"/>
            <ac:spMk id="56" creationId="{D5B0017B-2ECA-49AF-B397-DC140825DF8D}"/>
          </ac:spMkLst>
        </pc:spChg>
        <pc:spChg chg="add del">
          <ac:chgData name="Bharath Sudha Chandra Bachala" userId="6ad82036ea3f61d7" providerId="LiveId" clId="{006F17D5-5C60-43AE-9647-719F18C0BECE}" dt="2024-11-05T01:21:59.115" v="469" actId="26606"/>
          <ac:spMkLst>
            <pc:docMk/>
            <pc:sldMk cId="3591931229" sldId="258"/>
            <ac:spMk id="57" creationId="{ED888B23-07FA-482A-96DF-47E31AF1A603}"/>
          </ac:spMkLst>
        </pc:spChg>
        <pc:spChg chg="add del">
          <ac:chgData name="Bharath Sudha Chandra Bachala" userId="6ad82036ea3f61d7" providerId="LiveId" clId="{006F17D5-5C60-43AE-9647-719F18C0BECE}" dt="2024-11-05T01:21:49.787" v="459" actId="26606"/>
          <ac:spMkLst>
            <pc:docMk/>
            <pc:sldMk cId="3591931229" sldId="258"/>
            <ac:spMk id="60" creationId="{BACC6370-2D7E-4714-9D71-7542949D7D5D}"/>
          </ac:spMkLst>
        </pc:spChg>
        <pc:spChg chg="add del">
          <ac:chgData name="Bharath Sudha Chandra Bachala" userId="6ad82036ea3f61d7" providerId="LiveId" clId="{006F17D5-5C60-43AE-9647-719F18C0BECE}" dt="2024-11-05T01:21:49.787" v="459" actId="26606"/>
          <ac:spMkLst>
            <pc:docMk/>
            <pc:sldMk cId="3591931229" sldId="258"/>
            <ac:spMk id="61" creationId="{F68B3F68-107C-434F-AA38-110D5EA91B85}"/>
          </ac:spMkLst>
        </pc:spChg>
        <pc:spChg chg="add del">
          <ac:chgData name="Bharath Sudha Chandra Bachala" userId="6ad82036ea3f61d7" providerId="LiveId" clId="{006F17D5-5C60-43AE-9647-719F18C0BECE}" dt="2024-11-05T01:21:49.787" v="459" actId="26606"/>
          <ac:spMkLst>
            <pc:docMk/>
            <pc:sldMk cId="3591931229" sldId="258"/>
            <ac:spMk id="62" creationId="{AAD0DBB9-1A4B-4391-81D4-CB19F9AB918A}"/>
          </ac:spMkLst>
        </pc:spChg>
        <pc:spChg chg="add del">
          <ac:chgData name="Bharath Sudha Chandra Bachala" userId="6ad82036ea3f61d7" providerId="LiveId" clId="{006F17D5-5C60-43AE-9647-719F18C0BECE}" dt="2024-11-05T01:21:52.124" v="461" actId="26606"/>
          <ac:spMkLst>
            <pc:docMk/>
            <pc:sldMk cId="3591931229" sldId="258"/>
            <ac:spMk id="64" creationId="{955A2079-FA98-4876-80F0-72364A7D2EA4}"/>
          </ac:spMkLst>
        </pc:spChg>
        <pc:spChg chg="add del">
          <ac:chgData name="Bharath Sudha Chandra Bachala" userId="6ad82036ea3f61d7" providerId="LiveId" clId="{006F17D5-5C60-43AE-9647-719F18C0BECE}" dt="2024-11-05T01:21:53.940" v="463" actId="26606"/>
          <ac:spMkLst>
            <pc:docMk/>
            <pc:sldMk cId="3591931229" sldId="258"/>
            <ac:spMk id="66" creationId="{BACC6370-2D7E-4714-9D71-7542949D7D5D}"/>
          </ac:spMkLst>
        </pc:spChg>
        <pc:spChg chg="add del">
          <ac:chgData name="Bharath Sudha Chandra Bachala" userId="6ad82036ea3f61d7" providerId="LiveId" clId="{006F17D5-5C60-43AE-9647-719F18C0BECE}" dt="2024-11-05T01:21:53.940" v="463" actId="26606"/>
          <ac:spMkLst>
            <pc:docMk/>
            <pc:sldMk cId="3591931229" sldId="258"/>
            <ac:spMk id="67" creationId="{F68B3F68-107C-434F-AA38-110D5EA91B85}"/>
          </ac:spMkLst>
        </pc:spChg>
        <pc:spChg chg="add del">
          <ac:chgData name="Bharath Sudha Chandra Bachala" userId="6ad82036ea3f61d7" providerId="LiveId" clId="{006F17D5-5C60-43AE-9647-719F18C0BECE}" dt="2024-11-05T01:21:53.940" v="463" actId="26606"/>
          <ac:spMkLst>
            <pc:docMk/>
            <pc:sldMk cId="3591931229" sldId="258"/>
            <ac:spMk id="68" creationId="{063BBA22-50EA-4C4D-BE05-F1CE4E63AA56}"/>
          </ac:spMkLst>
        </pc:spChg>
        <pc:spChg chg="add del">
          <ac:chgData name="Bharath Sudha Chandra Bachala" userId="6ad82036ea3f61d7" providerId="LiveId" clId="{006F17D5-5C60-43AE-9647-719F18C0BECE}" dt="2024-11-05T01:21:55.855" v="465" actId="26606"/>
          <ac:spMkLst>
            <pc:docMk/>
            <pc:sldMk cId="3591931229" sldId="258"/>
            <ac:spMk id="70" creationId="{6C4028FD-8BAA-4A19-BFDE-594D991B7552}"/>
          </ac:spMkLst>
        </pc:spChg>
        <pc:spChg chg="add del">
          <ac:chgData name="Bharath Sudha Chandra Bachala" userId="6ad82036ea3f61d7" providerId="LiveId" clId="{006F17D5-5C60-43AE-9647-719F18C0BECE}" dt="2024-11-05T01:21:57.628" v="467" actId="26606"/>
          <ac:spMkLst>
            <pc:docMk/>
            <pc:sldMk cId="3591931229" sldId="258"/>
            <ac:spMk id="72" creationId="{BACC6370-2D7E-4714-9D71-7542949D7D5D}"/>
          </ac:spMkLst>
        </pc:spChg>
        <pc:spChg chg="add del">
          <ac:chgData name="Bharath Sudha Chandra Bachala" userId="6ad82036ea3f61d7" providerId="LiveId" clId="{006F17D5-5C60-43AE-9647-719F18C0BECE}" dt="2024-11-05T01:21:57.628" v="467" actId="26606"/>
          <ac:spMkLst>
            <pc:docMk/>
            <pc:sldMk cId="3591931229" sldId="258"/>
            <ac:spMk id="73" creationId="{F68B3F68-107C-434F-AA38-110D5EA91B85}"/>
          </ac:spMkLst>
        </pc:spChg>
        <pc:spChg chg="add del">
          <ac:chgData name="Bharath Sudha Chandra Bachala" userId="6ad82036ea3f61d7" providerId="LiveId" clId="{006F17D5-5C60-43AE-9647-719F18C0BECE}" dt="2024-11-05T01:21:57.628" v="467" actId="26606"/>
          <ac:spMkLst>
            <pc:docMk/>
            <pc:sldMk cId="3591931229" sldId="258"/>
            <ac:spMk id="74" creationId="{AAD0DBB9-1A4B-4391-81D4-CB19F9AB918A}"/>
          </ac:spMkLst>
        </pc:spChg>
        <pc:spChg chg="add del">
          <ac:chgData name="Bharath Sudha Chandra Bachala" userId="6ad82036ea3f61d7" providerId="LiveId" clId="{006F17D5-5C60-43AE-9647-719F18C0BECE}" dt="2024-11-05T01:21:57.628" v="467" actId="26606"/>
          <ac:spMkLst>
            <pc:docMk/>
            <pc:sldMk cId="3591931229" sldId="258"/>
            <ac:spMk id="75" creationId="{063BBA22-50EA-4C4D-BE05-F1CE4E63AA56}"/>
          </ac:spMkLst>
        </pc:spChg>
        <pc:spChg chg="add del">
          <ac:chgData name="Bharath Sudha Chandra Bachala" userId="6ad82036ea3f61d7" providerId="LiveId" clId="{006F17D5-5C60-43AE-9647-719F18C0BECE}" dt="2024-11-05T01:21:59.115" v="469" actId="26606"/>
          <ac:spMkLst>
            <pc:docMk/>
            <pc:sldMk cId="3591931229" sldId="258"/>
            <ac:spMk id="77" creationId="{5C8908E2-EE49-44D2-9428-A28D2312A8D5}"/>
          </ac:spMkLst>
        </pc:spChg>
        <pc:spChg chg="add del">
          <ac:chgData name="Bharath Sudha Chandra Bachala" userId="6ad82036ea3f61d7" providerId="LiveId" clId="{006F17D5-5C60-43AE-9647-719F18C0BECE}" dt="2024-11-05T01:21:59.115" v="469" actId="26606"/>
          <ac:spMkLst>
            <pc:docMk/>
            <pc:sldMk cId="3591931229" sldId="258"/>
            <ac:spMk id="80" creationId="{7449A6C7-D15F-4AA5-BFA5-71A404B47016}"/>
          </ac:spMkLst>
        </pc:spChg>
        <pc:spChg chg="add del">
          <ac:chgData name="Bharath Sudha Chandra Bachala" userId="6ad82036ea3f61d7" providerId="LiveId" clId="{006F17D5-5C60-43AE-9647-719F18C0BECE}" dt="2024-11-05T01:22:00.277" v="471" actId="26606"/>
          <ac:spMkLst>
            <pc:docMk/>
            <pc:sldMk cId="3591931229" sldId="258"/>
            <ac:spMk id="82" creationId="{AE2B703B-46F9-481A-A605-82E2A828C4FA}"/>
          </ac:spMkLst>
        </pc:spChg>
        <pc:spChg chg="add del">
          <ac:chgData name="Bharath Sudha Chandra Bachala" userId="6ad82036ea3f61d7" providerId="LiveId" clId="{006F17D5-5C60-43AE-9647-719F18C0BECE}" dt="2024-11-05T01:22:00.277" v="471" actId="26606"/>
          <ac:spMkLst>
            <pc:docMk/>
            <pc:sldMk cId="3591931229" sldId="258"/>
            <ac:spMk id="83" creationId="{F13BE4D7-0C3D-4906-B230-A1C5B4665CCF}"/>
          </ac:spMkLst>
        </pc:spChg>
        <pc:spChg chg="add del">
          <ac:chgData name="Bharath Sudha Chandra Bachala" userId="6ad82036ea3f61d7" providerId="LiveId" clId="{006F17D5-5C60-43AE-9647-719F18C0BECE}" dt="2024-11-05T01:22:01.415" v="473" actId="26606"/>
          <ac:spMkLst>
            <pc:docMk/>
            <pc:sldMk cId="3591931229" sldId="258"/>
            <ac:spMk id="85" creationId="{AE2B703B-46F9-481A-A605-82E2A828C4FA}"/>
          </ac:spMkLst>
        </pc:spChg>
        <pc:spChg chg="add del">
          <ac:chgData name="Bharath Sudha Chandra Bachala" userId="6ad82036ea3f61d7" providerId="LiveId" clId="{006F17D5-5C60-43AE-9647-719F18C0BECE}" dt="2024-11-05T01:22:01.415" v="473" actId="26606"/>
          <ac:spMkLst>
            <pc:docMk/>
            <pc:sldMk cId="3591931229" sldId="258"/>
            <ac:spMk id="86" creationId="{F13BE4D7-0C3D-4906-B230-A1C5B4665CCF}"/>
          </ac:spMkLst>
        </pc:spChg>
        <pc:spChg chg="add del">
          <ac:chgData name="Bharath Sudha Chandra Bachala" userId="6ad82036ea3f61d7" providerId="LiveId" clId="{006F17D5-5C60-43AE-9647-719F18C0BECE}" dt="2024-11-05T01:22:03.041" v="475" actId="26606"/>
          <ac:spMkLst>
            <pc:docMk/>
            <pc:sldMk cId="3591931229" sldId="258"/>
            <ac:spMk id="88" creationId="{AE2B703B-46F9-481A-A605-82E2A828C4FA}"/>
          </ac:spMkLst>
        </pc:spChg>
        <pc:spChg chg="add del">
          <ac:chgData name="Bharath Sudha Chandra Bachala" userId="6ad82036ea3f61d7" providerId="LiveId" clId="{006F17D5-5C60-43AE-9647-719F18C0BECE}" dt="2024-11-05T01:22:03.041" v="475" actId="26606"/>
          <ac:spMkLst>
            <pc:docMk/>
            <pc:sldMk cId="3591931229" sldId="258"/>
            <ac:spMk id="89" creationId="{F13BE4D7-0C3D-4906-B230-A1C5B4665CCF}"/>
          </ac:spMkLst>
        </pc:spChg>
        <pc:spChg chg="add del">
          <ac:chgData name="Bharath Sudha Chandra Bachala" userId="6ad82036ea3f61d7" providerId="LiveId" clId="{006F17D5-5C60-43AE-9647-719F18C0BECE}" dt="2024-11-05T03:02:25.828" v="665" actId="26606"/>
          <ac:spMkLst>
            <pc:docMk/>
            <pc:sldMk cId="3591931229" sldId="258"/>
            <ac:spMk id="91" creationId="{AE2B703B-46F9-481A-A605-82E2A828C4FA}"/>
          </ac:spMkLst>
        </pc:spChg>
        <pc:spChg chg="add del">
          <ac:chgData name="Bharath Sudha Chandra Bachala" userId="6ad82036ea3f61d7" providerId="LiveId" clId="{006F17D5-5C60-43AE-9647-719F18C0BECE}" dt="2024-11-05T03:02:25.828" v="665" actId="26606"/>
          <ac:spMkLst>
            <pc:docMk/>
            <pc:sldMk cId="3591931229" sldId="258"/>
            <ac:spMk id="92" creationId="{F13BE4D7-0C3D-4906-B230-A1C5B4665CCF}"/>
          </ac:spMkLst>
        </pc:spChg>
        <pc:spChg chg="add del">
          <ac:chgData name="Bharath Sudha Chandra Bachala" userId="6ad82036ea3f61d7" providerId="LiveId" clId="{006F17D5-5C60-43AE-9647-719F18C0BECE}" dt="2024-11-05T03:03:13.901" v="667" actId="26606"/>
          <ac:spMkLst>
            <pc:docMk/>
            <pc:sldMk cId="3591931229" sldId="258"/>
            <ac:spMk id="97" creationId="{955A2079-FA98-4876-80F0-72364A7D2EA4}"/>
          </ac:spMkLst>
        </pc:spChg>
        <pc:spChg chg="add del">
          <ac:chgData name="Bharath Sudha Chandra Bachala" userId="6ad82036ea3f61d7" providerId="LiveId" clId="{006F17D5-5C60-43AE-9647-719F18C0BECE}" dt="2024-11-05T03:08:19.168" v="675" actId="26606"/>
          <ac:spMkLst>
            <pc:docMk/>
            <pc:sldMk cId="3591931229" sldId="258"/>
            <ac:spMk id="102" creationId="{6C4028FD-8BAA-4A19-BFDE-594D991B7552}"/>
          </ac:spMkLst>
        </pc:spChg>
        <pc:spChg chg="add del">
          <ac:chgData name="Bharath Sudha Chandra Bachala" userId="6ad82036ea3f61d7" providerId="LiveId" clId="{006F17D5-5C60-43AE-9647-719F18C0BECE}" dt="2024-11-05T03:08:19.168" v="675" actId="26606"/>
          <ac:spMkLst>
            <pc:docMk/>
            <pc:sldMk cId="3591931229" sldId="258"/>
            <ac:spMk id="107" creationId="{BACC6370-2D7E-4714-9D71-7542949D7D5D}"/>
          </ac:spMkLst>
        </pc:spChg>
        <pc:spChg chg="add del">
          <ac:chgData name="Bharath Sudha Chandra Bachala" userId="6ad82036ea3f61d7" providerId="LiveId" clId="{006F17D5-5C60-43AE-9647-719F18C0BECE}" dt="2024-11-05T03:08:19.168" v="675" actId="26606"/>
          <ac:spMkLst>
            <pc:docMk/>
            <pc:sldMk cId="3591931229" sldId="258"/>
            <ac:spMk id="109" creationId="{F68B3F68-107C-434F-AA38-110D5EA91B85}"/>
          </ac:spMkLst>
        </pc:spChg>
        <pc:spChg chg="add del">
          <ac:chgData name="Bharath Sudha Chandra Bachala" userId="6ad82036ea3f61d7" providerId="LiveId" clId="{006F17D5-5C60-43AE-9647-719F18C0BECE}" dt="2024-11-05T03:08:19.168" v="675" actId="26606"/>
          <ac:spMkLst>
            <pc:docMk/>
            <pc:sldMk cId="3591931229" sldId="258"/>
            <ac:spMk id="111" creationId="{AAD0DBB9-1A4B-4391-81D4-CB19F9AB918A}"/>
          </ac:spMkLst>
        </pc:spChg>
        <pc:spChg chg="add del">
          <ac:chgData name="Bharath Sudha Chandra Bachala" userId="6ad82036ea3f61d7" providerId="LiveId" clId="{006F17D5-5C60-43AE-9647-719F18C0BECE}" dt="2024-11-05T03:08:19.168" v="675" actId="26606"/>
          <ac:spMkLst>
            <pc:docMk/>
            <pc:sldMk cId="3591931229" sldId="258"/>
            <ac:spMk id="113" creationId="{063BBA22-50EA-4C4D-BE05-F1CE4E63AA56}"/>
          </ac:spMkLst>
        </pc:spChg>
        <pc:grpChg chg="add del">
          <ac:chgData name="Bharath Sudha Chandra Bachala" userId="6ad82036ea3f61d7" providerId="LiveId" clId="{006F17D5-5C60-43AE-9647-719F18C0BECE}" dt="2024-11-05T01:06:24.593" v="368" actId="26606"/>
          <ac:grpSpMkLst>
            <pc:docMk/>
            <pc:sldMk cId="3591931229" sldId="258"/>
            <ac:grpSpMk id="11" creationId="{AE1C45F0-260A-458C-96ED-C1F6D2151219}"/>
          </ac:grpSpMkLst>
        </pc:grpChg>
        <pc:grpChg chg="add del">
          <ac:chgData name="Bharath Sudha Chandra Bachala" userId="6ad82036ea3f61d7" providerId="LiveId" clId="{006F17D5-5C60-43AE-9647-719F18C0BECE}" dt="2024-11-05T01:21:46.052" v="457" actId="26606"/>
          <ac:grpSpMkLst>
            <pc:docMk/>
            <pc:sldMk cId="3591931229" sldId="258"/>
            <ac:grpSpMk id="51" creationId="{AE1C45F0-260A-458C-96ED-C1F6D2151219}"/>
          </ac:grpSpMkLst>
        </pc:grpChg>
        <pc:grpChg chg="add del">
          <ac:chgData name="Bharath Sudha Chandra Bachala" userId="6ad82036ea3f61d7" providerId="LiveId" clId="{006F17D5-5C60-43AE-9647-719F18C0BECE}" dt="2024-11-05T01:21:59.115" v="469" actId="26606"/>
          <ac:grpSpMkLst>
            <pc:docMk/>
            <pc:sldMk cId="3591931229" sldId="258"/>
            <ac:grpSpMk id="78" creationId="{05314994-6337-4875-8CF5-652CAFE8342C}"/>
          </ac:grpSpMkLst>
        </pc:grpChg>
        <pc:graphicFrameChg chg="add del">
          <ac:chgData name="Bharath Sudha Chandra Bachala" userId="6ad82036ea3f61d7" providerId="LiveId" clId="{006F17D5-5C60-43AE-9647-719F18C0BECE}" dt="2024-11-05T01:06:24.593" v="368" actId="26606"/>
          <ac:graphicFrameMkLst>
            <pc:docMk/>
            <pc:sldMk cId="3591931229" sldId="258"/>
            <ac:graphicFrameMk id="5" creationId="{302CCE4D-C6E0-5917-9503-2EDFD64B48CD}"/>
          </ac:graphicFrameMkLst>
        </pc:graphicFrameChg>
        <pc:graphicFrameChg chg="add mod modGraphic">
          <ac:chgData name="Bharath Sudha Chandra Bachala" userId="6ad82036ea3f61d7" providerId="LiveId" clId="{006F17D5-5C60-43AE-9647-719F18C0BECE}" dt="2024-11-05T03:08:19.168" v="675" actId="26606"/>
          <ac:graphicFrameMkLst>
            <pc:docMk/>
            <pc:sldMk cId="3591931229" sldId="258"/>
            <ac:graphicFrameMk id="23" creationId="{DC216942-C6CC-2024-DC5F-57B4243EF41C}"/>
          </ac:graphicFrameMkLst>
        </pc:graphicFrameChg>
        <pc:picChg chg="add del">
          <ac:chgData name="Bharath Sudha Chandra Bachala" userId="6ad82036ea3f61d7" providerId="LiveId" clId="{006F17D5-5C60-43AE-9647-719F18C0BECE}" dt="2024-11-05T01:21:35.112" v="455" actId="26606"/>
          <ac:picMkLst>
            <pc:docMk/>
            <pc:sldMk cId="3591931229" sldId="258"/>
            <ac:picMk id="46" creationId="{1122FCB8-BC5E-9E0D-95A7-88924BA31B06}"/>
          </ac:picMkLst>
        </pc:picChg>
        <pc:cxnChg chg="add del">
          <ac:chgData name="Bharath Sudha Chandra Bachala" userId="6ad82036ea3f61d7" providerId="LiveId" clId="{006F17D5-5C60-43AE-9647-719F18C0BECE}" dt="2024-11-05T01:06:24.593" v="368" actId="26606"/>
          <ac:cxnSpMkLst>
            <pc:docMk/>
            <pc:sldMk cId="3591931229" sldId="258"/>
            <ac:cxnSpMk id="18" creationId="{6CF1BAF6-AD41-4082-B212-8A1F9A2E8779}"/>
          </ac:cxnSpMkLst>
        </pc:cxnChg>
        <pc:cxnChg chg="add del">
          <ac:chgData name="Bharath Sudha Chandra Bachala" userId="6ad82036ea3f61d7" providerId="LiveId" clId="{006F17D5-5C60-43AE-9647-719F18C0BECE}" dt="2024-11-05T01:21:46.052" v="457" actId="26606"/>
          <ac:cxnSpMkLst>
            <pc:docMk/>
            <pc:sldMk cId="3591931229" sldId="258"/>
            <ac:cxnSpMk id="58" creationId="{6CF1BAF6-AD41-4082-B212-8A1F9A2E8779}"/>
          </ac:cxnSpMkLst>
        </pc:cxnChg>
      </pc:sldChg>
      <pc:sldChg chg="addSp delSp modSp mod setBg">
        <pc:chgData name="Bharath Sudha Chandra Bachala" userId="6ad82036ea3f61d7" providerId="LiveId" clId="{006F17D5-5C60-43AE-9647-719F18C0BECE}" dt="2024-11-05T03:08:05.684" v="673" actId="26606"/>
        <pc:sldMkLst>
          <pc:docMk/>
          <pc:sldMk cId="3478090844" sldId="259"/>
        </pc:sldMkLst>
        <pc:spChg chg="mod">
          <ac:chgData name="Bharath Sudha Chandra Bachala" userId="6ad82036ea3f61d7" providerId="LiveId" clId="{006F17D5-5C60-43AE-9647-719F18C0BECE}" dt="2024-11-05T03:08:05.684" v="673" actId="26606"/>
          <ac:spMkLst>
            <pc:docMk/>
            <pc:sldMk cId="3478090844" sldId="259"/>
            <ac:spMk id="2" creationId="{F6A75A25-3FB7-5999-24FD-B4F962CDDEB8}"/>
          </ac:spMkLst>
        </pc:spChg>
        <pc:spChg chg="add del mod">
          <ac:chgData name="Bharath Sudha Chandra Bachala" userId="6ad82036ea3f61d7" providerId="LiveId" clId="{006F17D5-5C60-43AE-9647-719F18C0BECE}" dt="2024-11-05T01:07:14.319" v="385" actId="26606"/>
          <ac:spMkLst>
            <pc:docMk/>
            <pc:sldMk cId="3478090844" sldId="259"/>
            <ac:spMk id="3" creationId="{04D3232B-B0B9-D0B8-EC79-4AAA86306F0C}"/>
          </ac:spMkLst>
        </pc:spChg>
        <pc:spChg chg="add del">
          <ac:chgData name="Bharath Sudha Chandra Bachala" userId="6ad82036ea3f61d7" providerId="LiveId" clId="{006F17D5-5C60-43AE-9647-719F18C0BECE}" dt="2024-11-05T01:07:03.602" v="378" actId="26606"/>
          <ac:spMkLst>
            <pc:docMk/>
            <pc:sldMk cId="3478090844" sldId="259"/>
            <ac:spMk id="6" creationId="{BACC6370-2D7E-4714-9D71-7542949D7D5D}"/>
          </ac:spMkLst>
        </pc:spChg>
        <pc:spChg chg="add del">
          <ac:chgData name="Bharath Sudha Chandra Bachala" userId="6ad82036ea3f61d7" providerId="LiveId" clId="{006F17D5-5C60-43AE-9647-719F18C0BECE}" dt="2024-11-05T01:07:03.602" v="378" actId="26606"/>
          <ac:spMkLst>
            <pc:docMk/>
            <pc:sldMk cId="3478090844" sldId="259"/>
            <ac:spMk id="7" creationId="{F68B3F68-107C-434F-AA38-110D5EA91B85}"/>
          </ac:spMkLst>
        </pc:spChg>
        <pc:spChg chg="add del">
          <ac:chgData name="Bharath Sudha Chandra Bachala" userId="6ad82036ea3f61d7" providerId="LiveId" clId="{006F17D5-5C60-43AE-9647-719F18C0BECE}" dt="2024-11-05T01:07:03.602" v="378" actId="26606"/>
          <ac:spMkLst>
            <pc:docMk/>
            <pc:sldMk cId="3478090844" sldId="259"/>
            <ac:spMk id="8" creationId="{AAD0DBB9-1A4B-4391-81D4-CB19F9AB918A}"/>
          </ac:spMkLst>
        </pc:spChg>
        <pc:spChg chg="add del">
          <ac:chgData name="Bharath Sudha Chandra Bachala" userId="6ad82036ea3f61d7" providerId="LiveId" clId="{006F17D5-5C60-43AE-9647-719F18C0BECE}" dt="2024-11-05T01:06:59.030" v="376" actId="26606"/>
          <ac:spMkLst>
            <pc:docMk/>
            <pc:sldMk cId="3478090844" sldId="259"/>
            <ac:spMk id="9" creationId="{BACC6370-2D7E-4714-9D71-7542949D7D5D}"/>
          </ac:spMkLst>
        </pc:spChg>
        <pc:spChg chg="add del">
          <ac:chgData name="Bharath Sudha Chandra Bachala" userId="6ad82036ea3f61d7" providerId="LiveId" clId="{006F17D5-5C60-43AE-9647-719F18C0BECE}" dt="2024-11-05T01:07:03.602" v="378" actId="26606"/>
          <ac:spMkLst>
            <pc:docMk/>
            <pc:sldMk cId="3478090844" sldId="259"/>
            <ac:spMk id="10" creationId="{063BBA22-50EA-4C4D-BE05-F1CE4E63AA56}"/>
          </ac:spMkLst>
        </pc:spChg>
        <pc:spChg chg="add del">
          <ac:chgData name="Bharath Sudha Chandra Bachala" userId="6ad82036ea3f61d7" providerId="LiveId" clId="{006F17D5-5C60-43AE-9647-719F18C0BECE}" dt="2024-11-05T01:06:59.030" v="376" actId="26606"/>
          <ac:spMkLst>
            <pc:docMk/>
            <pc:sldMk cId="3478090844" sldId="259"/>
            <ac:spMk id="11" creationId="{F68B3F68-107C-434F-AA38-110D5EA91B85}"/>
          </ac:spMkLst>
        </pc:spChg>
        <pc:spChg chg="add del">
          <ac:chgData name="Bharath Sudha Chandra Bachala" userId="6ad82036ea3f61d7" providerId="LiveId" clId="{006F17D5-5C60-43AE-9647-719F18C0BECE}" dt="2024-11-05T01:06:59.030" v="376" actId="26606"/>
          <ac:spMkLst>
            <pc:docMk/>
            <pc:sldMk cId="3478090844" sldId="259"/>
            <ac:spMk id="13" creationId="{AAD0DBB9-1A4B-4391-81D4-CB19F9AB918A}"/>
          </ac:spMkLst>
        </pc:spChg>
        <pc:spChg chg="add del">
          <ac:chgData name="Bharath Sudha Chandra Bachala" userId="6ad82036ea3f61d7" providerId="LiveId" clId="{006F17D5-5C60-43AE-9647-719F18C0BECE}" dt="2024-11-05T01:07:09.107" v="380" actId="26606"/>
          <ac:spMkLst>
            <pc:docMk/>
            <pc:sldMk cId="3478090844" sldId="259"/>
            <ac:spMk id="14" creationId="{AE2B703B-46F9-481A-A605-82E2A828C4FA}"/>
          </ac:spMkLst>
        </pc:spChg>
        <pc:spChg chg="add del">
          <ac:chgData name="Bharath Sudha Chandra Bachala" userId="6ad82036ea3f61d7" providerId="LiveId" clId="{006F17D5-5C60-43AE-9647-719F18C0BECE}" dt="2024-11-05T01:06:59.030" v="376" actId="26606"/>
          <ac:spMkLst>
            <pc:docMk/>
            <pc:sldMk cId="3478090844" sldId="259"/>
            <ac:spMk id="15" creationId="{063BBA22-50EA-4C4D-BE05-F1CE4E63AA56}"/>
          </ac:spMkLst>
        </pc:spChg>
        <pc:spChg chg="add del">
          <ac:chgData name="Bharath Sudha Chandra Bachala" userId="6ad82036ea3f61d7" providerId="LiveId" clId="{006F17D5-5C60-43AE-9647-719F18C0BECE}" dt="2024-11-05T01:07:09.107" v="380" actId="26606"/>
          <ac:spMkLst>
            <pc:docMk/>
            <pc:sldMk cId="3478090844" sldId="259"/>
            <ac:spMk id="16" creationId="{F13BE4D7-0C3D-4906-B230-A1C5B4665CCF}"/>
          </ac:spMkLst>
        </pc:spChg>
        <pc:spChg chg="add del">
          <ac:chgData name="Bharath Sudha Chandra Bachala" userId="6ad82036ea3f61d7" providerId="LiveId" clId="{006F17D5-5C60-43AE-9647-719F18C0BECE}" dt="2024-11-05T03:08:05.684" v="673" actId="26606"/>
          <ac:spMkLst>
            <pc:docMk/>
            <pc:sldMk cId="3478090844" sldId="259"/>
            <ac:spMk id="29" creationId="{6C4028FD-8BAA-4A19-BFDE-594D991B7552}"/>
          </ac:spMkLst>
        </pc:spChg>
        <pc:spChg chg="add del">
          <ac:chgData name="Bharath Sudha Chandra Bachala" userId="6ad82036ea3f61d7" providerId="LiveId" clId="{006F17D5-5C60-43AE-9647-719F18C0BECE}" dt="2024-11-05T03:08:05.591" v="672" actId="26606"/>
          <ac:spMkLst>
            <pc:docMk/>
            <pc:sldMk cId="3478090844" sldId="259"/>
            <ac:spMk id="31" creationId="{81D377EB-C9D2-4ED0-86A6-740A297E3EAC}"/>
          </ac:spMkLst>
        </pc:spChg>
        <pc:spChg chg="add del">
          <ac:chgData name="Bharath Sudha Chandra Bachala" userId="6ad82036ea3f61d7" providerId="LiveId" clId="{006F17D5-5C60-43AE-9647-719F18C0BECE}" dt="2024-11-05T03:08:05.591" v="672" actId="26606"/>
          <ac:spMkLst>
            <pc:docMk/>
            <pc:sldMk cId="3478090844" sldId="259"/>
            <ac:spMk id="32" creationId="{066346BE-FDB4-4772-A696-0719490ABD64}"/>
          </ac:spMkLst>
        </pc:spChg>
        <pc:spChg chg="add del">
          <ac:chgData name="Bharath Sudha Chandra Bachala" userId="6ad82036ea3f61d7" providerId="LiveId" clId="{006F17D5-5C60-43AE-9647-719F18C0BECE}" dt="2024-11-05T03:08:05.591" v="672" actId="26606"/>
          <ac:spMkLst>
            <pc:docMk/>
            <pc:sldMk cId="3478090844" sldId="259"/>
            <ac:spMk id="33" creationId="{FB92FFCE-0C90-454E-AA25-D4EE9A6C39C5}"/>
          </ac:spMkLst>
        </pc:spChg>
        <pc:spChg chg="add del">
          <ac:chgData name="Bharath Sudha Chandra Bachala" userId="6ad82036ea3f61d7" providerId="LiveId" clId="{006F17D5-5C60-43AE-9647-719F18C0BECE}" dt="2024-11-05T03:07:43.573" v="670" actId="26606"/>
          <ac:spMkLst>
            <pc:docMk/>
            <pc:sldMk cId="3478090844" sldId="259"/>
            <ac:spMk id="34" creationId="{81D377EB-C9D2-4ED0-86A6-740A297E3EAC}"/>
          </ac:spMkLst>
        </pc:spChg>
        <pc:spChg chg="add">
          <ac:chgData name="Bharath Sudha Chandra Bachala" userId="6ad82036ea3f61d7" providerId="LiveId" clId="{006F17D5-5C60-43AE-9647-719F18C0BECE}" dt="2024-11-05T03:08:05.684" v="673" actId="26606"/>
          <ac:spMkLst>
            <pc:docMk/>
            <pc:sldMk cId="3478090844" sldId="259"/>
            <ac:spMk id="35" creationId="{53B021B3-DE93-4AB7-8A18-CF5F1CED88B8}"/>
          </ac:spMkLst>
        </pc:spChg>
        <pc:spChg chg="add del">
          <ac:chgData name="Bharath Sudha Chandra Bachala" userId="6ad82036ea3f61d7" providerId="LiveId" clId="{006F17D5-5C60-43AE-9647-719F18C0BECE}" dt="2024-11-05T03:07:43.573" v="670" actId="26606"/>
          <ac:spMkLst>
            <pc:docMk/>
            <pc:sldMk cId="3478090844" sldId="259"/>
            <ac:spMk id="36" creationId="{066346BE-FDB4-4772-A696-0719490ABD64}"/>
          </ac:spMkLst>
        </pc:spChg>
        <pc:spChg chg="add">
          <ac:chgData name="Bharath Sudha Chandra Bachala" userId="6ad82036ea3f61d7" providerId="LiveId" clId="{006F17D5-5C60-43AE-9647-719F18C0BECE}" dt="2024-11-05T03:08:05.684" v="673" actId="26606"/>
          <ac:spMkLst>
            <pc:docMk/>
            <pc:sldMk cId="3478090844" sldId="259"/>
            <ac:spMk id="37" creationId="{52D502E5-F6B4-4D58-B4AE-FC466FF15EE8}"/>
          </ac:spMkLst>
        </pc:spChg>
        <pc:spChg chg="add del">
          <ac:chgData name="Bharath Sudha Chandra Bachala" userId="6ad82036ea3f61d7" providerId="LiveId" clId="{006F17D5-5C60-43AE-9647-719F18C0BECE}" dt="2024-11-05T03:07:43.573" v="670" actId="26606"/>
          <ac:spMkLst>
            <pc:docMk/>
            <pc:sldMk cId="3478090844" sldId="259"/>
            <ac:spMk id="38" creationId="{FB92FFCE-0C90-454E-AA25-D4EE9A6C39C5}"/>
          </ac:spMkLst>
        </pc:spChg>
        <pc:spChg chg="add">
          <ac:chgData name="Bharath Sudha Chandra Bachala" userId="6ad82036ea3f61d7" providerId="LiveId" clId="{006F17D5-5C60-43AE-9647-719F18C0BECE}" dt="2024-11-05T03:08:05.684" v="673" actId="26606"/>
          <ac:spMkLst>
            <pc:docMk/>
            <pc:sldMk cId="3478090844" sldId="259"/>
            <ac:spMk id="39" creationId="{9DECDBF4-02B6-4BB4-B65B-B8107AD6A9E8}"/>
          </ac:spMkLst>
        </pc:spChg>
        <pc:graphicFrameChg chg="add del">
          <ac:chgData name="Bharath Sudha Chandra Bachala" userId="6ad82036ea3f61d7" providerId="LiveId" clId="{006F17D5-5C60-43AE-9647-719F18C0BECE}" dt="2024-11-05T01:06:59.030" v="376" actId="26606"/>
          <ac:graphicFrameMkLst>
            <pc:docMk/>
            <pc:sldMk cId="3478090844" sldId="259"/>
            <ac:graphicFrameMk id="5" creationId="{587C76E6-6306-316B-3B0B-FDF765ED1F50}"/>
          </ac:graphicFrameMkLst>
        </pc:graphicFrameChg>
        <pc:graphicFrameChg chg="add del">
          <ac:chgData name="Bharath Sudha Chandra Bachala" userId="6ad82036ea3f61d7" providerId="LiveId" clId="{006F17D5-5C60-43AE-9647-719F18C0BECE}" dt="2024-11-05T01:07:03.602" v="378" actId="26606"/>
          <ac:graphicFrameMkLst>
            <pc:docMk/>
            <pc:sldMk cId="3478090844" sldId="259"/>
            <ac:graphicFrameMk id="12" creationId="{587C76E6-6306-316B-3B0B-FDF765ED1F50}"/>
          </ac:graphicFrameMkLst>
        </pc:graphicFrameChg>
        <pc:graphicFrameChg chg="add del">
          <ac:chgData name="Bharath Sudha Chandra Bachala" userId="6ad82036ea3f61d7" providerId="LiveId" clId="{006F17D5-5C60-43AE-9647-719F18C0BECE}" dt="2024-11-05T01:07:09.107" v="380" actId="26606"/>
          <ac:graphicFrameMkLst>
            <pc:docMk/>
            <pc:sldMk cId="3478090844" sldId="259"/>
            <ac:graphicFrameMk id="17" creationId="{11EF60E3-BAE5-8AD7-DA29-507D2D5C7DC4}"/>
          </ac:graphicFrameMkLst>
        </pc:graphicFrameChg>
        <pc:graphicFrameChg chg="add del">
          <ac:chgData name="Bharath Sudha Chandra Bachala" userId="6ad82036ea3f61d7" providerId="LiveId" clId="{006F17D5-5C60-43AE-9647-719F18C0BECE}" dt="2024-11-05T01:07:12.288" v="382" actId="26606"/>
          <ac:graphicFrameMkLst>
            <pc:docMk/>
            <pc:sldMk cId="3478090844" sldId="259"/>
            <ac:graphicFrameMk id="20" creationId="{8F16942B-CCF3-596D-7674-B4D7D8A4127F}"/>
          </ac:graphicFrameMkLst>
        </pc:graphicFrameChg>
        <pc:graphicFrameChg chg="add del">
          <ac:chgData name="Bharath Sudha Chandra Bachala" userId="6ad82036ea3f61d7" providerId="LiveId" clId="{006F17D5-5C60-43AE-9647-719F18C0BECE}" dt="2024-11-05T01:07:14.244" v="384" actId="26606"/>
          <ac:graphicFrameMkLst>
            <pc:docMk/>
            <pc:sldMk cId="3478090844" sldId="259"/>
            <ac:graphicFrameMk id="22" creationId="{6BB15E48-96BA-BF08-6411-1701BDFBCB69}"/>
          </ac:graphicFrameMkLst>
        </pc:graphicFrameChg>
        <pc:graphicFrameChg chg="add mod modGraphic">
          <ac:chgData name="Bharath Sudha Chandra Bachala" userId="6ad82036ea3f61d7" providerId="LiveId" clId="{006F17D5-5C60-43AE-9647-719F18C0BECE}" dt="2024-11-05T03:08:05.684" v="673" actId="26606"/>
          <ac:graphicFrameMkLst>
            <pc:docMk/>
            <pc:sldMk cId="3478090844" sldId="259"/>
            <ac:graphicFrameMk id="24" creationId="{63959C13-6615-D8A8-494A-D3F45333715A}"/>
          </ac:graphicFrameMkLst>
        </pc:graphicFrameChg>
        <pc:picChg chg="add del">
          <ac:chgData name="Bharath Sudha Chandra Bachala" userId="6ad82036ea3f61d7" providerId="LiveId" clId="{006F17D5-5C60-43AE-9647-719F18C0BECE}" dt="2024-11-05T01:07:12.288" v="382" actId="26606"/>
          <ac:picMkLst>
            <pc:docMk/>
            <pc:sldMk cId="3478090844" sldId="259"/>
            <ac:picMk id="19" creationId="{72AFEB64-B087-3B17-FA89-356B63AC7A9A}"/>
          </ac:picMkLst>
        </pc:picChg>
      </pc:sldChg>
      <pc:sldChg chg="addSp delSp modSp mod setBg delDesignElem">
        <pc:chgData name="Bharath Sudha Chandra Bachala" userId="6ad82036ea3f61d7" providerId="LiveId" clId="{006F17D5-5C60-43AE-9647-719F18C0BECE}" dt="2024-11-05T03:22:53.485" v="1300" actId="20577"/>
        <pc:sldMkLst>
          <pc:docMk/>
          <pc:sldMk cId="1360929666" sldId="260"/>
        </pc:sldMkLst>
        <pc:spChg chg="mod">
          <ac:chgData name="Bharath Sudha Chandra Bachala" userId="6ad82036ea3f61d7" providerId="LiveId" clId="{006F17D5-5C60-43AE-9647-719F18C0BECE}" dt="2024-11-05T03:16:35.861" v="740" actId="26606"/>
          <ac:spMkLst>
            <pc:docMk/>
            <pc:sldMk cId="1360929666" sldId="260"/>
            <ac:spMk id="2" creationId="{49F4FFE3-7B38-0102-F022-33F287ED4E77}"/>
          </ac:spMkLst>
        </pc:spChg>
        <pc:spChg chg="add del mod">
          <ac:chgData name="Bharath Sudha Chandra Bachala" userId="6ad82036ea3f61d7" providerId="LiveId" clId="{006F17D5-5C60-43AE-9647-719F18C0BECE}" dt="2024-11-05T01:07:50.507" v="392" actId="26606"/>
          <ac:spMkLst>
            <pc:docMk/>
            <pc:sldMk cId="1360929666" sldId="260"/>
            <ac:spMk id="3" creationId="{3901B458-6D9F-70D6-BD59-B15375A40A6A}"/>
          </ac:spMkLst>
        </pc:spChg>
        <pc:spChg chg="add del">
          <ac:chgData name="Bharath Sudha Chandra Bachala" userId="6ad82036ea3f61d7" providerId="LiveId" clId="{006F17D5-5C60-43AE-9647-719F18C0BECE}" dt="2024-11-05T01:07:32.597" v="387" actId="26606"/>
          <ac:spMkLst>
            <pc:docMk/>
            <pc:sldMk cId="1360929666" sldId="260"/>
            <ac:spMk id="9" creationId="{C0763A76-9F1C-4FC5-82B7-DD475DA461B2}"/>
          </ac:spMkLst>
        </pc:spChg>
        <pc:spChg chg="add del">
          <ac:chgData name="Bharath Sudha Chandra Bachala" userId="6ad82036ea3f61d7" providerId="LiveId" clId="{006F17D5-5C60-43AE-9647-719F18C0BECE}" dt="2024-11-05T01:07:32.597" v="387" actId="26606"/>
          <ac:spMkLst>
            <pc:docMk/>
            <pc:sldMk cId="1360929666" sldId="260"/>
            <ac:spMk id="11" creationId="{E81BF4F6-F2CF-4984-9D14-D6966D92F99F}"/>
          </ac:spMkLst>
        </pc:spChg>
        <pc:spChg chg="add del">
          <ac:chgData name="Bharath Sudha Chandra Bachala" userId="6ad82036ea3f61d7" providerId="LiveId" clId="{006F17D5-5C60-43AE-9647-719F18C0BECE}" dt="2024-11-05T01:07:47.017" v="389" actId="26606"/>
          <ac:spMkLst>
            <pc:docMk/>
            <pc:sldMk cId="1360929666" sldId="260"/>
            <ac:spMk id="13" creationId="{AE2B703B-46F9-481A-A605-82E2A828C4FA}"/>
          </ac:spMkLst>
        </pc:spChg>
        <pc:spChg chg="add del">
          <ac:chgData name="Bharath Sudha Chandra Bachala" userId="6ad82036ea3f61d7" providerId="LiveId" clId="{006F17D5-5C60-43AE-9647-719F18C0BECE}" dt="2024-11-05T01:07:47.017" v="389" actId="26606"/>
          <ac:spMkLst>
            <pc:docMk/>
            <pc:sldMk cId="1360929666" sldId="260"/>
            <ac:spMk id="14" creationId="{F13BE4D7-0C3D-4906-B230-A1C5B4665CCF}"/>
          </ac:spMkLst>
        </pc:spChg>
        <pc:spChg chg="add del">
          <ac:chgData name="Bharath Sudha Chandra Bachala" userId="6ad82036ea3f61d7" providerId="LiveId" clId="{006F17D5-5C60-43AE-9647-719F18C0BECE}" dt="2024-11-05T03:16:35.861" v="740" actId="26606"/>
          <ac:spMkLst>
            <pc:docMk/>
            <pc:sldMk cId="1360929666" sldId="260"/>
            <ac:spMk id="19" creationId="{AE2B703B-46F9-481A-A605-82E2A828C4FA}"/>
          </ac:spMkLst>
        </pc:spChg>
        <pc:spChg chg="add del">
          <ac:chgData name="Bharath Sudha Chandra Bachala" userId="6ad82036ea3f61d7" providerId="LiveId" clId="{006F17D5-5C60-43AE-9647-719F18C0BECE}" dt="2024-11-05T03:16:35.861" v="740" actId="26606"/>
          <ac:spMkLst>
            <pc:docMk/>
            <pc:sldMk cId="1360929666" sldId="260"/>
            <ac:spMk id="20" creationId="{F13BE4D7-0C3D-4906-B230-A1C5B4665CCF}"/>
          </ac:spMkLst>
        </pc:spChg>
        <pc:spChg chg="add">
          <ac:chgData name="Bharath Sudha Chandra Bachala" userId="6ad82036ea3f61d7" providerId="LiveId" clId="{006F17D5-5C60-43AE-9647-719F18C0BECE}" dt="2024-11-05T03:16:35.861" v="740" actId="26606"/>
          <ac:spMkLst>
            <pc:docMk/>
            <pc:sldMk cId="1360929666" sldId="260"/>
            <ac:spMk id="26" creationId="{53B021B3-DE93-4AB7-8A18-CF5F1CED88B8}"/>
          </ac:spMkLst>
        </pc:spChg>
        <pc:spChg chg="add">
          <ac:chgData name="Bharath Sudha Chandra Bachala" userId="6ad82036ea3f61d7" providerId="LiveId" clId="{006F17D5-5C60-43AE-9647-719F18C0BECE}" dt="2024-11-05T03:16:35.861" v="740" actId="26606"/>
          <ac:spMkLst>
            <pc:docMk/>
            <pc:sldMk cId="1360929666" sldId="260"/>
            <ac:spMk id="28" creationId="{52D502E5-F6B4-4D58-B4AE-FC466FF15EE8}"/>
          </ac:spMkLst>
        </pc:spChg>
        <pc:spChg chg="add">
          <ac:chgData name="Bharath Sudha Chandra Bachala" userId="6ad82036ea3f61d7" providerId="LiveId" clId="{006F17D5-5C60-43AE-9647-719F18C0BECE}" dt="2024-11-05T03:16:35.861" v="740" actId="26606"/>
          <ac:spMkLst>
            <pc:docMk/>
            <pc:sldMk cId="1360929666" sldId="260"/>
            <ac:spMk id="30" creationId="{9DECDBF4-02B6-4BB4-B65B-B8107AD6A9E8}"/>
          </ac:spMkLst>
        </pc:spChg>
        <pc:graphicFrameChg chg="add del">
          <ac:chgData name="Bharath Sudha Chandra Bachala" userId="6ad82036ea3f61d7" providerId="LiveId" clId="{006F17D5-5C60-43AE-9647-719F18C0BECE}" dt="2024-11-05T01:07:47.017" v="389" actId="26606"/>
          <ac:graphicFrameMkLst>
            <pc:docMk/>
            <pc:sldMk cId="1360929666" sldId="260"/>
            <ac:graphicFrameMk id="15" creationId="{B3582E2B-61E3-7C65-A272-59572031AABD}"/>
          </ac:graphicFrameMkLst>
        </pc:graphicFrameChg>
        <pc:graphicFrameChg chg="add del">
          <ac:chgData name="Bharath Sudha Chandra Bachala" userId="6ad82036ea3f61d7" providerId="LiveId" clId="{006F17D5-5C60-43AE-9647-719F18C0BECE}" dt="2024-11-05T01:07:50.455" v="391" actId="26606"/>
          <ac:graphicFrameMkLst>
            <pc:docMk/>
            <pc:sldMk cId="1360929666" sldId="260"/>
            <ac:graphicFrameMk id="17" creationId="{DF8AC7EE-54C1-D7D0-9C92-66C8A5952039}"/>
          </ac:graphicFrameMkLst>
        </pc:graphicFrameChg>
        <pc:graphicFrameChg chg="add mod modGraphic">
          <ac:chgData name="Bharath Sudha Chandra Bachala" userId="6ad82036ea3f61d7" providerId="LiveId" clId="{006F17D5-5C60-43AE-9647-719F18C0BECE}" dt="2024-11-05T03:22:53.485" v="1300" actId="20577"/>
          <ac:graphicFrameMkLst>
            <pc:docMk/>
            <pc:sldMk cId="1360929666" sldId="260"/>
            <ac:graphicFrameMk id="21" creationId="{B3582E2B-61E3-7C65-A272-59572031AABD}"/>
          </ac:graphicFrameMkLst>
        </pc:graphicFrameChg>
        <pc:picChg chg="add del">
          <ac:chgData name="Bharath Sudha Chandra Bachala" userId="6ad82036ea3f61d7" providerId="LiveId" clId="{006F17D5-5C60-43AE-9647-719F18C0BECE}" dt="2024-11-05T01:07:32.597" v="387" actId="26606"/>
          <ac:picMkLst>
            <pc:docMk/>
            <pc:sldMk cId="1360929666" sldId="260"/>
            <ac:picMk id="5" creationId="{B035DFAC-74C8-95C5-578B-01629ACA5576}"/>
          </ac:picMkLst>
        </pc:picChg>
      </pc:sldChg>
      <pc:sldChg chg="addSp delSp modSp mod setBg setClrOvrMap">
        <pc:chgData name="Bharath Sudha Chandra Bachala" userId="6ad82036ea3f61d7" providerId="LiveId" clId="{006F17D5-5C60-43AE-9647-719F18C0BECE}" dt="2024-11-05T03:15:57.344" v="739" actId="26606"/>
        <pc:sldMkLst>
          <pc:docMk/>
          <pc:sldMk cId="2832696022" sldId="261"/>
        </pc:sldMkLst>
        <pc:spChg chg="mod ord">
          <ac:chgData name="Bharath Sudha Chandra Bachala" userId="6ad82036ea3f61d7" providerId="LiveId" clId="{006F17D5-5C60-43AE-9647-719F18C0BECE}" dt="2024-11-05T03:15:10.017" v="729" actId="26606"/>
          <ac:spMkLst>
            <pc:docMk/>
            <pc:sldMk cId="2832696022" sldId="261"/>
            <ac:spMk id="2" creationId="{6AD93CD3-6806-2BC6-8AB1-B3DA1756B815}"/>
          </ac:spMkLst>
        </pc:spChg>
        <pc:spChg chg="add del mod">
          <ac:chgData name="Bharath Sudha Chandra Bachala" userId="6ad82036ea3f61d7" providerId="LiveId" clId="{006F17D5-5C60-43AE-9647-719F18C0BECE}" dt="2024-11-05T01:09:09.008" v="421" actId="26606"/>
          <ac:spMkLst>
            <pc:docMk/>
            <pc:sldMk cId="2832696022" sldId="261"/>
            <ac:spMk id="3" creationId="{83679D43-03AE-9363-7017-9D8E3C464B94}"/>
          </ac:spMkLst>
        </pc:spChg>
        <pc:spChg chg="add del">
          <ac:chgData name="Bharath Sudha Chandra Bachala" userId="6ad82036ea3f61d7" providerId="LiveId" clId="{006F17D5-5C60-43AE-9647-719F18C0BECE}" dt="2024-11-05T01:08:45.271" v="416" actId="26606"/>
          <ac:spMkLst>
            <pc:docMk/>
            <pc:sldMk cId="2832696022" sldId="261"/>
            <ac:spMk id="6" creationId="{BACC6370-2D7E-4714-9D71-7542949D7D5D}"/>
          </ac:spMkLst>
        </pc:spChg>
        <pc:spChg chg="add del">
          <ac:chgData name="Bharath Sudha Chandra Bachala" userId="6ad82036ea3f61d7" providerId="LiveId" clId="{006F17D5-5C60-43AE-9647-719F18C0BECE}" dt="2024-11-05T01:08:45.271" v="416" actId="26606"/>
          <ac:spMkLst>
            <pc:docMk/>
            <pc:sldMk cId="2832696022" sldId="261"/>
            <ac:spMk id="7" creationId="{F68B3F68-107C-434F-AA38-110D5EA91B85}"/>
          </ac:spMkLst>
        </pc:spChg>
        <pc:spChg chg="add del">
          <ac:chgData name="Bharath Sudha Chandra Bachala" userId="6ad82036ea3f61d7" providerId="LiveId" clId="{006F17D5-5C60-43AE-9647-719F18C0BECE}" dt="2024-11-05T01:08:45.271" v="416" actId="26606"/>
          <ac:spMkLst>
            <pc:docMk/>
            <pc:sldMk cId="2832696022" sldId="261"/>
            <ac:spMk id="8" creationId="{AAD0DBB9-1A4B-4391-81D4-CB19F9AB918A}"/>
          </ac:spMkLst>
        </pc:spChg>
        <pc:spChg chg="add del">
          <ac:chgData name="Bharath Sudha Chandra Bachala" userId="6ad82036ea3f61d7" providerId="LiveId" clId="{006F17D5-5C60-43AE-9647-719F18C0BECE}" dt="2024-11-05T01:08:12.542" v="394" actId="26606"/>
          <ac:spMkLst>
            <pc:docMk/>
            <pc:sldMk cId="2832696022" sldId="261"/>
            <ac:spMk id="9" creationId="{AE2B703B-46F9-481A-A605-82E2A828C4FA}"/>
          </ac:spMkLst>
        </pc:spChg>
        <pc:spChg chg="add del">
          <ac:chgData name="Bharath Sudha Chandra Bachala" userId="6ad82036ea3f61d7" providerId="LiveId" clId="{006F17D5-5C60-43AE-9647-719F18C0BECE}" dt="2024-11-05T01:08:45.271" v="416" actId="26606"/>
          <ac:spMkLst>
            <pc:docMk/>
            <pc:sldMk cId="2832696022" sldId="261"/>
            <ac:spMk id="10" creationId="{063BBA22-50EA-4C4D-BE05-F1CE4E63AA56}"/>
          </ac:spMkLst>
        </pc:spChg>
        <pc:spChg chg="add del">
          <ac:chgData name="Bharath Sudha Chandra Bachala" userId="6ad82036ea3f61d7" providerId="LiveId" clId="{006F17D5-5C60-43AE-9647-719F18C0BECE}" dt="2024-11-05T01:08:12.542" v="394" actId="26606"/>
          <ac:spMkLst>
            <pc:docMk/>
            <pc:sldMk cId="2832696022" sldId="261"/>
            <ac:spMk id="11" creationId="{F13BE4D7-0C3D-4906-B230-A1C5B4665CCF}"/>
          </ac:spMkLst>
        </pc:spChg>
        <pc:spChg chg="add del">
          <ac:chgData name="Bharath Sudha Chandra Bachala" userId="6ad82036ea3f61d7" providerId="LiveId" clId="{006F17D5-5C60-43AE-9647-719F18C0BECE}" dt="2024-11-05T01:08:13.530" v="396" actId="26606"/>
          <ac:spMkLst>
            <pc:docMk/>
            <pc:sldMk cId="2832696022" sldId="261"/>
            <ac:spMk id="13" creationId="{AE2B703B-46F9-481A-A605-82E2A828C4FA}"/>
          </ac:spMkLst>
        </pc:spChg>
        <pc:spChg chg="add del">
          <ac:chgData name="Bharath Sudha Chandra Bachala" userId="6ad82036ea3f61d7" providerId="LiveId" clId="{006F17D5-5C60-43AE-9647-719F18C0BECE}" dt="2024-11-05T01:08:13.530" v="396" actId="26606"/>
          <ac:spMkLst>
            <pc:docMk/>
            <pc:sldMk cId="2832696022" sldId="261"/>
            <ac:spMk id="14" creationId="{F13BE4D7-0C3D-4906-B230-A1C5B4665CCF}"/>
          </ac:spMkLst>
        </pc:spChg>
        <pc:spChg chg="add del">
          <ac:chgData name="Bharath Sudha Chandra Bachala" userId="6ad82036ea3f61d7" providerId="LiveId" clId="{006F17D5-5C60-43AE-9647-719F18C0BECE}" dt="2024-11-05T01:08:55.780" v="418" actId="26606"/>
          <ac:spMkLst>
            <pc:docMk/>
            <pc:sldMk cId="2832696022" sldId="261"/>
            <ac:spMk id="16" creationId="{7DA1F35B-C8F7-4A5A-9339-7DA4D785B300}"/>
          </ac:spMkLst>
        </pc:spChg>
        <pc:spChg chg="add del">
          <ac:chgData name="Bharath Sudha Chandra Bachala" userId="6ad82036ea3f61d7" providerId="LiveId" clId="{006F17D5-5C60-43AE-9647-719F18C0BECE}" dt="2024-11-05T01:08:14.863" v="398" actId="26606"/>
          <ac:spMkLst>
            <pc:docMk/>
            <pc:sldMk cId="2832696022" sldId="261"/>
            <ac:spMk id="17" creationId="{AE2B703B-46F9-481A-A605-82E2A828C4FA}"/>
          </ac:spMkLst>
        </pc:spChg>
        <pc:spChg chg="add del">
          <ac:chgData name="Bharath Sudha Chandra Bachala" userId="6ad82036ea3f61d7" providerId="LiveId" clId="{006F17D5-5C60-43AE-9647-719F18C0BECE}" dt="2024-11-05T01:08:14.863" v="398" actId="26606"/>
          <ac:spMkLst>
            <pc:docMk/>
            <pc:sldMk cId="2832696022" sldId="261"/>
            <ac:spMk id="18" creationId="{F13BE4D7-0C3D-4906-B230-A1C5B4665CCF}"/>
          </ac:spMkLst>
        </pc:spChg>
        <pc:spChg chg="add del">
          <ac:chgData name="Bharath Sudha Chandra Bachala" userId="6ad82036ea3f61d7" providerId="LiveId" clId="{006F17D5-5C60-43AE-9647-719F18C0BECE}" dt="2024-11-05T01:08:55.780" v="418" actId="26606"/>
          <ac:spMkLst>
            <pc:docMk/>
            <pc:sldMk cId="2832696022" sldId="261"/>
            <ac:spMk id="20" creationId="{B2D4AD41-40DA-4A81-92F5-B6E3BA1ED82A}"/>
          </ac:spMkLst>
        </pc:spChg>
        <pc:spChg chg="add del">
          <ac:chgData name="Bharath Sudha Chandra Bachala" userId="6ad82036ea3f61d7" providerId="LiveId" clId="{006F17D5-5C60-43AE-9647-719F18C0BECE}" dt="2024-11-05T01:08:18.104" v="400" actId="26606"/>
          <ac:spMkLst>
            <pc:docMk/>
            <pc:sldMk cId="2832696022" sldId="261"/>
            <ac:spMk id="21" creationId="{AE2B703B-46F9-481A-A605-82E2A828C4FA}"/>
          </ac:spMkLst>
        </pc:spChg>
        <pc:spChg chg="add del">
          <ac:chgData name="Bharath Sudha Chandra Bachala" userId="6ad82036ea3f61d7" providerId="LiveId" clId="{006F17D5-5C60-43AE-9647-719F18C0BECE}" dt="2024-11-05T01:08:18.104" v="400" actId="26606"/>
          <ac:spMkLst>
            <pc:docMk/>
            <pc:sldMk cId="2832696022" sldId="261"/>
            <ac:spMk id="22" creationId="{F13BE4D7-0C3D-4906-B230-A1C5B4665CCF}"/>
          </ac:spMkLst>
        </pc:spChg>
        <pc:spChg chg="add del">
          <ac:chgData name="Bharath Sudha Chandra Bachala" userId="6ad82036ea3f61d7" providerId="LiveId" clId="{006F17D5-5C60-43AE-9647-719F18C0BECE}" dt="2024-11-05T01:08:20.152" v="402" actId="26606"/>
          <ac:spMkLst>
            <pc:docMk/>
            <pc:sldMk cId="2832696022" sldId="261"/>
            <ac:spMk id="25" creationId="{BACC6370-2D7E-4714-9D71-7542949D7D5D}"/>
          </ac:spMkLst>
        </pc:spChg>
        <pc:spChg chg="add del">
          <ac:chgData name="Bharath Sudha Chandra Bachala" userId="6ad82036ea3f61d7" providerId="LiveId" clId="{006F17D5-5C60-43AE-9647-719F18C0BECE}" dt="2024-11-05T01:08:20.152" v="402" actId="26606"/>
          <ac:spMkLst>
            <pc:docMk/>
            <pc:sldMk cId="2832696022" sldId="261"/>
            <ac:spMk id="26" creationId="{F68B3F68-107C-434F-AA38-110D5EA91B85}"/>
          </ac:spMkLst>
        </pc:spChg>
        <pc:spChg chg="add del">
          <ac:chgData name="Bharath Sudha Chandra Bachala" userId="6ad82036ea3f61d7" providerId="LiveId" clId="{006F17D5-5C60-43AE-9647-719F18C0BECE}" dt="2024-11-05T01:08:20.152" v="402" actId="26606"/>
          <ac:spMkLst>
            <pc:docMk/>
            <pc:sldMk cId="2832696022" sldId="261"/>
            <ac:spMk id="27" creationId="{AAD0DBB9-1A4B-4391-81D4-CB19F9AB918A}"/>
          </ac:spMkLst>
        </pc:spChg>
        <pc:spChg chg="add del">
          <ac:chgData name="Bharath Sudha Chandra Bachala" userId="6ad82036ea3f61d7" providerId="LiveId" clId="{006F17D5-5C60-43AE-9647-719F18C0BECE}" dt="2024-11-05T01:08:20.152" v="402" actId="26606"/>
          <ac:spMkLst>
            <pc:docMk/>
            <pc:sldMk cId="2832696022" sldId="261"/>
            <ac:spMk id="28" creationId="{063BBA22-50EA-4C4D-BE05-F1CE4E63AA56}"/>
          </ac:spMkLst>
        </pc:spChg>
        <pc:spChg chg="add del">
          <ac:chgData name="Bharath Sudha Chandra Bachala" userId="6ad82036ea3f61d7" providerId="LiveId" clId="{006F17D5-5C60-43AE-9647-719F18C0BECE}" dt="2024-11-05T01:09:08.924" v="420" actId="26606"/>
          <ac:spMkLst>
            <pc:docMk/>
            <pc:sldMk cId="2832696022" sldId="261"/>
            <ac:spMk id="30" creationId="{4F7EBAE4-9945-4473-9E34-B2C66EA0F03D}"/>
          </ac:spMkLst>
        </pc:spChg>
        <pc:spChg chg="add del">
          <ac:chgData name="Bharath Sudha Chandra Bachala" userId="6ad82036ea3f61d7" providerId="LiveId" clId="{006F17D5-5C60-43AE-9647-719F18C0BECE}" dt="2024-11-05T01:08:24.543" v="404" actId="26606"/>
          <ac:spMkLst>
            <pc:docMk/>
            <pc:sldMk cId="2832696022" sldId="261"/>
            <ac:spMk id="31" creationId="{53B021B3-DE93-4AB7-8A18-CF5F1CED88B8}"/>
          </ac:spMkLst>
        </pc:spChg>
        <pc:spChg chg="add del">
          <ac:chgData name="Bharath Sudha Chandra Bachala" userId="6ad82036ea3f61d7" providerId="LiveId" clId="{006F17D5-5C60-43AE-9647-719F18C0BECE}" dt="2024-11-05T01:08:24.543" v="404" actId="26606"/>
          <ac:spMkLst>
            <pc:docMk/>
            <pc:sldMk cId="2832696022" sldId="261"/>
            <ac:spMk id="32" creationId="{52D502E5-F6B4-4D58-B4AE-FC466FF15EE8}"/>
          </ac:spMkLst>
        </pc:spChg>
        <pc:spChg chg="add del">
          <ac:chgData name="Bharath Sudha Chandra Bachala" userId="6ad82036ea3f61d7" providerId="LiveId" clId="{006F17D5-5C60-43AE-9647-719F18C0BECE}" dt="2024-11-05T01:08:24.543" v="404" actId="26606"/>
          <ac:spMkLst>
            <pc:docMk/>
            <pc:sldMk cId="2832696022" sldId="261"/>
            <ac:spMk id="33" creationId="{9DECDBF4-02B6-4BB4-B65B-B8107AD6A9E8}"/>
          </ac:spMkLst>
        </pc:spChg>
        <pc:spChg chg="add del">
          <ac:chgData name="Bharath Sudha Chandra Bachala" userId="6ad82036ea3f61d7" providerId="LiveId" clId="{006F17D5-5C60-43AE-9647-719F18C0BECE}" dt="2024-11-05T01:08:25.779" v="406" actId="26606"/>
          <ac:spMkLst>
            <pc:docMk/>
            <pc:sldMk cId="2832696022" sldId="261"/>
            <ac:spMk id="36" creationId="{9F7D5CDA-D291-4307-BF55-1381FED29634}"/>
          </ac:spMkLst>
        </pc:spChg>
        <pc:spChg chg="add del">
          <ac:chgData name="Bharath Sudha Chandra Bachala" userId="6ad82036ea3f61d7" providerId="LiveId" clId="{006F17D5-5C60-43AE-9647-719F18C0BECE}" dt="2024-11-05T01:08:25.779" v="406" actId="26606"/>
          <ac:spMkLst>
            <pc:docMk/>
            <pc:sldMk cId="2832696022" sldId="261"/>
            <ac:spMk id="37" creationId="{83679D43-03AE-9363-7017-9D8E3C464B94}"/>
          </ac:spMkLst>
        </pc:spChg>
        <pc:spChg chg="add del">
          <ac:chgData name="Bharath Sudha Chandra Bachala" userId="6ad82036ea3f61d7" providerId="LiveId" clId="{006F17D5-5C60-43AE-9647-719F18C0BECE}" dt="2024-11-05T01:09:08.924" v="420" actId="26606"/>
          <ac:spMkLst>
            <pc:docMk/>
            <pc:sldMk cId="2832696022" sldId="261"/>
            <ac:spMk id="39" creationId="{70BEB1E7-2F88-40BC-B73D-42E5B6F80BFC}"/>
          </ac:spMkLst>
        </pc:spChg>
        <pc:spChg chg="add del">
          <ac:chgData name="Bharath Sudha Chandra Bachala" userId="6ad82036ea3f61d7" providerId="LiveId" clId="{006F17D5-5C60-43AE-9647-719F18C0BECE}" dt="2024-11-05T01:09:08.924" v="420" actId="26606"/>
          <ac:spMkLst>
            <pc:docMk/>
            <pc:sldMk cId="2832696022" sldId="261"/>
            <ac:spMk id="41" creationId="{A7B99495-F43F-4D80-A44F-2CB4764EB90B}"/>
          </ac:spMkLst>
        </pc:spChg>
        <pc:spChg chg="add del">
          <ac:chgData name="Bharath Sudha Chandra Bachala" userId="6ad82036ea3f61d7" providerId="LiveId" clId="{006F17D5-5C60-43AE-9647-719F18C0BECE}" dt="2024-11-05T01:08:32.690" v="410" actId="26606"/>
          <ac:spMkLst>
            <pc:docMk/>
            <pc:sldMk cId="2832696022" sldId="261"/>
            <ac:spMk id="42" creationId="{9F7D5CDA-D291-4307-BF55-1381FED29634}"/>
          </ac:spMkLst>
        </pc:spChg>
        <pc:spChg chg="add del">
          <ac:chgData name="Bharath Sudha Chandra Bachala" userId="6ad82036ea3f61d7" providerId="LiveId" clId="{006F17D5-5C60-43AE-9647-719F18C0BECE}" dt="2024-11-05T01:08:32.690" v="410" actId="26606"/>
          <ac:spMkLst>
            <pc:docMk/>
            <pc:sldMk cId="2832696022" sldId="261"/>
            <ac:spMk id="43" creationId="{83679D43-03AE-9363-7017-9D8E3C464B94}"/>
          </ac:spMkLst>
        </pc:spChg>
        <pc:spChg chg="add del">
          <ac:chgData name="Bharath Sudha Chandra Bachala" userId="6ad82036ea3f61d7" providerId="LiveId" clId="{006F17D5-5C60-43AE-9647-719F18C0BECE}" dt="2024-11-05T01:08:39.027" v="412" actId="26606"/>
          <ac:spMkLst>
            <pc:docMk/>
            <pc:sldMk cId="2832696022" sldId="261"/>
            <ac:spMk id="46" creationId="{AE2B703B-46F9-481A-A605-82E2A828C4FA}"/>
          </ac:spMkLst>
        </pc:spChg>
        <pc:spChg chg="add del">
          <ac:chgData name="Bharath Sudha Chandra Bachala" userId="6ad82036ea3f61d7" providerId="LiveId" clId="{006F17D5-5C60-43AE-9647-719F18C0BECE}" dt="2024-11-05T01:08:39.027" v="412" actId="26606"/>
          <ac:spMkLst>
            <pc:docMk/>
            <pc:sldMk cId="2832696022" sldId="261"/>
            <ac:spMk id="47" creationId="{F13BE4D7-0C3D-4906-B230-A1C5B4665CCF}"/>
          </ac:spMkLst>
        </pc:spChg>
        <pc:spChg chg="add del">
          <ac:chgData name="Bharath Sudha Chandra Bachala" userId="6ad82036ea3f61d7" providerId="LiveId" clId="{006F17D5-5C60-43AE-9647-719F18C0BECE}" dt="2024-11-05T01:39:22.274" v="624" actId="26606"/>
          <ac:spMkLst>
            <pc:docMk/>
            <pc:sldMk cId="2832696022" sldId="261"/>
            <ac:spMk id="49" creationId="{6A84B152-3496-4C52-AF08-97AFFC09DD2C}"/>
          </ac:spMkLst>
        </pc:spChg>
        <pc:spChg chg="add del">
          <ac:chgData name="Bharath Sudha Chandra Bachala" userId="6ad82036ea3f61d7" providerId="LiveId" clId="{006F17D5-5C60-43AE-9647-719F18C0BECE}" dt="2024-11-05T01:08:40.827" v="414" actId="26606"/>
          <ac:spMkLst>
            <pc:docMk/>
            <pc:sldMk cId="2832696022" sldId="261"/>
            <ac:spMk id="50" creationId="{C0763A76-9F1C-4FC5-82B7-DD475DA461B2}"/>
          </ac:spMkLst>
        </pc:spChg>
        <pc:spChg chg="add del">
          <ac:chgData name="Bharath Sudha Chandra Bachala" userId="6ad82036ea3f61d7" providerId="LiveId" clId="{006F17D5-5C60-43AE-9647-719F18C0BECE}" dt="2024-11-05T01:08:40.827" v="414" actId="26606"/>
          <ac:spMkLst>
            <pc:docMk/>
            <pc:sldMk cId="2832696022" sldId="261"/>
            <ac:spMk id="51" creationId="{E81BF4F6-F2CF-4984-9D14-D6966D92F99F}"/>
          </ac:spMkLst>
        </pc:spChg>
        <pc:spChg chg="add del">
          <ac:chgData name="Bharath Sudha Chandra Bachala" userId="6ad82036ea3f61d7" providerId="LiveId" clId="{006F17D5-5C60-43AE-9647-719F18C0BECE}" dt="2024-11-05T01:08:40.827" v="414" actId="26606"/>
          <ac:spMkLst>
            <pc:docMk/>
            <pc:sldMk cId="2832696022" sldId="261"/>
            <ac:spMk id="52" creationId="{83679D43-03AE-9363-7017-9D8E3C464B94}"/>
          </ac:spMkLst>
        </pc:spChg>
        <pc:spChg chg="add del">
          <ac:chgData name="Bharath Sudha Chandra Bachala" userId="6ad82036ea3f61d7" providerId="LiveId" clId="{006F17D5-5C60-43AE-9647-719F18C0BECE}" dt="2024-11-05T01:39:22.274" v="624" actId="26606"/>
          <ac:spMkLst>
            <pc:docMk/>
            <pc:sldMk cId="2832696022" sldId="261"/>
            <ac:spMk id="54" creationId="{6B2ADB95-0FA3-4BD7-A8AC-89D014A83E5B}"/>
          </ac:spMkLst>
        </pc:spChg>
        <pc:spChg chg="add del">
          <ac:chgData name="Bharath Sudha Chandra Bachala" userId="6ad82036ea3f61d7" providerId="LiveId" clId="{006F17D5-5C60-43AE-9647-719F18C0BECE}" dt="2024-11-05T01:39:22.274" v="624" actId="26606"/>
          <ac:spMkLst>
            <pc:docMk/>
            <pc:sldMk cId="2832696022" sldId="261"/>
            <ac:spMk id="55" creationId="{C924DBCE-E731-4B22-8181-A39C1D86276C}"/>
          </ac:spMkLst>
        </pc:spChg>
        <pc:spChg chg="add del">
          <ac:chgData name="Bharath Sudha Chandra Bachala" userId="6ad82036ea3f61d7" providerId="LiveId" clId="{006F17D5-5C60-43AE-9647-719F18C0BECE}" dt="2024-11-05T01:39:22.274" v="624" actId="26606"/>
          <ac:spMkLst>
            <pc:docMk/>
            <pc:sldMk cId="2832696022" sldId="261"/>
            <ac:spMk id="56" creationId="{4CBF9756-6AC8-4C65-84DF-56FBFFA1D873}"/>
          </ac:spMkLst>
        </pc:spChg>
        <pc:spChg chg="add del">
          <ac:chgData name="Bharath Sudha Chandra Bachala" userId="6ad82036ea3f61d7" providerId="LiveId" clId="{006F17D5-5C60-43AE-9647-719F18C0BECE}" dt="2024-11-05T01:39:22.274" v="624" actId="26606"/>
          <ac:spMkLst>
            <pc:docMk/>
            <pc:sldMk cId="2832696022" sldId="261"/>
            <ac:spMk id="58" creationId="{2D385988-EAAF-4C27-AF8A-2BFBECAF3D4F}"/>
          </ac:spMkLst>
        </pc:spChg>
        <pc:spChg chg="add del">
          <ac:chgData name="Bharath Sudha Chandra Bachala" userId="6ad82036ea3f61d7" providerId="LiveId" clId="{006F17D5-5C60-43AE-9647-719F18C0BECE}" dt="2024-11-05T01:39:22.274" v="624" actId="26606"/>
          <ac:spMkLst>
            <pc:docMk/>
            <pc:sldMk cId="2832696022" sldId="261"/>
            <ac:spMk id="60" creationId="{B621D332-7329-4994-8836-C429A51B7549}"/>
          </ac:spMkLst>
        </pc:spChg>
        <pc:spChg chg="add del">
          <ac:chgData name="Bharath Sudha Chandra Bachala" userId="6ad82036ea3f61d7" providerId="LiveId" clId="{006F17D5-5C60-43AE-9647-719F18C0BECE}" dt="2024-11-05T01:39:22.274" v="624" actId="26606"/>
          <ac:spMkLst>
            <pc:docMk/>
            <pc:sldMk cId="2832696022" sldId="261"/>
            <ac:spMk id="61" creationId="{2D20F754-35A9-4508-BE3C-C59996D1437B}"/>
          </ac:spMkLst>
        </pc:spChg>
        <pc:spChg chg="add del">
          <ac:chgData name="Bharath Sudha Chandra Bachala" userId="6ad82036ea3f61d7" providerId="LiveId" clId="{006F17D5-5C60-43AE-9647-719F18C0BECE}" dt="2024-11-05T01:39:17.234" v="623" actId="26606"/>
          <ac:spMkLst>
            <pc:docMk/>
            <pc:sldMk cId="2832696022" sldId="261"/>
            <ac:spMk id="64" creationId="{45D37F4E-DDB4-456B-97E0-9937730A039F}"/>
          </ac:spMkLst>
        </pc:spChg>
        <pc:spChg chg="add del">
          <ac:chgData name="Bharath Sudha Chandra Bachala" userId="6ad82036ea3f61d7" providerId="LiveId" clId="{006F17D5-5C60-43AE-9647-719F18C0BECE}" dt="2024-11-05T03:15:01.487" v="725" actId="26606"/>
          <ac:spMkLst>
            <pc:docMk/>
            <pc:sldMk cId="2832696022" sldId="261"/>
            <ac:spMk id="65" creationId="{45D37F4E-DDB4-456B-97E0-9937730A039F}"/>
          </ac:spMkLst>
        </pc:spChg>
        <pc:spChg chg="add del">
          <ac:chgData name="Bharath Sudha Chandra Bachala" userId="6ad82036ea3f61d7" providerId="LiveId" clId="{006F17D5-5C60-43AE-9647-719F18C0BECE}" dt="2024-11-05T03:15:01.487" v="725" actId="26606"/>
          <ac:spMkLst>
            <pc:docMk/>
            <pc:sldMk cId="2832696022" sldId="261"/>
            <ac:spMk id="66" creationId="{B2DD41CD-8F47-4F56-AD12-4E2FF7696987}"/>
          </ac:spMkLst>
        </pc:spChg>
        <pc:spChg chg="add del">
          <ac:chgData name="Bharath Sudha Chandra Bachala" userId="6ad82036ea3f61d7" providerId="LiveId" clId="{006F17D5-5C60-43AE-9647-719F18C0BECE}" dt="2024-11-05T01:38:56.176" v="617" actId="26606"/>
          <ac:spMkLst>
            <pc:docMk/>
            <pc:sldMk cId="2832696022" sldId="261"/>
            <ac:spMk id="67" creationId="{B50AB553-2A96-4A92-96F2-93548E096954}"/>
          </ac:spMkLst>
        </pc:spChg>
        <pc:spChg chg="add del">
          <ac:chgData name="Bharath Sudha Chandra Bachala" userId="6ad82036ea3f61d7" providerId="LiveId" clId="{006F17D5-5C60-43AE-9647-719F18C0BECE}" dt="2024-11-05T03:15:03.840" v="727" actId="26606"/>
          <ac:spMkLst>
            <pc:docMk/>
            <pc:sldMk cId="2832696022" sldId="261"/>
            <ac:spMk id="68" creationId="{45D37F4E-DDB4-456B-97E0-9937730A039F}"/>
          </ac:spMkLst>
        </pc:spChg>
        <pc:spChg chg="add del">
          <ac:chgData name="Bharath Sudha Chandra Bachala" userId="6ad82036ea3f61d7" providerId="LiveId" clId="{006F17D5-5C60-43AE-9647-719F18C0BECE}" dt="2024-11-05T01:39:17.234" v="623" actId="26606"/>
          <ac:spMkLst>
            <pc:docMk/>
            <pc:sldMk cId="2832696022" sldId="261"/>
            <ac:spMk id="69" creationId="{B2DD41CD-8F47-4F56-AD12-4E2FF7696987}"/>
          </ac:spMkLst>
        </pc:spChg>
        <pc:spChg chg="add del">
          <ac:chgData name="Bharath Sudha Chandra Bachala" userId="6ad82036ea3f61d7" providerId="LiveId" clId="{006F17D5-5C60-43AE-9647-719F18C0BECE}" dt="2024-11-05T03:15:03.840" v="727" actId="26606"/>
          <ac:spMkLst>
            <pc:docMk/>
            <pc:sldMk cId="2832696022" sldId="261"/>
            <ac:spMk id="70" creationId="{B2DD41CD-8F47-4F56-AD12-4E2FF7696987}"/>
          </ac:spMkLst>
        </pc:spChg>
        <pc:spChg chg="add del">
          <ac:chgData name="Bharath Sudha Chandra Bachala" userId="6ad82036ea3f61d7" providerId="LiveId" clId="{006F17D5-5C60-43AE-9647-719F18C0BECE}" dt="2024-11-05T03:15:10.017" v="729" actId="26606"/>
          <ac:spMkLst>
            <pc:docMk/>
            <pc:sldMk cId="2832696022" sldId="261"/>
            <ac:spMk id="72" creationId="{45D37F4E-DDB4-456B-97E0-9937730A039F}"/>
          </ac:spMkLst>
        </pc:spChg>
        <pc:spChg chg="add del">
          <ac:chgData name="Bharath Sudha Chandra Bachala" userId="6ad82036ea3f61d7" providerId="LiveId" clId="{006F17D5-5C60-43AE-9647-719F18C0BECE}" dt="2024-11-05T03:15:10.017" v="729" actId="26606"/>
          <ac:spMkLst>
            <pc:docMk/>
            <pc:sldMk cId="2832696022" sldId="261"/>
            <ac:spMk id="73" creationId="{B2DD41CD-8F47-4F56-AD12-4E2FF7696987}"/>
          </ac:spMkLst>
        </pc:spChg>
        <pc:graphicFrameChg chg="add del">
          <ac:chgData name="Bharath Sudha Chandra Bachala" userId="6ad82036ea3f61d7" providerId="LiveId" clId="{006F17D5-5C60-43AE-9647-719F18C0BECE}" dt="2024-11-05T01:08:12.542" v="394" actId="26606"/>
          <ac:graphicFrameMkLst>
            <pc:docMk/>
            <pc:sldMk cId="2832696022" sldId="261"/>
            <ac:graphicFrameMk id="5" creationId="{C650CFBB-0464-4968-0153-461153FC4942}"/>
          </ac:graphicFrameMkLst>
        </pc:graphicFrameChg>
        <pc:graphicFrameChg chg="add del">
          <ac:chgData name="Bharath Sudha Chandra Bachala" userId="6ad82036ea3f61d7" providerId="LiveId" clId="{006F17D5-5C60-43AE-9647-719F18C0BECE}" dt="2024-11-05T01:08:45.271" v="416" actId="26606"/>
          <ac:graphicFrameMkLst>
            <pc:docMk/>
            <pc:sldMk cId="2832696022" sldId="261"/>
            <ac:graphicFrameMk id="12" creationId="{651C9035-3A89-D841-915B-EE2E0D5DFF78}"/>
          </ac:graphicFrameMkLst>
        </pc:graphicFrameChg>
        <pc:graphicFrameChg chg="add del">
          <ac:chgData name="Bharath Sudha Chandra Bachala" userId="6ad82036ea3f61d7" providerId="LiveId" clId="{006F17D5-5C60-43AE-9647-719F18C0BECE}" dt="2024-11-05T01:08:13.530" v="396" actId="26606"/>
          <ac:graphicFrameMkLst>
            <pc:docMk/>
            <pc:sldMk cId="2832696022" sldId="261"/>
            <ac:graphicFrameMk id="15" creationId="{4837ACA4-CDFB-1F3B-F295-C3473B137263}"/>
          </ac:graphicFrameMkLst>
        </pc:graphicFrameChg>
        <pc:graphicFrameChg chg="add del">
          <ac:chgData name="Bharath Sudha Chandra Bachala" userId="6ad82036ea3f61d7" providerId="LiveId" clId="{006F17D5-5C60-43AE-9647-719F18C0BECE}" dt="2024-11-05T01:08:14.863" v="398" actId="26606"/>
          <ac:graphicFrameMkLst>
            <pc:docMk/>
            <pc:sldMk cId="2832696022" sldId="261"/>
            <ac:graphicFrameMk id="19" creationId="{C650CFBB-0464-4968-0153-461153FC4942}"/>
          </ac:graphicFrameMkLst>
        </pc:graphicFrameChg>
        <pc:graphicFrameChg chg="add del">
          <ac:chgData name="Bharath Sudha Chandra Bachala" userId="6ad82036ea3f61d7" providerId="LiveId" clId="{006F17D5-5C60-43AE-9647-719F18C0BECE}" dt="2024-11-05T01:08:18.104" v="400" actId="26606"/>
          <ac:graphicFrameMkLst>
            <pc:docMk/>
            <pc:sldMk cId="2832696022" sldId="261"/>
            <ac:graphicFrameMk id="23" creationId="{4837ACA4-CDFB-1F3B-F295-C3473B137263}"/>
          </ac:graphicFrameMkLst>
        </pc:graphicFrameChg>
        <pc:graphicFrameChg chg="add del">
          <ac:chgData name="Bharath Sudha Chandra Bachala" userId="6ad82036ea3f61d7" providerId="LiveId" clId="{006F17D5-5C60-43AE-9647-719F18C0BECE}" dt="2024-11-05T01:08:55.780" v="418" actId="26606"/>
          <ac:graphicFrameMkLst>
            <pc:docMk/>
            <pc:sldMk cId="2832696022" sldId="261"/>
            <ac:graphicFrameMk id="24" creationId="{6A5E65FB-18B7-AAF2-DC59-0FB1A9D04B92}"/>
          </ac:graphicFrameMkLst>
        </pc:graphicFrameChg>
        <pc:graphicFrameChg chg="add del">
          <ac:chgData name="Bharath Sudha Chandra Bachala" userId="6ad82036ea3f61d7" providerId="LiveId" clId="{006F17D5-5C60-43AE-9647-719F18C0BECE}" dt="2024-11-05T01:08:20.152" v="402" actId="26606"/>
          <ac:graphicFrameMkLst>
            <pc:docMk/>
            <pc:sldMk cId="2832696022" sldId="261"/>
            <ac:graphicFrameMk id="29" creationId="{505D6CFB-944E-2B3C-1295-E133268DCDAD}"/>
          </ac:graphicFrameMkLst>
        </pc:graphicFrameChg>
        <pc:graphicFrameChg chg="add del">
          <ac:chgData name="Bharath Sudha Chandra Bachala" userId="6ad82036ea3f61d7" providerId="LiveId" clId="{006F17D5-5C60-43AE-9647-719F18C0BECE}" dt="2024-11-05T01:08:24.543" v="404" actId="26606"/>
          <ac:graphicFrameMkLst>
            <pc:docMk/>
            <pc:sldMk cId="2832696022" sldId="261"/>
            <ac:graphicFrameMk id="34" creationId="{C63C1315-2BA6-53FD-0DB3-21CA54E6F5EA}"/>
          </ac:graphicFrameMkLst>
        </pc:graphicFrameChg>
        <pc:graphicFrameChg chg="add del">
          <ac:chgData name="Bharath Sudha Chandra Bachala" userId="6ad82036ea3f61d7" providerId="LiveId" clId="{006F17D5-5C60-43AE-9647-719F18C0BECE}" dt="2024-11-05T01:08:27.622" v="408" actId="26606"/>
          <ac:graphicFrameMkLst>
            <pc:docMk/>
            <pc:sldMk cId="2832696022" sldId="261"/>
            <ac:graphicFrameMk id="40" creationId="{5715E98C-8ADC-03A4-8EC4-81B3147C02AD}"/>
          </ac:graphicFrameMkLst>
        </pc:graphicFrameChg>
        <pc:graphicFrameChg chg="add del">
          <ac:chgData name="Bharath Sudha Chandra Bachala" userId="6ad82036ea3f61d7" providerId="LiveId" clId="{006F17D5-5C60-43AE-9647-719F18C0BECE}" dt="2024-11-05T01:09:08.924" v="420" actId="26606"/>
          <ac:graphicFrameMkLst>
            <pc:docMk/>
            <pc:sldMk cId="2832696022" sldId="261"/>
            <ac:graphicFrameMk id="45" creationId="{1FD2C547-BCCC-7518-E368-B8775334971B}"/>
          </ac:graphicFrameMkLst>
        </pc:graphicFrameChg>
        <pc:graphicFrameChg chg="add del">
          <ac:chgData name="Bharath Sudha Chandra Bachala" userId="6ad82036ea3f61d7" providerId="LiveId" clId="{006F17D5-5C60-43AE-9647-719F18C0BECE}" dt="2024-11-05T01:08:39.027" v="412" actId="26606"/>
          <ac:graphicFrameMkLst>
            <pc:docMk/>
            <pc:sldMk cId="2832696022" sldId="261"/>
            <ac:graphicFrameMk id="48" creationId="{4837ACA4-CDFB-1F3B-F295-C3473B137263}"/>
          </ac:graphicFrameMkLst>
        </pc:graphicFrameChg>
        <pc:graphicFrameChg chg="add mod modGraphic">
          <ac:chgData name="Bharath Sudha Chandra Bachala" userId="6ad82036ea3f61d7" providerId="LiveId" clId="{006F17D5-5C60-43AE-9647-719F18C0BECE}" dt="2024-11-05T03:15:57.344" v="739" actId="26606"/>
          <ac:graphicFrameMkLst>
            <pc:docMk/>
            <pc:sldMk cId="2832696022" sldId="261"/>
            <ac:graphicFrameMk id="62" creationId="{BE8C0477-3CBA-34A1-322C-6FAFF2DFD77B}"/>
          </ac:graphicFrameMkLst>
        </pc:graphicFrameChg>
        <pc:picChg chg="add del">
          <ac:chgData name="Bharath Sudha Chandra Bachala" userId="6ad82036ea3f61d7" providerId="LiveId" clId="{006F17D5-5C60-43AE-9647-719F18C0BECE}" dt="2024-11-05T01:09:08.924" v="420" actId="26606"/>
          <ac:picMkLst>
            <pc:docMk/>
            <pc:sldMk cId="2832696022" sldId="261"/>
            <ac:picMk id="35" creationId="{B254EACE-A889-355D-82DD-7B5AAB7C2906}"/>
          </ac:picMkLst>
        </pc:picChg>
        <pc:picChg chg="add del">
          <ac:chgData name="Bharath Sudha Chandra Bachala" userId="6ad82036ea3f61d7" providerId="LiveId" clId="{006F17D5-5C60-43AE-9647-719F18C0BECE}" dt="2024-11-05T01:08:25.779" v="406" actId="26606"/>
          <ac:picMkLst>
            <pc:docMk/>
            <pc:sldMk cId="2832696022" sldId="261"/>
            <ac:picMk id="38" creationId="{4E850B17-C8C0-D0F8-BDB5-A49724C3E6F2}"/>
          </ac:picMkLst>
        </pc:picChg>
        <pc:picChg chg="add del">
          <ac:chgData name="Bharath Sudha Chandra Bachala" userId="6ad82036ea3f61d7" providerId="LiveId" clId="{006F17D5-5C60-43AE-9647-719F18C0BECE}" dt="2024-11-05T01:08:32.690" v="410" actId="26606"/>
          <ac:picMkLst>
            <pc:docMk/>
            <pc:sldMk cId="2832696022" sldId="261"/>
            <ac:picMk id="44" creationId="{4E850B17-C8C0-D0F8-BDB5-A49724C3E6F2}"/>
          </ac:picMkLst>
        </pc:picChg>
        <pc:picChg chg="add del">
          <ac:chgData name="Bharath Sudha Chandra Bachala" userId="6ad82036ea3f61d7" providerId="LiveId" clId="{006F17D5-5C60-43AE-9647-719F18C0BECE}" dt="2024-11-05T01:08:40.827" v="414" actId="26606"/>
          <ac:picMkLst>
            <pc:docMk/>
            <pc:sldMk cId="2832696022" sldId="261"/>
            <ac:picMk id="53" creationId="{C8727ABD-2345-47E1-94DF-490B967E20E5}"/>
          </ac:picMkLst>
        </pc:picChg>
        <pc:picChg chg="add mod ord">
          <ac:chgData name="Bharath Sudha Chandra Bachala" userId="6ad82036ea3f61d7" providerId="LiveId" clId="{006F17D5-5C60-43AE-9647-719F18C0BECE}" dt="2024-11-05T03:15:10.017" v="729" actId="26606"/>
          <ac:picMkLst>
            <pc:docMk/>
            <pc:sldMk cId="2832696022" sldId="261"/>
            <ac:picMk id="57" creationId="{2EA88614-C502-FC35-51FE-8373BFC75461}"/>
          </ac:picMkLst>
        </pc:picChg>
        <pc:cxnChg chg="add del">
          <ac:chgData name="Bharath Sudha Chandra Bachala" userId="6ad82036ea3f61d7" providerId="LiveId" clId="{006F17D5-5C60-43AE-9647-719F18C0BECE}" dt="2024-11-05T01:39:22.274" v="624" actId="26606"/>
          <ac:cxnSpMkLst>
            <pc:docMk/>
            <pc:sldMk cId="2832696022" sldId="261"/>
            <ac:cxnSpMk id="59" creationId="{43621FD4-D14D-45D5-9A57-9A2DE5EA59C0}"/>
          </ac:cxnSpMkLst>
        </pc:cxnChg>
      </pc:sldChg>
      <pc:sldChg chg="new del">
        <pc:chgData name="Bharath Sudha Chandra Bachala" userId="6ad82036ea3f61d7" providerId="LiveId" clId="{006F17D5-5C60-43AE-9647-719F18C0BECE}" dt="2024-11-05T00:20:22.201" v="2" actId="47"/>
        <pc:sldMkLst>
          <pc:docMk/>
          <pc:sldMk cId="150504513" sldId="262"/>
        </pc:sldMkLst>
      </pc:sldChg>
      <pc:sldChg chg="addSp delSp modSp new mod setBg delDesignElem">
        <pc:chgData name="Bharath Sudha Chandra Bachala" userId="6ad82036ea3f61d7" providerId="LiveId" clId="{006F17D5-5C60-43AE-9647-719F18C0BECE}" dt="2024-11-05T02:59:37.250" v="660"/>
        <pc:sldMkLst>
          <pc:docMk/>
          <pc:sldMk cId="2352511729" sldId="263"/>
        </pc:sldMkLst>
        <pc:spChg chg="mod">
          <ac:chgData name="Bharath Sudha Chandra Bachala" userId="6ad82036ea3f61d7" providerId="LiveId" clId="{006F17D5-5C60-43AE-9647-719F18C0BECE}" dt="2024-11-05T01:33:32.809" v="546" actId="1076"/>
          <ac:spMkLst>
            <pc:docMk/>
            <pc:sldMk cId="2352511729" sldId="263"/>
            <ac:spMk id="2" creationId="{721B8A8B-32E8-95A6-34C8-77273A4C7562}"/>
          </ac:spMkLst>
        </pc:spChg>
        <pc:spChg chg="add del">
          <ac:chgData name="Bharath Sudha Chandra Bachala" userId="6ad82036ea3f61d7" providerId="LiveId" clId="{006F17D5-5C60-43AE-9647-719F18C0BECE}" dt="2024-11-05T01:32:33.288" v="539" actId="26606"/>
          <ac:spMkLst>
            <pc:docMk/>
            <pc:sldMk cId="2352511729" sldId="263"/>
            <ac:spMk id="9" creationId="{347D6575-0B06-40B2-9D0F-298202F6BCAC}"/>
          </ac:spMkLst>
        </pc:spChg>
        <pc:spChg chg="add del">
          <ac:chgData name="Bharath Sudha Chandra Bachala" userId="6ad82036ea3f61d7" providerId="LiveId" clId="{006F17D5-5C60-43AE-9647-719F18C0BECE}" dt="2024-11-05T01:32:33.288" v="539" actId="26606"/>
          <ac:spMkLst>
            <pc:docMk/>
            <pc:sldMk cId="2352511729" sldId="263"/>
            <ac:spMk id="11" creationId="{E2B33195-5BCA-4BB7-A82D-6739522687DD}"/>
          </ac:spMkLst>
        </pc:spChg>
        <pc:spChg chg="add del">
          <ac:chgData name="Bharath Sudha Chandra Bachala" userId="6ad82036ea3f61d7" providerId="LiveId" clId="{006F17D5-5C60-43AE-9647-719F18C0BECE}" dt="2024-11-05T01:32:33.288" v="539" actId="26606"/>
          <ac:spMkLst>
            <pc:docMk/>
            <pc:sldMk cId="2352511729" sldId="263"/>
            <ac:spMk id="13" creationId="{CF8AD9F3-9AF6-494F-83A3-2F677563935C}"/>
          </ac:spMkLst>
        </pc:spChg>
        <pc:spChg chg="add del">
          <ac:chgData name="Bharath Sudha Chandra Bachala" userId="6ad82036ea3f61d7" providerId="LiveId" clId="{006F17D5-5C60-43AE-9647-719F18C0BECE}" dt="2024-11-05T01:32:33.288" v="539" actId="26606"/>
          <ac:spMkLst>
            <pc:docMk/>
            <pc:sldMk cId="2352511729" sldId="263"/>
            <ac:spMk id="15" creationId="{0DA5DB8B-7E5C-4ABC-8069-A9A8806F3976}"/>
          </ac:spMkLst>
        </pc:spChg>
        <pc:spChg chg="add del">
          <ac:chgData name="Bharath Sudha Chandra Bachala" userId="6ad82036ea3f61d7" providerId="LiveId" clId="{006F17D5-5C60-43AE-9647-719F18C0BECE}" dt="2024-11-05T01:33:14.160" v="543" actId="26606"/>
          <ac:spMkLst>
            <pc:docMk/>
            <pc:sldMk cId="2352511729" sldId="263"/>
            <ac:spMk id="20" creationId="{68AF5748-FED8-45BA-8631-26D1D10F3246}"/>
          </ac:spMkLst>
        </pc:spChg>
        <pc:spChg chg="add del">
          <ac:chgData name="Bharath Sudha Chandra Bachala" userId="6ad82036ea3f61d7" providerId="LiveId" clId="{006F17D5-5C60-43AE-9647-719F18C0BECE}" dt="2024-11-05T01:33:14.160" v="543" actId="26606"/>
          <ac:spMkLst>
            <pc:docMk/>
            <pc:sldMk cId="2352511729" sldId="263"/>
            <ac:spMk id="22" creationId="{AF2F604E-43BE-4DC3-B983-E071523364F8}"/>
          </ac:spMkLst>
        </pc:spChg>
        <pc:spChg chg="add del">
          <ac:chgData name="Bharath Sudha Chandra Bachala" userId="6ad82036ea3f61d7" providerId="LiveId" clId="{006F17D5-5C60-43AE-9647-719F18C0BECE}" dt="2024-11-05T01:33:14.160" v="543" actId="26606"/>
          <ac:spMkLst>
            <pc:docMk/>
            <pc:sldMk cId="2352511729" sldId="263"/>
            <ac:spMk id="24" creationId="{08C9B587-E65E-4B52-B37C-ABEBB6E87928}"/>
          </ac:spMkLst>
        </pc:spChg>
        <pc:spChg chg="add del">
          <ac:chgData name="Bharath Sudha Chandra Bachala" userId="6ad82036ea3f61d7" providerId="LiveId" clId="{006F17D5-5C60-43AE-9647-719F18C0BECE}" dt="2024-11-05T02:59:37.250" v="660"/>
          <ac:spMkLst>
            <pc:docMk/>
            <pc:sldMk cId="2352511729" sldId="263"/>
            <ac:spMk id="29" creationId="{5DCB5928-DC7D-4612-9922-441966E15627}"/>
          </ac:spMkLst>
        </pc:spChg>
        <pc:spChg chg="add del">
          <ac:chgData name="Bharath Sudha Chandra Bachala" userId="6ad82036ea3f61d7" providerId="LiveId" clId="{006F17D5-5C60-43AE-9647-719F18C0BECE}" dt="2024-11-05T02:59:37.250" v="660"/>
          <ac:spMkLst>
            <pc:docMk/>
            <pc:sldMk cId="2352511729" sldId="263"/>
            <ac:spMk id="31" creationId="{682C1161-1736-45EC-99B7-33F3CAE9D517}"/>
          </ac:spMkLst>
        </pc:spChg>
        <pc:spChg chg="add del">
          <ac:chgData name="Bharath Sudha Chandra Bachala" userId="6ad82036ea3f61d7" providerId="LiveId" clId="{006F17D5-5C60-43AE-9647-719F18C0BECE}" dt="2024-11-05T02:59:37.250" v="660"/>
          <ac:spMkLst>
            <pc:docMk/>
            <pc:sldMk cId="2352511729" sldId="263"/>
            <ac:spMk id="33" creationId="{84D4DDB8-B68F-45B0-9F62-C4279996F672}"/>
          </ac:spMkLst>
        </pc:spChg>
        <pc:spChg chg="add del">
          <ac:chgData name="Bharath Sudha Chandra Bachala" userId="6ad82036ea3f61d7" providerId="LiveId" clId="{006F17D5-5C60-43AE-9647-719F18C0BECE}" dt="2024-11-05T02:59:37.250" v="660"/>
          <ac:spMkLst>
            <pc:docMk/>
            <pc:sldMk cId="2352511729" sldId="263"/>
            <ac:spMk id="35" creationId="{AF2F604E-43BE-4DC3-B983-E071523364F8}"/>
          </ac:spMkLst>
        </pc:spChg>
        <pc:spChg chg="add del">
          <ac:chgData name="Bharath Sudha Chandra Bachala" userId="6ad82036ea3f61d7" providerId="LiveId" clId="{006F17D5-5C60-43AE-9647-719F18C0BECE}" dt="2024-11-05T02:59:37.250" v="660"/>
          <ac:spMkLst>
            <pc:docMk/>
            <pc:sldMk cId="2352511729" sldId="263"/>
            <ac:spMk id="37" creationId="{08C9B587-E65E-4B52-B37C-ABEBB6E87928}"/>
          </ac:spMkLst>
        </pc:spChg>
        <pc:picChg chg="add mod">
          <ac:chgData name="Bharath Sudha Chandra Bachala" userId="6ad82036ea3f61d7" providerId="LiveId" clId="{006F17D5-5C60-43AE-9647-719F18C0BECE}" dt="2024-11-05T01:33:14.160" v="543" actId="26606"/>
          <ac:picMkLst>
            <pc:docMk/>
            <pc:sldMk cId="2352511729" sldId="263"/>
            <ac:picMk id="4" creationId="{921BE1E1-8852-D8DA-CDD2-87F9C5D4DF82}"/>
          </ac:picMkLst>
        </pc:picChg>
      </pc:sldChg>
      <pc:sldChg chg="addSp delSp modSp add del mod">
        <pc:chgData name="Bharath Sudha Chandra Bachala" userId="6ad82036ea3f61d7" providerId="LiveId" clId="{006F17D5-5C60-43AE-9647-719F18C0BECE}" dt="2024-11-05T01:27:22.433" v="538"/>
        <pc:sldMkLst>
          <pc:docMk/>
          <pc:sldMk cId="266169169" sldId="264"/>
        </pc:sldMkLst>
        <pc:spChg chg="add del">
          <ac:chgData name="Bharath Sudha Chandra Bachala" userId="6ad82036ea3f61d7" providerId="LiveId" clId="{006F17D5-5C60-43AE-9647-719F18C0BECE}" dt="2024-11-05T01:27:21.914" v="536"/>
          <ac:spMkLst>
            <pc:docMk/>
            <pc:sldMk cId="266169169" sldId="264"/>
            <ac:spMk id="2" creationId="{E75469F1-F554-0F3A-E264-F8DF94CB6E6E}"/>
          </ac:spMkLst>
        </pc:spChg>
        <pc:spChg chg="mod">
          <ac:chgData name="Bharath Sudha Chandra Bachala" userId="6ad82036ea3f61d7" providerId="LiveId" clId="{006F17D5-5C60-43AE-9647-719F18C0BECE}" dt="2024-11-05T01:27:22.433" v="538"/>
          <ac:spMkLst>
            <pc:docMk/>
            <pc:sldMk cId="266169169" sldId="264"/>
            <ac:spMk id="3" creationId="{7AAAFF8E-883A-6980-63E4-5029F69449E8}"/>
          </ac:spMkLst>
        </pc:spChg>
        <pc:spChg chg="mod">
          <ac:chgData name="Bharath Sudha Chandra Bachala" userId="6ad82036ea3f61d7" providerId="LiveId" clId="{006F17D5-5C60-43AE-9647-719F18C0BECE}" dt="2024-11-05T01:27:22.433" v="538"/>
          <ac:spMkLst>
            <pc:docMk/>
            <pc:sldMk cId="266169169" sldId="264"/>
            <ac:spMk id="4" creationId="{0EAF2C2F-2BDA-8FCF-5642-8D8A16477B66}"/>
          </ac:spMkLst>
        </pc:spChg>
        <pc:picChg chg="add mod">
          <ac:chgData name="Bharath Sudha Chandra Bachala" userId="6ad82036ea3f61d7" providerId="LiveId" clId="{006F17D5-5C60-43AE-9647-719F18C0BECE}" dt="2024-11-05T01:27:21.914" v="536"/>
          <ac:picMkLst>
            <pc:docMk/>
            <pc:sldMk cId="266169169" sldId="264"/>
            <ac:picMk id="5" creationId="{C73CC126-007A-F064-738B-E20AC603D46F}"/>
          </ac:picMkLst>
        </pc:picChg>
      </pc:sldChg>
      <pc:sldChg chg="addSp delSp modSp new del mod">
        <pc:chgData name="Bharath Sudha Chandra Bachala" userId="6ad82036ea3f61d7" providerId="LiveId" clId="{006F17D5-5C60-43AE-9647-719F18C0BECE}" dt="2024-11-05T01:27:22.433" v="538"/>
        <pc:sldMkLst>
          <pc:docMk/>
          <pc:sldMk cId="4057930254" sldId="265"/>
        </pc:sldMkLst>
        <pc:spChg chg="mod">
          <ac:chgData name="Bharath Sudha Chandra Bachala" userId="6ad82036ea3f61d7" providerId="LiveId" clId="{006F17D5-5C60-43AE-9647-719F18C0BECE}" dt="2024-11-05T01:27:22.433" v="538"/>
          <ac:spMkLst>
            <pc:docMk/>
            <pc:sldMk cId="4057930254" sldId="265"/>
            <ac:spMk id="2" creationId="{2793576D-A9D9-44CE-898A-B945A02A75BA}"/>
          </ac:spMkLst>
        </pc:spChg>
        <pc:spChg chg="mod">
          <ac:chgData name="Bharath Sudha Chandra Bachala" userId="6ad82036ea3f61d7" providerId="LiveId" clId="{006F17D5-5C60-43AE-9647-719F18C0BECE}" dt="2024-11-05T01:27:22.433" v="538"/>
          <ac:spMkLst>
            <pc:docMk/>
            <pc:sldMk cId="4057930254" sldId="265"/>
            <ac:spMk id="3" creationId="{F79241C2-7A74-C3EC-E785-98D15FA5E914}"/>
          </ac:spMkLst>
        </pc:spChg>
        <pc:spChg chg="add del">
          <ac:chgData name="Bharath Sudha Chandra Bachala" userId="6ad82036ea3f61d7" providerId="LiveId" clId="{006F17D5-5C60-43AE-9647-719F18C0BECE}" dt="2024-11-05T01:27:21.223" v="534"/>
          <ac:spMkLst>
            <pc:docMk/>
            <pc:sldMk cId="4057930254" sldId="265"/>
            <ac:spMk id="4" creationId="{DD70CE7C-70AB-4F72-A8E5-29D3FAB1125A}"/>
          </ac:spMkLst>
        </pc:spChg>
        <pc:spChg chg="mod">
          <ac:chgData name="Bharath Sudha Chandra Bachala" userId="6ad82036ea3f61d7" providerId="LiveId" clId="{006F17D5-5C60-43AE-9647-719F18C0BECE}" dt="2024-11-05T01:27:22.433" v="538"/>
          <ac:spMkLst>
            <pc:docMk/>
            <pc:sldMk cId="4057930254" sldId="265"/>
            <ac:spMk id="5" creationId="{FF527ADC-5F18-A6CA-CCDF-2F3997F9BB75}"/>
          </ac:spMkLst>
        </pc:spChg>
        <pc:picChg chg="add mod">
          <ac:chgData name="Bharath Sudha Chandra Bachala" userId="6ad82036ea3f61d7" providerId="LiveId" clId="{006F17D5-5C60-43AE-9647-719F18C0BECE}" dt="2024-11-05T01:27:21.223" v="534"/>
          <ac:picMkLst>
            <pc:docMk/>
            <pc:sldMk cId="4057930254" sldId="265"/>
            <ac:picMk id="6" creationId="{4CFA2BC9-D55F-4C80-F10B-4E75CBC6CC19}"/>
          </ac:picMkLst>
        </pc:picChg>
      </pc:sldChg>
      <pc:sldChg chg="addSp delSp modSp new del mod">
        <pc:chgData name="Bharath Sudha Chandra Bachala" userId="6ad82036ea3f61d7" providerId="LiveId" clId="{006F17D5-5C60-43AE-9647-719F18C0BECE}" dt="2024-11-05T01:27:22.433" v="538"/>
        <pc:sldMkLst>
          <pc:docMk/>
          <pc:sldMk cId="3292446816" sldId="266"/>
        </pc:sldMkLst>
        <pc:spChg chg="add del">
          <ac:chgData name="Bharath Sudha Chandra Bachala" userId="6ad82036ea3f61d7" providerId="LiveId" clId="{006F17D5-5C60-43AE-9647-719F18C0BECE}" dt="2024-11-05T01:27:20.558" v="533"/>
          <ac:spMkLst>
            <pc:docMk/>
            <pc:sldMk cId="3292446816" sldId="266"/>
            <ac:spMk id="2" creationId="{55DF716E-F37D-0CDA-F383-F5FAB0D12429}"/>
          </ac:spMkLst>
        </pc:spChg>
        <pc:spChg chg="mod">
          <ac:chgData name="Bharath Sudha Chandra Bachala" userId="6ad82036ea3f61d7" providerId="LiveId" clId="{006F17D5-5C60-43AE-9647-719F18C0BECE}" dt="2024-11-05T01:27:22.433" v="538"/>
          <ac:spMkLst>
            <pc:docMk/>
            <pc:sldMk cId="3292446816" sldId="266"/>
            <ac:spMk id="3" creationId="{DB2AB8D5-C98A-ED5B-F98C-D833093CC4FD}"/>
          </ac:spMkLst>
        </pc:spChg>
        <pc:spChg chg="mod">
          <ac:chgData name="Bharath Sudha Chandra Bachala" userId="6ad82036ea3f61d7" providerId="LiveId" clId="{006F17D5-5C60-43AE-9647-719F18C0BECE}" dt="2024-11-05T01:27:22.433" v="538"/>
          <ac:spMkLst>
            <pc:docMk/>
            <pc:sldMk cId="3292446816" sldId="266"/>
            <ac:spMk id="4" creationId="{245E7F8E-DFF2-DD8C-1273-48ECA23BA7C5}"/>
          </ac:spMkLst>
        </pc:spChg>
        <pc:spChg chg="mod">
          <ac:chgData name="Bharath Sudha Chandra Bachala" userId="6ad82036ea3f61d7" providerId="LiveId" clId="{006F17D5-5C60-43AE-9647-719F18C0BECE}" dt="2024-11-05T01:27:22.433" v="538"/>
          <ac:spMkLst>
            <pc:docMk/>
            <pc:sldMk cId="3292446816" sldId="266"/>
            <ac:spMk id="5" creationId="{94C690B6-57EC-4955-EF89-73546AA0255F}"/>
          </ac:spMkLst>
        </pc:spChg>
        <pc:spChg chg="mod">
          <ac:chgData name="Bharath Sudha Chandra Bachala" userId="6ad82036ea3f61d7" providerId="LiveId" clId="{006F17D5-5C60-43AE-9647-719F18C0BECE}" dt="2024-11-05T01:27:22.433" v="538"/>
          <ac:spMkLst>
            <pc:docMk/>
            <pc:sldMk cId="3292446816" sldId="266"/>
            <ac:spMk id="6" creationId="{80C0BCBC-4DDB-16F9-B791-5B2B589DF8A8}"/>
          </ac:spMkLst>
        </pc:spChg>
        <pc:spChg chg="mod">
          <ac:chgData name="Bharath Sudha Chandra Bachala" userId="6ad82036ea3f61d7" providerId="LiveId" clId="{006F17D5-5C60-43AE-9647-719F18C0BECE}" dt="2024-11-05T01:27:22.433" v="538"/>
          <ac:spMkLst>
            <pc:docMk/>
            <pc:sldMk cId="3292446816" sldId="266"/>
            <ac:spMk id="7" creationId="{DCEF3156-6713-244E-0F77-0D77E93539D6}"/>
          </ac:spMkLst>
        </pc:spChg>
        <pc:picChg chg="add mod">
          <ac:chgData name="Bharath Sudha Chandra Bachala" userId="6ad82036ea3f61d7" providerId="LiveId" clId="{006F17D5-5C60-43AE-9647-719F18C0BECE}" dt="2024-11-05T01:27:20.558" v="533"/>
          <ac:picMkLst>
            <pc:docMk/>
            <pc:sldMk cId="3292446816" sldId="266"/>
            <ac:picMk id="8" creationId="{B0CFA092-6AF6-673E-626D-4DB7DBC72916}"/>
          </ac:picMkLst>
        </pc:picChg>
      </pc:sldChg>
      <pc:sldChg chg="modSp new del mod">
        <pc:chgData name="Bharath Sudha Chandra Bachala" userId="6ad82036ea3f61d7" providerId="LiveId" clId="{006F17D5-5C60-43AE-9647-719F18C0BECE}" dt="2024-11-05T01:27:22.433" v="538"/>
        <pc:sldMkLst>
          <pc:docMk/>
          <pc:sldMk cId="3248583491" sldId="267"/>
        </pc:sldMkLst>
        <pc:spChg chg="mod">
          <ac:chgData name="Bharath Sudha Chandra Bachala" userId="6ad82036ea3f61d7" providerId="LiveId" clId="{006F17D5-5C60-43AE-9647-719F18C0BECE}" dt="2024-11-05T01:27:22.433" v="538"/>
          <ac:spMkLst>
            <pc:docMk/>
            <pc:sldMk cId="3248583491" sldId="267"/>
            <ac:spMk id="2" creationId="{319F3C92-2578-C349-FC4F-B1FFB0C9FFE0}"/>
          </ac:spMkLst>
        </pc:spChg>
        <pc:spChg chg="mod">
          <ac:chgData name="Bharath Sudha Chandra Bachala" userId="6ad82036ea3f61d7" providerId="LiveId" clId="{006F17D5-5C60-43AE-9647-719F18C0BECE}" dt="2024-11-05T01:27:22.433" v="538"/>
          <ac:spMkLst>
            <pc:docMk/>
            <pc:sldMk cId="3248583491" sldId="267"/>
            <ac:spMk id="3" creationId="{A3069CC0-736A-F0C0-D720-D1623370A018}"/>
          </ac:spMkLst>
        </pc:spChg>
        <pc:spChg chg="mod">
          <ac:chgData name="Bharath Sudha Chandra Bachala" userId="6ad82036ea3f61d7" providerId="LiveId" clId="{006F17D5-5C60-43AE-9647-719F18C0BECE}" dt="2024-11-05T01:27:22.433" v="538"/>
          <ac:spMkLst>
            <pc:docMk/>
            <pc:sldMk cId="3248583491" sldId="267"/>
            <ac:spMk id="4" creationId="{361AAE41-651A-B33D-917B-95A86875C4CF}"/>
          </ac:spMkLst>
        </pc:spChg>
      </pc:sldChg>
      <pc:sldChg chg="modSp new del mod">
        <pc:chgData name="Bharath Sudha Chandra Bachala" userId="6ad82036ea3f61d7" providerId="LiveId" clId="{006F17D5-5C60-43AE-9647-719F18C0BECE}" dt="2024-11-05T01:27:22.433" v="538"/>
        <pc:sldMkLst>
          <pc:docMk/>
          <pc:sldMk cId="1817391006" sldId="268"/>
        </pc:sldMkLst>
        <pc:spChg chg="mod">
          <ac:chgData name="Bharath Sudha Chandra Bachala" userId="6ad82036ea3f61d7" providerId="LiveId" clId="{006F17D5-5C60-43AE-9647-719F18C0BECE}" dt="2024-11-05T01:27:22.433" v="538"/>
          <ac:spMkLst>
            <pc:docMk/>
            <pc:sldMk cId="1817391006" sldId="268"/>
            <ac:spMk id="2" creationId="{EE5ECA75-F83C-5487-691B-F5E5E28747F8}"/>
          </ac:spMkLst>
        </pc:spChg>
        <pc:spChg chg="mod">
          <ac:chgData name="Bharath Sudha Chandra Bachala" userId="6ad82036ea3f61d7" providerId="LiveId" clId="{006F17D5-5C60-43AE-9647-719F18C0BECE}" dt="2024-11-05T01:27:22.433" v="538"/>
          <ac:spMkLst>
            <pc:docMk/>
            <pc:sldMk cId="1817391006" sldId="268"/>
            <ac:spMk id="3" creationId="{87476ED2-9920-9ADD-3AA7-EC19D623A064}"/>
          </ac:spMkLst>
        </pc:spChg>
        <pc:spChg chg="mod">
          <ac:chgData name="Bharath Sudha Chandra Bachala" userId="6ad82036ea3f61d7" providerId="LiveId" clId="{006F17D5-5C60-43AE-9647-719F18C0BECE}" dt="2024-11-05T01:27:22.433" v="538"/>
          <ac:spMkLst>
            <pc:docMk/>
            <pc:sldMk cId="1817391006" sldId="268"/>
            <ac:spMk id="4" creationId="{6F307EE5-C460-0D2E-BA7E-F3F3CA54FFF7}"/>
          </ac:spMkLst>
        </pc:spChg>
        <pc:spChg chg="mod">
          <ac:chgData name="Bharath Sudha Chandra Bachala" userId="6ad82036ea3f61d7" providerId="LiveId" clId="{006F17D5-5C60-43AE-9647-719F18C0BECE}" dt="2024-11-05T01:27:22.433" v="538"/>
          <ac:spMkLst>
            <pc:docMk/>
            <pc:sldMk cId="1817391006" sldId="268"/>
            <ac:spMk id="5" creationId="{31EED621-C08A-4937-9254-F357F74C15E9}"/>
          </ac:spMkLst>
        </pc:spChg>
        <pc:spChg chg="mod">
          <ac:chgData name="Bharath Sudha Chandra Bachala" userId="6ad82036ea3f61d7" providerId="LiveId" clId="{006F17D5-5C60-43AE-9647-719F18C0BECE}" dt="2024-11-05T01:27:22.433" v="538"/>
          <ac:spMkLst>
            <pc:docMk/>
            <pc:sldMk cId="1817391006" sldId="268"/>
            <ac:spMk id="6" creationId="{45F751CC-B220-2872-0091-A7722A5F408B}"/>
          </ac:spMkLst>
        </pc:spChg>
        <pc:spChg chg="mod">
          <ac:chgData name="Bharath Sudha Chandra Bachala" userId="6ad82036ea3f61d7" providerId="LiveId" clId="{006F17D5-5C60-43AE-9647-719F18C0BECE}" dt="2024-11-05T01:27:22.433" v="538"/>
          <ac:spMkLst>
            <pc:docMk/>
            <pc:sldMk cId="1817391006" sldId="268"/>
            <ac:spMk id="7" creationId="{4A757DFC-7036-80D6-C6D2-4E96683BACA3}"/>
          </ac:spMkLst>
        </pc:spChg>
        <pc:spChg chg="mod">
          <ac:chgData name="Bharath Sudha Chandra Bachala" userId="6ad82036ea3f61d7" providerId="LiveId" clId="{006F17D5-5C60-43AE-9647-719F18C0BECE}" dt="2024-11-05T01:27:22.433" v="538"/>
          <ac:spMkLst>
            <pc:docMk/>
            <pc:sldMk cId="1817391006" sldId="268"/>
            <ac:spMk id="8" creationId="{9F94A661-2124-2B6C-1795-2ECD2D0123A8}"/>
          </ac:spMkLst>
        </pc:spChg>
      </pc:sldChg>
      <pc:sldChg chg="addSp delSp modSp new del mod">
        <pc:chgData name="Bharath Sudha Chandra Bachala" userId="6ad82036ea3f61d7" providerId="LiveId" clId="{006F17D5-5C60-43AE-9647-719F18C0BECE}" dt="2024-11-05T01:27:22.433" v="538"/>
        <pc:sldMkLst>
          <pc:docMk/>
          <pc:sldMk cId="4010742866" sldId="269"/>
        </pc:sldMkLst>
        <pc:spChg chg="mod">
          <ac:chgData name="Bharath Sudha Chandra Bachala" userId="6ad82036ea3f61d7" providerId="LiveId" clId="{006F17D5-5C60-43AE-9647-719F18C0BECE}" dt="2024-11-05T01:27:22.433" v="538"/>
          <ac:spMkLst>
            <pc:docMk/>
            <pc:sldMk cId="4010742866" sldId="269"/>
            <ac:spMk id="2" creationId="{3EE9E106-8E0E-9B9B-17EB-E9ED962E4469}"/>
          </ac:spMkLst>
        </pc:spChg>
        <pc:spChg chg="add del">
          <ac:chgData name="Bharath Sudha Chandra Bachala" userId="6ad82036ea3f61d7" providerId="LiveId" clId="{006F17D5-5C60-43AE-9647-719F18C0BECE}" dt="2024-11-05T01:27:18.249" v="532"/>
          <ac:spMkLst>
            <pc:docMk/>
            <pc:sldMk cId="4010742866" sldId="269"/>
            <ac:spMk id="3" creationId="{65D363CF-26A5-E76C-2D42-388F73CBEB44}"/>
          </ac:spMkLst>
        </pc:spChg>
        <pc:spChg chg="mod">
          <ac:chgData name="Bharath Sudha Chandra Bachala" userId="6ad82036ea3f61d7" providerId="LiveId" clId="{006F17D5-5C60-43AE-9647-719F18C0BECE}" dt="2024-11-05T01:27:22.433" v="538"/>
          <ac:spMkLst>
            <pc:docMk/>
            <pc:sldMk cId="4010742866" sldId="269"/>
            <ac:spMk id="4" creationId="{D1549D4E-1FE3-6FC2-05B6-406BE0F1CBB1}"/>
          </ac:spMkLst>
        </pc:spChg>
        <pc:spChg chg="mod">
          <ac:chgData name="Bharath Sudha Chandra Bachala" userId="6ad82036ea3f61d7" providerId="LiveId" clId="{006F17D5-5C60-43AE-9647-719F18C0BECE}" dt="2024-11-05T01:27:22.433" v="538"/>
          <ac:spMkLst>
            <pc:docMk/>
            <pc:sldMk cId="4010742866" sldId="269"/>
            <ac:spMk id="5" creationId="{EB66BC16-64FD-148B-8370-ECFE28F4E580}"/>
          </ac:spMkLst>
        </pc:spChg>
        <pc:picChg chg="add mod">
          <ac:chgData name="Bharath Sudha Chandra Bachala" userId="6ad82036ea3f61d7" providerId="LiveId" clId="{006F17D5-5C60-43AE-9647-719F18C0BECE}" dt="2024-11-05T01:27:18.249" v="532"/>
          <ac:picMkLst>
            <pc:docMk/>
            <pc:sldMk cId="4010742866" sldId="269"/>
            <ac:picMk id="6" creationId="{F92DDC2A-8143-719B-707F-CF5D6A6D40B9}"/>
          </ac:picMkLst>
        </pc:picChg>
      </pc:sldChg>
      <pc:sldChg chg="modSp add del mod">
        <pc:chgData name="Bharath Sudha Chandra Bachala" userId="6ad82036ea3f61d7" providerId="LiveId" clId="{006F17D5-5C60-43AE-9647-719F18C0BECE}" dt="2024-11-05T01:27:22.433" v="538"/>
        <pc:sldMkLst>
          <pc:docMk/>
          <pc:sldMk cId="755440164" sldId="270"/>
        </pc:sldMkLst>
        <pc:spChg chg="mod">
          <ac:chgData name="Bharath Sudha Chandra Bachala" userId="6ad82036ea3f61d7" providerId="LiveId" clId="{006F17D5-5C60-43AE-9647-719F18C0BECE}" dt="2024-11-05T01:27:22.433" v="538"/>
          <ac:spMkLst>
            <pc:docMk/>
            <pc:sldMk cId="755440164" sldId="270"/>
            <ac:spMk id="3" creationId="{00000000-0000-0000-0000-000000000000}"/>
          </ac:spMkLst>
        </pc:spChg>
        <pc:spChg chg="mod">
          <ac:chgData name="Bharath Sudha Chandra Bachala" userId="6ad82036ea3f61d7" providerId="LiveId" clId="{006F17D5-5C60-43AE-9647-719F18C0BECE}" dt="2024-11-05T01:27:22.433" v="538"/>
          <ac:spMkLst>
            <pc:docMk/>
            <pc:sldMk cId="755440164" sldId="270"/>
            <ac:spMk id="5" creationId="{00000000-0000-0000-0000-000000000000}"/>
          </ac:spMkLst>
        </pc:spChg>
      </pc:sldChg>
      <pc:sldMasterChg chg="add del addSldLayout delSldLayout">
        <pc:chgData name="Bharath Sudha Chandra Bachala" userId="6ad82036ea3f61d7" providerId="LiveId" clId="{006F17D5-5C60-43AE-9647-719F18C0BECE}" dt="2024-11-05T01:27:22.433" v="538"/>
        <pc:sldMasterMkLst>
          <pc:docMk/>
          <pc:sldMasterMk cId="3486867614" sldId="2147483793"/>
        </pc:sldMasterMkLst>
        <pc:sldLayoutChg chg="add del">
          <pc:chgData name="Bharath Sudha Chandra Bachala" userId="6ad82036ea3f61d7" providerId="LiveId" clId="{006F17D5-5C60-43AE-9647-719F18C0BECE}" dt="2024-11-05T01:27:22.433" v="538"/>
          <pc:sldLayoutMkLst>
            <pc:docMk/>
            <pc:sldMasterMk cId="3486867614" sldId="2147483793"/>
            <pc:sldLayoutMk cId="3058191141" sldId="2147483794"/>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468423360" sldId="2147483805"/>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1487492027" sldId="2147483809"/>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1553435568" sldId="2147483811"/>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1300104657" sldId="2147483814"/>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1237106332" sldId="2147483817"/>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2232986734" sldId="2147483834"/>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3951271463" sldId="2147483850"/>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2644184109" sldId="2147483851"/>
          </pc:sldLayoutMkLst>
        </pc:sldLayoutChg>
        <pc:sldLayoutChg chg="add del">
          <pc:chgData name="Bharath Sudha Chandra Bachala" userId="6ad82036ea3f61d7" providerId="LiveId" clId="{006F17D5-5C60-43AE-9647-719F18C0BECE}" dt="2024-11-05T01:27:22.433" v="538"/>
          <pc:sldLayoutMkLst>
            <pc:docMk/>
            <pc:sldMasterMk cId="3486867614" sldId="2147483793"/>
            <pc:sldLayoutMk cId="1998743282" sldId="2147483852"/>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AE04B-850C-478B-A537-D1022B2609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F95ED4-FEBF-45FE-AD6D-5524241D92EC}">
      <dgm:prSet/>
      <dgm:spPr/>
      <dgm:t>
        <a:bodyPr/>
        <a:lstStyle/>
        <a:p>
          <a:r>
            <a:rPr lang="en-US"/>
            <a:t>We will implement and evaluate both the A3C (Asynchronous Actor-Critic) and Q-Learning algorithms to tackle the Traveling Salesman Problem (TSP). Our goal is to find the shortest route that visits each city exactly once and returns to the starting point. This project uses:</a:t>
          </a:r>
        </a:p>
      </dgm:t>
    </dgm:pt>
    <dgm:pt modelId="{6A288449-E558-49B9-9E90-56A506399BFE}" type="parTrans" cxnId="{1379D5E9-D322-46CE-9920-644BA626E733}">
      <dgm:prSet/>
      <dgm:spPr/>
      <dgm:t>
        <a:bodyPr/>
        <a:lstStyle/>
        <a:p>
          <a:endParaRPr lang="en-US"/>
        </a:p>
      </dgm:t>
    </dgm:pt>
    <dgm:pt modelId="{9F657E4B-F26E-4D35-9353-A79CE3663040}" type="sibTrans" cxnId="{1379D5E9-D322-46CE-9920-644BA626E733}">
      <dgm:prSet/>
      <dgm:spPr/>
      <dgm:t>
        <a:bodyPr/>
        <a:lstStyle/>
        <a:p>
          <a:endParaRPr lang="en-US"/>
        </a:p>
      </dgm:t>
    </dgm:pt>
    <dgm:pt modelId="{110DD5E2-03D3-468D-99DF-994CA5870272}">
      <dgm:prSet/>
      <dgm:spPr/>
      <dgm:t>
        <a:bodyPr/>
        <a:lstStyle/>
        <a:p>
          <a:r>
            <a:rPr lang="en-US" b="1"/>
            <a:t>Q-Learning:</a:t>
          </a:r>
          <a:r>
            <a:rPr lang="en-US"/>
            <a:t> A table-based model-free reinforcement learning algorithm.</a:t>
          </a:r>
        </a:p>
      </dgm:t>
    </dgm:pt>
    <dgm:pt modelId="{B768C74B-13F5-41DD-933C-217BFB0C0449}" type="parTrans" cxnId="{6BBC367D-F343-49AC-BEB9-CA72ED624ED2}">
      <dgm:prSet/>
      <dgm:spPr/>
      <dgm:t>
        <a:bodyPr/>
        <a:lstStyle/>
        <a:p>
          <a:endParaRPr lang="en-US"/>
        </a:p>
      </dgm:t>
    </dgm:pt>
    <dgm:pt modelId="{C25EED06-58D7-4A55-93BB-DC77326EF3EE}" type="sibTrans" cxnId="{6BBC367D-F343-49AC-BEB9-CA72ED624ED2}">
      <dgm:prSet/>
      <dgm:spPr/>
      <dgm:t>
        <a:bodyPr/>
        <a:lstStyle/>
        <a:p>
          <a:endParaRPr lang="en-US"/>
        </a:p>
      </dgm:t>
    </dgm:pt>
    <dgm:pt modelId="{CD5C1465-91C5-4166-9F4E-55FF60C89916}">
      <dgm:prSet/>
      <dgm:spPr/>
      <dgm:t>
        <a:bodyPr/>
        <a:lstStyle/>
        <a:p>
          <a:r>
            <a:rPr lang="en-US" b="1"/>
            <a:t>A3C:</a:t>
          </a:r>
          <a:r>
            <a:rPr lang="en-US"/>
            <a:t> Asynchronous Advantage Actor-Critic, a neural network-based RL method.</a:t>
          </a:r>
        </a:p>
      </dgm:t>
    </dgm:pt>
    <dgm:pt modelId="{86B031FA-E771-4905-AC7B-59DF6C2A2D76}" type="parTrans" cxnId="{9CACD311-CC49-4CCF-868B-7A5716D3FA21}">
      <dgm:prSet/>
      <dgm:spPr/>
      <dgm:t>
        <a:bodyPr/>
        <a:lstStyle/>
        <a:p>
          <a:endParaRPr lang="en-US"/>
        </a:p>
      </dgm:t>
    </dgm:pt>
    <dgm:pt modelId="{5AC3C6AC-D64F-42A9-8EB8-0D22BEAFA102}" type="sibTrans" cxnId="{9CACD311-CC49-4CCF-868B-7A5716D3FA21}">
      <dgm:prSet/>
      <dgm:spPr/>
      <dgm:t>
        <a:bodyPr/>
        <a:lstStyle/>
        <a:p>
          <a:endParaRPr lang="en-US"/>
        </a:p>
      </dgm:t>
    </dgm:pt>
    <dgm:pt modelId="{173C1852-7F21-4E8A-B55A-7A040AC8865E}">
      <dgm:prSet/>
      <dgm:spPr/>
      <dgm:t>
        <a:bodyPr/>
        <a:lstStyle/>
        <a:p>
          <a:r>
            <a:rPr lang="en-US"/>
            <a:t>Compare the Algorithms in terms of performance metrics to identify the strengths and weaknesses of each approach in addressing the TSP.</a:t>
          </a:r>
        </a:p>
      </dgm:t>
    </dgm:pt>
    <dgm:pt modelId="{0FBC2941-8F5C-49F7-8B83-D368DFA57C4E}" type="parTrans" cxnId="{031B58F5-F1C1-4C82-A6BE-2824D22CC467}">
      <dgm:prSet/>
      <dgm:spPr/>
      <dgm:t>
        <a:bodyPr/>
        <a:lstStyle/>
        <a:p>
          <a:endParaRPr lang="en-US"/>
        </a:p>
      </dgm:t>
    </dgm:pt>
    <dgm:pt modelId="{F9BF94F6-DAC8-482F-8D20-1A54A9B63958}" type="sibTrans" cxnId="{031B58F5-F1C1-4C82-A6BE-2824D22CC467}">
      <dgm:prSet/>
      <dgm:spPr/>
      <dgm:t>
        <a:bodyPr/>
        <a:lstStyle/>
        <a:p>
          <a:endParaRPr lang="en-US"/>
        </a:p>
      </dgm:t>
    </dgm:pt>
    <dgm:pt modelId="{99608642-A344-4E00-8AFE-EE636B408A17}" type="pres">
      <dgm:prSet presAssocID="{284AE04B-850C-478B-A537-D1022B26097A}" presName="root" presStyleCnt="0">
        <dgm:presLayoutVars>
          <dgm:dir/>
          <dgm:resizeHandles val="exact"/>
        </dgm:presLayoutVars>
      </dgm:prSet>
      <dgm:spPr/>
    </dgm:pt>
    <dgm:pt modelId="{56CEE657-D89F-4775-A941-4BE43199FF52}" type="pres">
      <dgm:prSet presAssocID="{E4F95ED4-FEBF-45FE-AD6D-5524241D92EC}" presName="compNode" presStyleCnt="0"/>
      <dgm:spPr/>
    </dgm:pt>
    <dgm:pt modelId="{87AEBE47-3393-408A-AB85-5D06B2C70851}" type="pres">
      <dgm:prSet presAssocID="{E4F95ED4-FEBF-45FE-AD6D-5524241D92EC}" presName="bgRect" presStyleLbl="bgShp" presStyleIdx="0" presStyleCnt="4"/>
      <dgm:spPr/>
    </dgm:pt>
    <dgm:pt modelId="{89084BA7-BA77-4CB2-82D1-C102C6A1B91A}" type="pres">
      <dgm:prSet presAssocID="{E4F95ED4-FEBF-45FE-AD6D-5524241D92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5354D83-5557-416C-B1A1-F4DE6D031597}" type="pres">
      <dgm:prSet presAssocID="{E4F95ED4-FEBF-45FE-AD6D-5524241D92EC}" presName="spaceRect" presStyleCnt="0"/>
      <dgm:spPr/>
    </dgm:pt>
    <dgm:pt modelId="{9626C1BA-F6B6-43CF-A74A-A33FED0C7B64}" type="pres">
      <dgm:prSet presAssocID="{E4F95ED4-FEBF-45FE-AD6D-5524241D92EC}" presName="parTx" presStyleLbl="revTx" presStyleIdx="0" presStyleCnt="4">
        <dgm:presLayoutVars>
          <dgm:chMax val="0"/>
          <dgm:chPref val="0"/>
        </dgm:presLayoutVars>
      </dgm:prSet>
      <dgm:spPr/>
    </dgm:pt>
    <dgm:pt modelId="{EDBF7E49-77C4-48D3-9BBD-608FE956D73C}" type="pres">
      <dgm:prSet presAssocID="{9F657E4B-F26E-4D35-9353-A79CE3663040}" presName="sibTrans" presStyleCnt="0"/>
      <dgm:spPr/>
    </dgm:pt>
    <dgm:pt modelId="{6CCB1B50-B5C9-4F78-B612-761BF2B20037}" type="pres">
      <dgm:prSet presAssocID="{110DD5E2-03D3-468D-99DF-994CA5870272}" presName="compNode" presStyleCnt="0"/>
      <dgm:spPr/>
    </dgm:pt>
    <dgm:pt modelId="{ABC0205C-3E91-4511-9BF7-8A666D3EF93B}" type="pres">
      <dgm:prSet presAssocID="{110DD5E2-03D3-468D-99DF-994CA5870272}" presName="bgRect" presStyleLbl="bgShp" presStyleIdx="1" presStyleCnt="4"/>
      <dgm:spPr/>
    </dgm:pt>
    <dgm:pt modelId="{55A3378B-80A6-4267-B081-7C6B0617C14C}" type="pres">
      <dgm:prSet presAssocID="{110DD5E2-03D3-468D-99DF-994CA58702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1117EFEA-00D9-4E36-8E75-E2FC5078558A}" type="pres">
      <dgm:prSet presAssocID="{110DD5E2-03D3-468D-99DF-994CA5870272}" presName="spaceRect" presStyleCnt="0"/>
      <dgm:spPr/>
    </dgm:pt>
    <dgm:pt modelId="{6CFFC81C-AA4B-4257-B59F-26A7A3AF04FA}" type="pres">
      <dgm:prSet presAssocID="{110DD5E2-03D3-468D-99DF-994CA5870272}" presName="parTx" presStyleLbl="revTx" presStyleIdx="1" presStyleCnt="4">
        <dgm:presLayoutVars>
          <dgm:chMax val="0"/>
          <dgm:chPref val="0"/>
        </dgm:presLayoutVars>
      </dgm:prSet>
      <dgm:spPr/>
    </dgm:pt>
    <dgm:pt modelId="{2BFAE3E7-B485-45FB-8D3D-D075564451FE}" type="pres">
      <dgm:prSet presAssocID="{C25EED06-58D7-4A55-93BB-DC77326EF3EE}" presName="sibTrans" presStyleCnt="0"/>
      <dgm:spPr/>
    </dgm:pt>
    <dgm:pt modelId="{DAE49DCC-A076-4557-81E3-DCE5FA2A850F}" type="pres">
      <dgm:prSet presAssocID="{CD5C1465-91C5-4166-9F4E-55FF60C89916}" presName="compNode" presStyleCnt="0"/>
      <dgm:spPr/>
    </dgm:pt>
    <dgm:pt modelId="{B1BD9B13-6FDE-481A-8461-B53FF4E17D4B}" type="pres">
      <dgm:prSet presAssocID="{CD5C1465-91C5-4166-9F4E-55FF60C89916}" presName="bgRect" presStyleLbl="bgShp" presStyleIdx="2" presStyleCnt="4"/>
      <dgm:spPr/>
    </dgm:pt>
    <dgm:pt modelId="{9D0358AE-C5D9-4F8E-8291-265CAB5C838B}" type="pres">
      <dgm:prSet presAssocID="{CD5C1465-91C5-4166-9F4E-55FF60C899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CF6314F-4861-45A6-B57A-299798AA8F51}" type="pres">
      <dgm:prSet presAssocID="{CD5C1465-91C5-4166-9F4E-55FF60C89916}" presName="spaceRect" presStyleCnt="0"/>
      <dgm:spPr/>
    </dgm:pt>
    <dgm:pt modelId="{D24C3573-1CC2-498F-83A9-79D33321A88C}" type="pres">
      <dgm:prSet presAssocID="{CD5C1465-91C5-4166-9F4E-55FF60C89916}" presName="parTx" presStyleLbl="revTx" presStyleIdx="2" presStyleCnt="4">
        <dgm:presLayoutVars>
          <dgm:chMax val="0"/>
          <dgm:chPref val="0"/>
        </dgm:presLayoutVars>
      </dgm:prSet>
      <dgm:spPr/>
    </dgm:pt>
    <dgm:pt modelId="{8C240FA0-0B28-4FDF-BA84-2CBBBD03F157}" type="pres">
      <dgm:prSet presAssocID="{5AC3C6AC-D64F-42A9-8EB8-0D22BEAFA102}" presName="sibTrans" presStyleCnt="0"/>
      <dgm:spPr/>
    </dgm:pt>
    <dgm:pt modelId="{12F5435B-80DC-457F-A5F7-E4A95B6AFB53}" type="pres">
      <dgm:prSet presAssocID="{173C1852-7F21-4E8A-B55A-7A040AC8865E}" presName="compNode" presStyleCnt="0"/>
      <dgm:spPr/>
    </dgm:pt>
    <dgm:pt modelId="{23030FCC-9B4B-4D56-BD2A-FC8C4301EA5D}" type="pres">
      <dgm:prSet presAssocID="{173C1852-7F21-4E8A-B55A-7A040AC8865E}" presName="bgRect" presStyleLbl="bgShp" presStyleIdx="3" presStyleCnt="4"/>
      <dgm:spPr/>
    </dgm:pt>
    <dgm:pt modelId="{EB6A1C63-54CB-4223-A2D6-B86658E13AEE}" type="pres">
      <dgm:prSet presAssocID="{173C1852-7F21-4E8A-B55A-7A040AC886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FA7ACD3-EC8C-4C73-9DA5-CE68236D0A1C}" type="pres">
      <dgm:prSet presAssocID="{173C1852-7F21-4E8A-B55A-7A040AC8865E}" presName="spaceRect" presStyleCnt="0"/>
      <dgm:spPr/>
    </dgm:pt>
    <dgm:pt modelId="{3580F056-7428-456A-A30B-09CA2EAAC490}" type="pres">
      <dgm:prSet presAssocID="{173C1852-7F21-4E8A-B55A-7A040AC8865E}" presName="parTx" presStyleLbl="revTx" presStyleIdx="3" presStyleCnt="4">
        <dgm:presLayoutVars>
          <dgm:chMax val="0"/>
          <dgm:chPref val="0"/>
        </dgm:presLayoutVars>
      </dgm:prSet>
      <dgm:spPr/>
    </dgm:pt>
  </dgm:ptLst>
  <dgm:cxnLst>
    <dgm:cxn modelId="{9CACD311-CC49-4CCF-868B-7A5716D3FA21}" srcId="{284AE04B-850C-478B-A537-D1022B26097A}" destId="{CD5C1465-91C5-4166-9F4E-55FF60C89916}" srcOrd="2" destOrd="0" parTransId="{86B031FA-E771-4905-AC7B-59DF6C2A2D76}" sibTransId="{5AC3C6AC-D64F-42A9-8EB8-0D22BEAFA102}"/>
    <dgm:cxn modelId="{68EA3073-573C-404E-866E-767E2A6ED35B}" type="presOf" srcId="{CD5C1465-91C5-4166-9F4E-55FF60C89916}" destId="{D24C3573-1CC2-498F-83A9-79D33321A88C}" srcOrd="0" destOrd="0" presId="urn:microsoft.com/office/officeart/2018/2/layout/IconVerticalSolidList"/>
    <dgm:cxn modelId="{8CBEB675-31D0-44CC-A84A-49607DD632F9}" type="presOf" srcId="{110DD5E2-03D3-468D-99DF-994CA5870272}" destId="{6CFFC81C-AA4B-4257-B59F-26A7A3AF04FA}" srcOrd="0" destOrd="0" presId="urn:microsoft.com/office/officeart/2018/2/layout/IconVerticalSolidList"/>
    <dgm:cxn modelId="{6BBC367D-F343-49AC-BEB9-CA72ED624ED2}" srcId="{284AE04B-850C-478B-A537-D1022B26097A}" destId="{110DD5E2-03D3-468D-99DF-994CA5870272}" srcOrd="1" destOrd="0" parTransId="{B768C74B-13F5-41DD-933C-217BFB0C0449}" sibTransId="{C25EED06-58D7-4A55-93BB-DC77326EF3EE}"/>
    <dgm:cxn modelId="{370A388B-0A54-45C0-8854-885111433734}" type="presOf" srcId="{E4F95ED4-FEBF-45FE-AD6D-5524241D92EC}" destId="{9626C1BA-F6B6-43CF-A74A-A33FED0C7B64}" srcOrd="0" destOrd="0" presId="urn:microsoft.com/office/officeart/2018/2/layout/IconVerticalSolidList"/>
    <dgm:cxn modelId="{47DC7B91-A1C9-420F-84C9-DA16B52953FB}" type="presOf" srcId="{284AE04B-850C-478B-A537-D1022B26097A}" destId="{99608642-A344-4E00-8AFE-EE636B408A17}" srcOrd="0" destOrd="0" presId="urn:microsoft.com/office/officeart/2018/2/layout/IconVerticalSolidList"/>
    <dgm:cxn modelId="{4D54D8A9-4778-47F7-8609-4CBD6E76C6AC}" type="presOf" srcId="{173C1852-7F21-4E8A-B55A-7A040AC8865E}" destId="{3580F056-7428-456A-A30B-09CA2EAAC490}" srcOrd="0" destOrd="0" presId="urn:microsoft.com/office/officeart/2018/2/layout/IconVerticalSolidList"/>
    <dgm:cxn modelId="{1379D5E9-D322-46CE-9920-644BA626E733}" srcId="{284AE04B-850C-478B-A537-D1022B26097A}" destId="{E4F95ED4-FEBF-45FE-AD6D-5524241D92EC}" srcOrd="0" destOrd="0" parTransId="{6A288449-E558-49B9-9E90-56A506399BFE}" sibTransId="{9F657E4B-F26E-4D35-9353-A79CE3663040}"/>
    <dgm:cxn modelId="{031B58F5-F1C1-4C82-A6BE-2824D22CC467}" srcId="{284AE04B-850C-478B-A537-D1022B26097A}" destId="{173C1852-7F21-4E8A-B55A-7A040AC8865E}" srcOrd="3" destOrd="0" parTransId="{0FBC2941-8F5C-49F7-8B83-D368DFA57C4E}" sibTransId="{F9BF94F6-DAC8-482F-8D20-1A54A9B63958}"/>
    <dgm:cxn modelId="{89148B95-D6AC-42BE-B078-1BCE9FFE218B}" type="presParOf" srcId="{99608642-A344-4E00-8AFE-EE636B408A17}" destId="{56CEE657-D89F-4775-A941-4BE43199FF52}" srcOrd="0" destOrd="0" presId="urn:microsoft.com/office/officeart/2018/2/layout/IconVerticalSolidList"/>
    <dgm:cxn modelId="{EF4F7462-9A6C-4F0D-945D-011911218783}" type="presParOf" srcId="{56CEE657-D89F-4775-A941-4BE43199FF52}" destId="{87AEBE47-3393-408A-AB85-5D06B2C70851}" srcOrd="0" destOrd="0" presId="urn:microsoft.com/office/officeart/2018/2/layout/IconVerticalSolidList"/>
    <dgm:cxn modelId="{D2A4DF33-4C3C-4BCC-A8B1-C791333B9836}" type="presParOf" srcId="{56CEE657-D89F-4775-A941-4BE43199FF52}" destId="{89084BA7-BA77-4CB2-82D1-C102C6A1B91A}" srcOrd="1" destOrd="0" presId="urn:microsoft.com/office/officeart/2018/2/layout/IconVerticalSolidList"/>
    <dgm:cxn modelId="{7B07504B-456C-4381-8A4D-83BDCD2FCB8C}" type="presParOf" srcId="{56CEE657-D89F-4775-A941-4BE43199FF52}" destId="{E5354D83-5557-416C-B1A1-F4DE6D031597}" srcOrd="2" destOrd="0" presId="urn:microsoft.com/office/officeart/2018/2/layout/IconVerticalSolidList"/>
    <dgm:cxn modelId="{A98F2265-504E-4C33-A53D-9531CD91C7E3}" type="presParOf" srcId="{56CEE657-D89F-4775-A941-4BE43199FF52}" destId="{9626C1BA-F6B6-43CF-A74A-A33FED0C7B64}" srcOrd="3" destOrd="0" presId="urn:microsoft.com/office/officeart/2018/2/layout/IconVerticalSolidList"/>
    <dgm:cxn modelId="{BF069B28-2714-4F9D-9005-397C9B25BA7D}" type="presParOf" srcId="{99608642-A344-4E00-8AFE-EE636B408A17}" destId="{EDBF7E49-77C4-48D3-9BBD-608FE956D73C}" srcOrd="1" destOrd="0" presId="urn:microsoft.com/office/officeart/2018/2/layout/IconVerticalSolidList"/>
    <dgm:cxn modelId="{DD9EF3D8-8777-487E-8F5D-DD9275387563}" type="presParOf" srcId="{99608642-A344-4E00-8AFE-EE636B408A17}" destId="{6CCB1B50-B5C9-4F78-B612-761BF2B20037}" srcOrd="2" destOrd="0" presId="urn:microsoft.com/office/officeart/2018/2/layout/IconVerticalSolidList"/>
    <dgm:cxn modelId="{1D0F65C7-56CF-419C-B41E-7CFD1A96FBE1}" type="presParOf" srcId="{6CCB1B50-B5C9-4F78-B612-761BF2B20037}" destId="{ABC0205C-3E91-4511-9BF7-8A666D3EF93B}" srcOrd="0" destOrd="0" presId="urn:microsoft.com/office/officeart/2018/2/layout/IconVerticalSolidList"/>
    <dgm:cxn modelId="{B863F2E7-5AC8-4765-9F7D-E643219A8BE5}" type="presParOf" srcId="{6CCB1B50-B5C9-4F78-B612-761BF2B20037}" destId="{55A3378B-80A6-4267-B081-7C6B0617C14C}" srcOrd="1" destOrd="0" presId="urn:microsoft.com/office/officeart/2018/2/layout/IconVerticalSolidList"/>
    <dgm:cxn modelId="{AF9077E5-D394-4E25-9639-62B471C7D044}" type="presParOf" srcId="{6CCB1B50-B5C9-4F78-B612-761BF2B20037}" destId="{1117EFEA-00D9-4E36-8E75-E2FC5078558A}" srcOrd="2" destOrd="0" presId="urn:microsoft.com/office/officeart/2018/2/layout/IconVerticalSolidList"/>
    <dgm:cxn modelId="{F62FF47E-71FE-481D-80A0-B896E4F5E434}" type="presParOf" srcId="{6CCB1B50-B5C9-4F78-B612-761BF2B20037}" destId="{6CFFC81C-AA4B-4257-B59F-26A7A3AF04FA}" srcOrd="3" destOrd="0" presId="urn:microsoft.com/office/officeart/2018/2/layout/IconVerticalSolidList"/>
    <dgm:cxn modelId="{66F9D033-1CBF-4E88-9C80-0D605819A05F}" type="presParOf" srcId="{99608642-A344-4E00-8AFE-EE636B408A17}" destId="{2BFAE3E7-B485-45FB-8D3D-D075564451FE}" srcOrd="3" destOrd="0" presId="urn:microsoft.com/office/officeart/2018/2/layout/IconVerticalSolidList"/>
    <dgm:cxn modelId="{5C42FCF5-EB8F-4F0B-B077-D723F8E026B2}" type="presParOf" srcId="{99608642-A344-4E00-8AFE-EE636B408A17}" destId="{DAE49DCC-A076-4557-81E3-DCE5FA2A850F}" srcOrd="4" destOrd="0" presId="urn:microsoft.com/office/officeart/2018/2/layout/IconVerticalSolidList"/>
    <dgm:cxn modelId="{2AFD1E2A-E320-4B8E-9663-33773B4F4973}" type="presParOf" srcId="{DAE49DCC-A076-4557-81E3-DCE5FA2A850F}" destId="{B1BD9B13-6FDE-481A-8461-B53FF4E17D4B}" srcOrd="0" destOrd="0" presId="urn:microsoft.com/office/officeart/2018/2/layout/IconVerticalSolidList"/>
    <dgm:cxn modelId="{3DCD8859-E53B-438F-BF54-CFED482D2C65}" type="presParOf" srcId="{DAE49DCC-A076-4557-81E3-DCE5FA2A850F}" destId="{9D0358AE-C5D9-4F8E-8291-265CAB5C838B}" srcOrd="1" destOrd="0" presId="urn:microsoft.com/office/officeart/2018/2/layout/IconVerticalSolidList"/>
    <dgm:cxn modelId="{BA03ABC1-4AED-40B4-9F4F-8A72CF4E3D9C}" type="presParOf" srcId="{DAE49DCC-A076-4557-81E3-DCE5FA2A850F}" destId="{CCF6314F-4861-45A6-B57A-299798AA8F51}" srcOrd="2" destOrd="0" presId="urn:microsoft.com/office/officeart/2018/2/layout/IconVerticalSolidList"/>
    <dgm:cxn modelId="{2659AE07-3BE7-4BDC-916C-A80C5BC2A8A6}" type="presParOf" srcId="{DAE49DCC-A076-4557-81E3-DCE5FA2A850F}" destId="{D24C3573-1CC2-498F-83A9-79D33321A88C}" srcOrd="3" destOrd="0" presId="urn:microsoft.com/office/officeart/2018/2/layout/IconVerticalSolidList"/>
    <dgm:cxn modelId="{E1384A4F-9EE1-45CC-9D77-6D84C5810C01}" type="presParOf" srcId="{99608642-A344-4E00-8AFE-EE636B408A17}" destId="{8C240FA0-0B28-4FDF-BA84-2CBBBD03F157}" srcOrd="5" destOrd="0" presId="urn:microsoft.com/office/officeart/2018/2/layout/IconVerticalSolidList"/>
    <dgm:cxn modelId="{D4275747-2757-4F94-93B5-CC8E55C6545A}" type="presParOf" srcId="{99608642-A344-4E00-8AFE-EE636B408A17}" destId="{12F5435B-80DC-457F-A5F7-E4A95B6AFB53}" srcOrd="6" destOrd="0" presId="urn:microsoft.com/office/officeart/2018/2/layout/IconVerticalSolidList"/>
    <dgm:cxn modelId="{D2A13644-D945-4C29-8E44-091D0CFB6A0C}" type="presParOf" srcId="{12F5435B-80DC-457F-A5F7-E4A95B6AFB53}" destId="{23030FCC-9B4B-4D56-BD2A-FC8C4301EA5D}" srcOrd="0" destOrd="0" presId="urn:microsoft.com/office/officeart/2018/2/layout/IconVerticalSolidList"/>
    <dgm:cxn modelId="{0C91BE72-FE3B-49F1-9103-DCBAF08A9B43}" type="presParOf" srcId="{12F5435B-80DC-457F-A5F7-E4A95B6AFB53}" destId="{EB6A1C63-54CB-4223-A2D6-B86658E13AEE}" srcOrd="1" destOrd="0" presId="urn:microsoft.com/office/officeart/2018/2/layout/IconVerticalSolidList"/>
    <dgm:cxn modelId="{65D71D12-F6D3-4E18-92C9-8AD2DD9D9ED1}" type="presParOf" srcId="{12F5435B-80DC-457F-A5F7-E4A95B6AFB53}" destId="{2FA7ACD3-EC8C-4C73-9DA5-CE68236D0A1C}" srcOrd="2" destOrd="0" presId="urn:microsoft.com/office/officeart/2018/2/layout/IconVerticalSolidList"/>
    <dgm:cxn modelId="{139AF325-0225-42E6-987C-E4FF305ED74B}" type="presParOf" srcId="{12F5435B-80DC-457F-A5F7-E4A95B6AFB53}" destId="{3580F056-7428-456A-A30B-09CA2EAAC4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440E85-1F08-460E-9FF2-310810BDDE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C0BFE5-FD30-4E20-A1D7-21DBA06CDC1D}">
      <dgm:prSet/>
      <dgm:spPr/>
      <dgm:t>
        <a:bodyPr/>
        <a:lstStyle/>
        <a:p>
          <a:pPr>
            <a:lnSpc>
              <a:spcPct val="100000"/>
            </a:lnSpc>
          </a:pPr>
          <a:r>
            <a:rPr lang="en-US"/>
            <a:t>Q-table is a 2d matrix of state and action Q(s,a).</a:t>
          </a:r>
        </a:p>
      </dgm:t>
    </dgm:pt>
    <dgm:pt modelId="{B1CF09F6-5504-4DBF-A91D-C1A58B92E6E4}" type="parTrans" cxnId="{EBAF6521-68DE-4460-A3C7-BB058FF3C6CC}">
      <dgm:prSet/>
      <dgm:spPr/>
      <dgm:t>
        <a:bodyPr/>
        <a:lstStyle/>
        <a:p>
          <a:endParaRPr lang="en-US"/>
        </a:p>
      </dgm:t>
    </dgm:pt>
    <dgm:pt modelId="{C8BD9519-C974-4A5C-AA6D-8A80D956B9DE}" type="sibTrans" cxnId="{EBAF6521-68DE-4460-A3C7-BB058FF3C6CC}">
      <dgm:prSet/>
      <dgm:spPr/>
      <dgm:t>
        <a:bodyPr/>
        <a:lstStyle/>
        <a:p>
          <a:endParaRPr lang="en-US"/>
        </a:p>
      </dgm:t>
    </dgm:pt>
    <dgm:pt modelId="{4A73C751-00C7-419A-ABFE-AF1E0DF1406B}">
      <dgm:prSet/>
      <dgm:spPr/>
      <dgm:t>
        <a:bodyPr/>
        <a:lstStyle/>
        <a:p>
          <a:pPr>
            <a:lnSpc>
              <a:spcPct val="100000"/>
            </a:lnSpc>
          </a:pPr>
          <a:r>
            <a:rPr lang="en-US" dirty="0"/>
            <a:t>Actions can are taken in Q-learning are random and always less than exploration rate i.e., Q(</a:t>
          </a:r>
          <a:r>
            <a:rPr lang="en-US" dirty="0" err="1"/>
            <a:t>s,a</a:t>
          </a:r>
          <a:r>
            <a:rPr lang="en-US" dirty="0"/>
            <a:t>) with probability ϵ, then max(Q(</a:t>
          </a:r>
          <a:r>
            <a:rPr lang="en-US" dirty="0" err="1"/>
            <a:t>s,a</a:t>
          </a:r>
          <a:r>
            <a:rPr lang="en-US" dirty="0"/>
            <a:t>)) is 1-ϵ where( 0&lt;ϵ&lt;1).</a:t>
          </a:r>
        </a:p>
      </dgm:t>
    </dgm:pt>
    <dgm:pt modelId="{F7E79536-9A3D-433C-9BB0-2CE9EA7F64E2}" type="parTrans" cxnId="{16E93341-B7DF-4161-A445-28DB052F512E}">
      <dgm:prSet/>
      <dgm:spPr/>
      <dgm:t>
        <a:bodyPr/>
        <a:lstStyle/>
        <a:p>
          <a:endParaRPr lang="en-US"/>
        </a:p>
      </dgm:t>
    </dgm:pt>
    <dgm:pt modelId="{218D514A-4DCC-4AE4-AB6A-7C20318BC7E3}" type="sibTrans" cxnId="{16E93341-B7DF-4161-A445-28DB052F512E}">
      <dgm:prSet/>
      <dgm:spPr/>
      <dgm:t>
        <a:bodyPr/>
        <a:lstStyle/>
        <a:p>
          <a:endParaRPr lang="en-US"/>
        </a:p>
      </dgm:t>
    </dgm:pt>
    <dgm:pt modelId="{958A549F-5599-4DCF-9A42-1461005683B6}">
      <dgm:prSet/>
      <dgm:spPr/>
      <dgm:t>
        <a:bodyPr/>
        <a:lstStyle/>
        <a:p>
          <a:pPr>
            <a:lnSpc>
              <a:spcPct val="100000"/>
            </a:lnSpc>
          </a:pPr>
          <a:r>
            <a:rPr lang="en-US" dirty="0"/>
            <a:t>During each iteration, the agent selects an action based on the current state. The choice of action involves a trade-off between exploration (trying new paths) and exploitation </a:t>
          </a:r>
        </a:p>
      </dgm:t>
    </dgm:pt>
    <dgm:pt modelId="{0916B796-462D-4A88-964C-976CA4135FFA}" type="parTrans" cxnId="{9B83210C-7DC2-4368-AEC5-1CEF561BBEEC}">
      <dgm:prSet/>
      <dgm:spPr/>
      <dgm:t>
        <a:bodyPr/>
        <a:lstStyle/>
        <a:p>
          <a:endParaRPr lang="en-US"/>
        </a:p>
      </dgm:t>
    </dgm:pt>
    <dgm:pt modelId="{AF7C9F21-CC37-4CA6-BAB9-0A755B8542EB}" type="sibTrans" cxnId="{9B83210C-7DC2-4368-AEC5-1CEF561BBEEC}">
      <dgm:prSet/>
      <dgm:spPr/>
      <dgm:t>
        <a:bodyPr/>
        <a:lstStyle/>
        <a:p>
          <a:endParaRPr lang="en-US"/>
        </a:p>
      </dgm:t>
    </dgm:pt>
    <dgm:pt modelId="{0A31D6CC-6454-436A-9FBC-7E9B06389BEE}">
      <dgm:prSet/>
      <dgm:spPr/>
      <dgm:t>
        <a:bodyPr/>
        <a:lstStyle/>
        <a:p>
          <a:pPr>
            <a:lnSpc>
              <a:spcPct val="100000"/>
            </a:lnSpc>
          </a:pPr>
          <a:r>
            <a:rPr lang="en-US" dirty="0"/>
            <a:t>The Q-table is initialized after taking the state-action pair.</a:t>
          </a:r>
        </a:p>
      </dgm:t>
    </dgm:pt>
    <dgm:pt modelId="{55CD621A-831B-48D5-83D4-137EC46506A0}" type="parTrans" cxnId="{7A563194-6C44-4C24-89A5-9BA86D6400D9}">
      <dgm:prSet/>
      <dgm:spPr/>
      <dgm:t>
        <a:bodyPr/>
        <a:lstStyle/>
        <a:p>
          <a:endParaRPr lang="en-US"/>
        </a:p>
      </dgm:t>
    </dgm:pt>
    <dgm:pt modelId="{6B2DA466-94D4-4AC6-89EA-516BD5ED47A2}" type="sibTrans" cxnId="{7A563194-6C44-4C24-89A5-9BA86D6400D9}">
      <dgm:prSet/>
      <dgm:spPr/>
      <dgm:t>
        <a:bodyPr/>
        <a:lstStyle/>
        <a:p>
          <a:endParaRPr lang="en-US"/>
        </a:p>
      </dgm:t>
    </dgm:pt>
    <dgm:pt modelId="{4C0F5375-AA7A-419C-8A74-B3D05773C383}">
      <dgm:prSet/>
      <dgm:spPr/>
      <dgm:t>
        <a:bodyPr/>
        <a:lstStyle/>
        <a:p>
          <a:pPr>
            <a:lnSpc>
              <a:spcPct val="100000"/>
            </a:lnSpc>
          </a:pPr>
          <a:r>
            <a:rPr lang="en-US" dirty="0"/>
            <a:t>Perform the chosen action, transition to the next state, and receive a reward(negative distance between the cities) as we are trying minimize the total distance travelled. 𝛾 is discount factor which affects the rewards.</a:t>
          </a:r>
        </a:p>
      </dgm:t>
    </dgm:pt>
    <dgm:pt modelId="{33D56122-561F-452C-B50C-CE0A30CF2DBE}" type="parTrans" cxnId="{1391DEF3-0C46-445D-8411-C7390079D9E8}">
      <dgm:prSet/>
      <dgm:spPr/>
      <dgm:t>
        <a:bodyPr/>
        <a:lstStyle/>
        <a:p>
          <a:endParaRPr lang="en-US"/>
        </a:p>
      </dgm:t>
    </dgm:pt>
    <dgm:pt modelId="{EA4C596D-91B2-43C8-9E1A-CD5C821E7191}" type="sibTrans" cxnId="{1391DEF3-0C46-445D-8411-C7390079D9E8}">
      <dgm:prSet/>
      <dgm:spPr/>
      <dgm:t>
        <a:bodyPr/>
        <a:lstStyle/>
        <a:p>
          <a:endParaRPr lang="en-US"/>
        </a:p>
      </dgm:t>
    </dgm:pt>
    <dgm:pt modelId="{0BF93967-D19A-401B-A765-549F39AA23CC}">
      <dgm:prSet/>
      <dgm:spPr/>
      <dgm:t>
        <a:bodyPr/>
        <a:lstStyle/>
        <a:p>
          <a:pPr>
            <a:lnSpc>
              <a:spcPct val="100000"/>
            </a:lnSpc>
          </a:pPr>
          <a:r>
            <a:rPr lang="en-US" dirty="0"/>
            <a:t>We tune the hyper-parameters until we can observe a convergence.</a:t>
          </a:r>
        </a:p>
      </dgm:t>
    </dgm:pt>
    <dgm:pt modelId="{E0E92C43-B72C-47CE-A227-99083F79C83E}" type="parTrans" cxnId="{7DBF0D43-490A-4780-A79B-6720D0EF504F}">
      <dgm:prSet/>
      <dgm:spPr/>
      <dgm:t>
        <a:bodyPr/>
        <a:lstStyle/>
        <a:p>
          <a:endParaRPr lang="en-US"/>
        </a:p>
      </dgm:t>
    </dgm:pt>
    <dgm:pt modelId="{1158C7A1-31A3-45DC-A3EA-62598C5D6725}" type="sibTrans" cxnId="{7DBF0D43-490A-4780-A79B-6720D0EF504F}">
      <dgm:prSet/>
      <dgm:spPr/>
      <dgm:t>
        <a:bodyPr/>
        <a:lstStyle/>
        <a:p>
          <a:endParaRPr lang="en-US"/>
        </a:p>
      </dgm:t>
    </dgm:pt>
    <dgm:pt modelId="{8C2D0ACD-75CF-40B3-9589-EC2B82931664}" type="pres">
      <dgm:prSet presAssocID="{3D440E85-1F08-460E-9FF2-310810BDDE29}" presName="root" presStyleCnt="0">
        <dgm:presLayoutVars>
          <dgm:dir/>
          <dgm:resizeHandles val="exact"/>
        </dgm:presLayoutVars>
      </dgm:prSet>
      <dgm:spPr/>
    </dgm:pt>
    <dgm:pt modelId="{3F624176-2613-44CC-AE3F-E4A55BD11EB5}" type="pres">
      <dgm:prSet presAssocID="{ACC0BFE5-FD30-4E20-A1D7-21DBA06CDC1D}" presName="compNode" presStyleCnt="0"/>
      <dgm:spPr/>
    </dgm:pt>
    <dgm:pt modelId="{2D5CF957-6879-4834-A6A8-DEDC036A3BF6}" type="pres">
      <dgm:prSet presAssocID="{ACC0BFE5-FD30-4E20-A1D7-21DBA06CDC1D}" presName="bgRect" presStyleLbl="bgShp" presStyleIdx="0" presStyleCnt="6"/>
      <dgm:spPr/>
    </dgm:pt>
    <dgm:pt modelId="{D410EA9B-916C-40B3-8C25-5E23535F3310}" type="pres">
      <dgm:prSet presAssocID="{ACC0BFE5-FD30-4E20-A1D7-21DBA06CDC1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333BEFC1-66AF-4FE5-BAC8-95ED931B5F03}" type="pres">
      <dgm:prSet presAssocID="{ACC0BFE5-FD30-4E20-A1D7-21DBA06CDC1D}" presName="spaceRect" presStyleCnt="0"/>
      <dgm:spPr/>
    </dgm:pt>
    <dgm:pt modelId="{3ECF07EC-7F2D-4FF2-9C45-CC966AB62A9C}" type="pres">
      <dgm:prSet presAssocID="{ACC0BFE5-FD30-4E20-A1D7-21DBA06CDC1D}" presName="parTx" presStyleLbl="revTx" presStyleIdx="0" presStyleCnt="6">
        <dgm:presLayoutVars>
          <dgm:chMax val="0"/>
          <dgm:chPref val="0"/>
        </dgm:presLayoutVars>
      </dgm:prSet>
      <dgm:spPr/>
    </dgm:pt>
    <dgm:pt modelId="{3FE37576-5FD2-4A7F-8BBB-ED9EFCFB0E11}" type="pres">
      <dgm:prSet presAssocID="{C8BD9519-C974-4A5C-AA6D-8A80D956B9DE}" presName="sibTrans" presStyleCnt="0"/>
      <dgm:spPr/>
    </dgm:pt>
    <dgm:pt modelId="{709F18EA-7815-4CA5-855D-61648FF78F24}" type="pres">
      <dgm:prSet presAssocID="{4A73C751-00C7-419A-ABFE-AF1E0DF1406B}" presName="compNode" presStyleCnt="0"/>
      <dgm:spPr/>
    </dgm:pt>
    <dgm:pt modelId="{967F21AD-DD74-45DE-AD42-43D1186486F9}" type="pres">
      <dgm:prSet presAssocID="{4A73C751-00C7-419A-ABFE-AF1E0DF1406B}" presName="bgRect" presStyleLbl="bgShp" presStyleIdx="1" presStyleCnt="6"/>
      <dgm:spPr/>
    </dgm:pt>
    <dgm:pt modelId="{41E6A9B3-76C9-4E12-9FB6-EFC874BD9180}" type="pres">
      <dgm:prSet presAssocID="{4A73C751-00C7-419A-ABFE-AF1E0DF1406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s"/>
        </a:ext>
      </dgm:extLst>
    </dgm:pt>
    <dgm:pt modelId="{B9F54AB9-B3EA-4145-BD26-BC021ADD3292}" type="pres">
      <dgm:prSet presAssocID="{4A73C751-00C7-419A-ABFE-AF1E0DF1406B}" presName="spaceRect" presStyleCnt="0"/>
      <dgm:spPr/>
    </dgm:pt>
    <dgm:pt modelId="{55845323-C2E1-4999-9C29-7635B8444F8D}" type="pres">
      <dgm:prSet presAssocID="{4A73C751-00C7-419A-ABFE-AF1E0DF1406B}" presName="parTx" presStyleLbl="revTx" presStyleIdx="1" presStyleCnt="6" custLinFactNeighborX="458" custLinFactNeighborY="22937">
        <dgm:presLayoutVars>
          <dgm:chMax val="0"/>
          <dgm:chPref val="0"/>
        </dgm:presLayoutVars>
      </dgm:prSet>
      <dgm:spPr/>
    </dgm:pt>
    <dgm:pt modelId="{850075CF-866F-4983-A104-0BAB5BFEA16C}" type="pres">
      <dgm:prSet presAssocID="{218D514A-4DCC-4AE4-AB6A-7C20318BC7E3}" presName="sibTrans" presStyleCnt="0"/>
      <dgm:spPr/>
    </dgm:pt>
    <dgm:pt modelId="{A167E617-04C8-4B41-A6F8-F7B4EFBBD9FF}" type="pres">
      <dgm:prSet presAssocID="{958A549F-5599-4DCF-9A42-1461005683B6}" presName="compNode" presStyleCnt="0"/>
      <dgm:spPr/>
    </dgm:pt>
    <dgm:pt modelId="{96149CE3-DF5C-4449-BF84-065A9A21768A}" type="pres">
      <dgm:prSet presAssocID="{958A549F-5599-4DCF-9A42-1461005683B6}" presName="bgRect" presStyleLbl="bgShp" presStyleIdx="2" presStyleCnt="6"/>
      <dgm:spPr/>
    </dgm:pt>
    <dgm:pt modelId="{BC884847-BB70-4497-9CFC-F7BCA3F5856D}" type="pres">
      <dgm:prSet presAssocID="{958A549F-5599-4DCF-9A42-1461005683B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8CA0A7CA-BE4F-46B4-A495-0875BDE50910}" type="pres">
      <dgm:prSet presAssocID="{958A549F-5599-4DCF-9A42-1461005683B6}" presName="spaceRect" presStyleCnt="0"/>
      <dgm:spPr/>
    </dgm:pt>
    <dgm:pt modelId="{DB4216C9-6AD5-4ACE-91F0-07A499F4D19C}" type="pres">
      <dgm:prSet presAssocID="{958A549F-5599-4DCF-9A42-1461005683B6}" presName="parTx" presStyleLbl="revTx" presStyleIdx="2" presStyleCnt="6" custScaleY="79459" custLinFactNeighborX="-12" custLinFactNeighborY="15831">
        <dgm:presLayoutVars>
          <dgm:chMax val="0"/>
          <dgm:chPref val="0"/>
        </dgm:presLayoutVars>
      </dgm:prSet>
      <dgm:spPr/>
    </dgm:pt>
    <dgm:pt modelId="{20A9B78E-85A2-46FC-90BA-D81EC883A656}" type="pres">
      <dgm:prSet presAssocID="{AF7C9F21-CC37-4CA6-BAB9-0A755B8542EB}" presName="sibTrans" presStyleCnt="0"/>
      <dgm:spPr/>
    </dgm:pt>
    <dgm:pt modelId="{63EEDA2B-3E93-47F2-A42B-E3E8BF8A7D96}" type="pres">
      <dgm:prSet presAssocID="{0A31D6CC-6454-436A-9FBC-7E9B06389BEE}" presName="compNode" presStyleCnt="0"/>
      <dgm:spPr/>
    </dgm:pt>
    <dgm:pt modelId="{A326C82C-AE4B-47E7-A88B-07111A5771FB}" type="pres">
      <dgm:prSet presAssocID="{0A31D6CC-6454-436A-9FBC-7E9B06389BEE}" presName="bgRect" presStyleLbl="bgShp" presStyleIdx="3" presStyleCnt="6"/>
      <dgm:spPr/>
    </dgm:pt>
    <dgm:pt modelId="{360C4F8B-1202-4FF1-80DC-E7818B72A5B3}" type="pres">
      <dgm:prSet presAssocID="{0A31D6CC-6454-436A-9FBC-7E9B06389BE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pper board"/>
        </a:ext>
      </dgm:extLst>
    </dgm:pt>
    <dgm:pt modelId="{0CDE1780-7E27-4B14-B004-16402171EA45}" type="pres">
      <dgm:prSet presAssocID="{0A31D6CC-6454-436A-9FBC-7E9B06389BEE}" presName="spaceRect" presStyleCnt="0"/>
      <dgm:spPr/>
    </dgm:pt>
    <dgm:pt modelId="{EC2A8F96-32B3-4BB3-A53A-F1D3567EE5BE}" type="pres">
      <dgm:prSet presAssocID="{0A31D6CC-6454-436A-9FBC-7E9B06389BEE}" presName="parTx" presStyleLbl="revTx" presStyleIdx="3" presStyleCnt="6">
        <dgm:presLayoutVars>
          <dgm:chMax val="0"/>
          <dgm:chPref val="0"/>
        </dgm:presLayoutVars>
      </dgm:prSet>
      <dgm:spPr/>
    </dgm:pt>
    <dgm:pt modelId="{269A74C8-7CA7-4463-B94E-0937B2BDCF20}" type="pres">
      <dgm:prSet presAssocID="{6B2DA466-94D4-4AC6-89EA-516BD5ED47A2}" presName="sibTrans" presStyleCnt="0"/>
      <dgm:spPr/>
    </dgm:pt>
    <dgm:pt modelId="{E50DE449-4E5D-4B37-BCAC-042E70FEB2E6}" type="pres">
      <dgm:prSet presAssocID="{4C0F5375-AA7A-419C-8A74-B3D05773C383}" presName="compNode" presStyleCnt="0"/>
      <dgm:spPr/>
    </dgm:pt>
    <dgm:pt modelId="{85CF102E-8F1E-418D-BF79-2D1E29EAF196}" type="pres">
      <dgm:prSet presAssocID="{4C0F5375-AA7A-419C-8A74-B3D05773C383}" presName="bgRect" presStyleLbl="bgShp" presStyleIdx="4" presStyleCnt="6" custScaleY="164745"/>
      <dgm:spPr/>
    </dgm:pt>
    <dgm:pt modelId="{C53A74C6-6DD2-4E08-BA0F-6F24FB4F18B8}" type="pres">
      <dgm:prSet presAssocID="{4C0F5375-AA7A-419C-8A74-B3D05773C38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vron Arrows"/>
        </a:ext>
      </dgm:extLst>
    </dgm:pt>
    <dgm:pt modelId="{C5F63D50-C954-4934-B359-B703D8EC30A6}" type="pres">
      <dgm:prSet presAssocID="{4C0F5375-AA7A-419C-8A74-B3D05773C383}" presName="spaceRect" presStyleCnt="0"/>
      <dgm:spPr/>
    </dgm:pt>
    <dgm:pt modelId="{946DDFE8-9289-42B0-B795-8545B086B325}" type="pres">
      <dgm:prSet presAssocID="{4C0F5375-AA7A-419C-8A74-B3D05773C383}" presName="parTx" presStyleLbl="revTx" presStyleIdx="4" presStyleCnt="6" custLinFactNeighborX="-12" custLinFactNeighborY="31538">
        <dgm:presLayoutVars>
          <dgm:chMax val="0"/>
          <dgm:chPref val="0"/>
        </dgm:presLayoutVars>
      </dgm:prSet>
      <dgm:spPr/>
    </dgm:pt>
    <dgm:pt modelId="{63E84E37-5C9F-4827-A0AD-0F1DDFA17648}" type="pres">
      <dgm:prSet presAssocID="{EA4C596D-91B2-43C8-9E1A-CD5C821E7191}" presName="sibTrans" presStyleCnt="0"/>
      <dgm:spPr/>
    </dgm:pt>
    <dgm:pt modelId="{82BDF3E2-098E-4F63-80F9-4E922686F891}" type="pres">
      <dgm:prSet presAssocID="{0BF93967-D19A-401B-A765-549F39AA23CC}" presName="compNode" presStyleCnt="0"/>
      <dgm:spPr/>
    </dgm:pt>
    <dgm:pt modelId="{ACB81E18-CC3D-413C-B1AB-6ECE22140117}" type="pres">
      <dgm:prSet presAssocID="{0BF93967-D19A-401B-A765-549F39AA23CC}" presName="bgRect" presStyleLbl="bgShp" presStyleIdx="5" presStyleCnt="6"/>
      <dgm:spPr/>
    </dgm:pt>
    <dgm:pt modelId="{C9B6AA48-9EFA-485A-93A0-F26DA3DACAFE}" type="pres">
      <dgm:prSet presAssocID="{0BF93967-D19A-401B-A765-549F39AA23C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isconnected"/>
        </a:ext>
      </dgm:extLst>
    </dgm:pt>
    <dgm:pt modelId="{65009EDB-5467-40D0-81BB-986F9304964A}" type="pres">
      <dgm:prSet presAssocID="{0BF93967-D19A-401B-A765-549F39AA23CC}" presName="spaceRect" presStyleCnt="0"/>
      <dgm:spPr/>
    </dgm:pt>
    <dgm:pt modelId="{5C0FD20A-1F03-4591-B170-6479B3BA84FB}" type="pres">
      <dgm:prSet presAssocID="{0BF93967-D19A-401B-A765-549F39AA23CC}" presName="parTx" presStyleLbl="revTx" presStyleIdx="5" presStyleCnt="6">
        <dgm:presLayoutVars>
          <dgm:chMax val="0"/>
          <dgm:chPref val="0"/>
        </dgm:presLayoutVars>
      </dgm:prSet>
      <dgm:spPr/>
    </dgm:pt>
  </dgm:ptLst>
  <dgm:cxnLst>
    <dgm:cxn modelId="{E8678D02-ACAC-4FA7-BF15-B3573F0DCE82}" type="presOf" srcId="{0BF93967-D19A-401B-A765-549F39AA23CC}" destId="{5C0FD20A-1F03-4591-B170-6479B3BA84FB}" srcOrd="0" destOrd="0" presId="urn:microsoft.com/office/officeart/2018/2/layout/IconVerticalSolidList"/>
    <dgm:cxn modelId="{62DDD90B-C575-4882-A7E4-D56A5090D721}" type="presOf" srcId="{3D440E85-1F08-460E-9FF2-310810BDDE29}" destId="{8C2D0ACD-75CF-40B3-9589-EC2B82931664}" srcOrd="0" destOrd="0" presId="urn:microsoft.com/office/officeart/2018/2/layout/IconVerticalSolidList"/>
    <dgm:cxn modelId="{9B83210C-7DC2-4368-AEC5-1CEF561BBEEC}" srcId="{3D440E85-1F08-460E-9FF2-310810BDDE29}" destId="{958A549F-5599-4DCF-9A42-1461005683B6}" srcOrd="2" destOrd="0" parTransId="{0916B796-462D-4A88-964C-976CA4135FFA}" sibTransId="{AF7C9F21-CC37-4CA6-BAB9-0A755B8542EB}"/>
    <dgm:cxn modelId="{EBAF6521-68DE-4460-A3C7-BB058FF3C6CC}" srcId="{3D440E85-1F08-460E-9FF2-310810BDDE29}" destId="{ACC0BFE5-FD30-4E20-A1D7-21DBA06CDC1D}" srcOrd="0" destOrd="0" parTransId="{B1CF09F6-5504-4DBF-A91D-C1A58B92E6E4}" sibTransId="{C8BD9519-C974-4A5C-AA6D-8A80D956B9DE}"/>
    <dgm:cxn modelId="{16E93341-B7DF-4161-A445-28DB052F512E}" srcId="{3D440E85-1F08-460E-9FF2-310810BDDE29}" destId="{4A73C751-00C7-419A-ABFE-AF1E0DF1406B}" srcOrd="1" destOrd="0" parTransId="{F7E79536-9A3D-433C-9BB0-2CE9EA7F64E2}" sibTransId="{218D514A-4DCC-4AE4-AB6A-7C20318BC7E3}"/>
    <dgm:cxn modelId="{7DBF0D43-490A-4780-A79B-6720D0EF504F}" srcId="{3D440E85-1F08-460E-9FF2-310810BDDE29}" destId="{0BF93967-D19A-401B-A765-549F39AA23CC}" srcOrd="5" destOrd="0" parTransId="{E0E92C43-B72C-47CE-A227-99083F79C83E}" sibTransId="{1158C7A1-31A3-45DC-A3EA-62598C5D6725}"/>
    <dgm:cxn modelId="{56C82E88-EA50-4F8D-86E9-AD56C8E6861D}" type="presOf" srcId="{4A73C751-00C7-419A-ABFE-AF1E0DF1406B}" destId="{55845323-C2E1-4999-9C29-7635B8444F8D}" srcOrd="0" destOrd="0" presId="urn:microsoft.com/office/officeart/2018/2/layout/IconVerticalSolidList"/>
    <dgm:cxn modelId="{7A563194-6C44-4C24-89A5-9BA86D6400D9}" srcId="{3D440E85-1F08-460E-9FF2-310810BDDE29}" destId="{0A31D6CC-6454-436A-9FBC-7E9B06389BEE}" srcOrd="3" destOrd="0" parTransId="{55CD621A-831B-48D5-83D4-137EC46506A0}" sibTransId="{6B2DA466-94D4-4AC6-89EA-516BD5ED47A2}"/>
    <dgm:cxn modelId="{E2660F9C-71D8-4999-B202-B5F50A74799C}" type="presOf" srcId="{0A31D6CC-6454-436A-9FBC-7E9B06389BEE}" destId="{EC2A8F96-32B3-4BB3-A53A-F1D3567EE5BE}" srcOrd="0" destOrd="0" presId="urn:microsoft.com/office/officeart/2018/2/layout/IconVerticalSolidList"/>
    <dgm:cxn modelId="{855FCACC-3685-4EFB-888C-6DF62EB29D96}" type="presOf" srcId="{958A549F-5599-4DCF-9A42-1461005683B6}" destId="{DB4216C9-6AD5-4ACE-91F0-07A499F4D19C}" srcOrd="0" destOrd="0" presId="urn:microsoft.com/office/officeart/2018/2/layout/IconVerticalSolidList"/>
    <dgm:cxn modelId="{6A9F00ED-39C5-4CDC-B814-343A26F71AA5}" type="presOf" srcId="{ACC0BFE5-FD30-4E20-A1D7-21DBA06CDC1D}" destId="{3ECF07EC-7F2D-4FF2-9C45-CC966AB62A9C}" srcOrd="0" destOrd="0" presId="urn:microsoft.com/office/officeart/2018/2/layout/IconVerticalSolidList"/>
    <dgm:cxn modelId="{7D8921EF-8831-451E-A066-924039DC9B6A}" type="presOf" srcId="{4C0F5375-AA7A-419C-8A74-B3D05773C383}" destId="{946DDFE8-9289-42B0-B795-8545B086B325}" srcOrd="0" destOrd="0" presId="urn:microsoft.com/office/officeart/2018/2/layout/IconVerticalSolidList"/>
    <dgm:cxn modelId="{1391DEF3-0C46-445D-8411-C7390079D9E8}" srcId="{3D440E85-1F08-460E-9FF2-310810BDDE29}" destId="{4C0F5375-AA7A-419C-8A74-B3D05773C383}" srcOrd="4" destOrd="0" parTransId="{33D56122-561F-452C-B50C-CE0A30CF2DBE}" sibTransId="{EA4C596D-91B2-43C8-9E1A-CD5C821E7191}"/>
    <dgm:cxn modelId="{C6ADD0CA-F4D6-4416-8DCF-834B6C17F120}" type="presParOf" srcId="{8C2D0ACD-75CF-40B3-9589-EC2B82931664}" destId="{3F624176-2613-44CC-AE3F-E4A55BD11EB5}" srcOrd="0" destOrd="0" presId="urn:microsoft.com/office/officeart/2018/2/layout/IconVerticalSolidList"/>
    <dgm:cxn modelId="{1D4EEAD0-DD0B-4147-847C-F3D6592C5135}" type="presParOf" srcId="{3F624176-2613-44CC-AE3F-E4A55BD11EB5}" destId="{2D5CF957-6879-4834-A6A8-DEDC036A3BF6}" srcOrd="0" destOrd="0" presId="urn:microsoft.com/office/officeart/2018/2/layout/IconVerticalSolidList"/>
    <dgm:cxn modelId="{35BAD6B9-A0E9-449A-A879-93494BA18D58}" type="presParOf" srcId="{3F624176-2613-44CC-AE3F-E4A55BD11EB5}" destId="{D410EA9B-916C-40B3-8C25-5E23535F3310}" srcOrd="1" destOrd="0" presId="urn:microsoft.com/office/officeart/2018/2/layout/IconVerticalSolidList"/>
    <dgm:cxn modelId="{BACE0AAE-2264-4F6F-80F9-02540DEC2C5B}" type="presParOf" srcId="{3F624176-2613-44CC-AE3F-E4A55BD11EB5}" destId="{333BEFC1-66AF-4FE5-BAC8-95ED931B5F03}" srcOrd="2" destOrd="0" presId="urn:microsoft.com/office/officeart/2018/2/layout/IconVerticalSolidList"/>
    <dgm:cxn modelId="{C5F911DA-8B34-43F1-8609-66CC678AB4C8}" type="presParOf" srcId="{3F624176-2613-44CC-AE3F-E4A55BD11EB5}" destId="{3ECF07EC-7F2D-4FF2-9C45-CC966AB62A9C}" srcOrd="3" destOrd="0" presId="urn:microsoft.com/office/officeart/2018/2/layout/IconVerticalSolidList"/>
    <dgm:cxn modelId="{25F6F65A-BCB9-45A8-8789-DA3ACF463CA7}" type="presParOf" srcId="{8C2D0ACD-75CF-40B3-9589-EC2B82931664}" destId="{3FE37576-5FD2-4A7F-8BBB-ED9EFCFB0E11}" srcOrd="1" destOrd="0" presId="urn:microsoft.com/office/officeart/2018/2/layout/IconVerticalSolidList"/>
    <dgm:cxn modelId="{7CF9F7E7-6F73-4B79-B404-BBE736D895F0}" type="presParOf" srcId="{8C2D0ACD-75CF-40B3-9589-EC2B82931664}" destId="{709F18EA-7815-4CA5-855D-61648FF78F24}" srcOrd="2" destOrd="0" presId="urn:microsoft.com/office/officeart/2018/2/layout/IconVerticalSolidList"/>
    <dgm:cxn modelId="{F29E668B-A33D-4405-BB83-CA678B448C3F}" type="presParOf" srcId="{709F18EA-7815-4CA5-855D-61648FF78F24}" destId="{967F21AD-DD74-45DE-AD42-43D1186486F9}" srcOrd="0" destOrd="0" presId="urn:microsoft.com/office/officeart/2018/2/layout/IconVerticalSolidList"/>
    <dgm:cxn modelId="{7B6069C1-D335-481C-8453-9EB495F1B8F5}" type="presParOf" srcId="{709F18EA-7815-4CA5-855D-61648FF78F24}" destId="{41E6A9B3-76C9-4E12-9FB6-EFC874BD9180}" srcOrd="1" destOrd="0" presId="urn:microsoft.com/office/officeart/2018/2/layout/IconVerticalSolidList"/>
    <dgm:cxn modelId="{CA6F17A4-948A-413E-B82D-62BAF49F40B9}" type="presParOf" srcId="{709F18EA-7815-4CA5-855D-61648FF78F24}" destId="{B9F54AB9-B3EA-4145-BD26-BC021ADD3292}" srcOrd="2" destOrd="0" presId="urn:microsoft.com/office/officeart/2018/2/layout/IconVerticalSolidList"/>
    <dgm:cxn modelId="{20406B14-5323-4CA6-BBEB-7A4B4FAD349D}" type="presParOf" srcId="{709F18EA-7815-4CA5-855D-61648FF78F24}" destId="{55845323-C2E1-4999-9C29-7635B8444F8D}" srcOrd="3" destOrd="0" presId="urn:microsoft.com/office/officeart/2018/2/layout/IconVerticalSolidList"/>
    <dgm:cxn modelId="{25A12E38-DB7A-4ECE-9356-E5B05821F46F}" type="presParOf" srcId="{8C2D0ACD-75CF-40B3-9589-EC2B82931664}" destId="{850075CF-866F-4983-A104-0BAB5BFEA16C}" srcOrd="3" destOrd="0" presId="urn:microsoft.com/office/officeart/2018/2/layout/IconVerticalSolidList"/>
    <dgm:cxn modelId="{6D44AA7B-E834-4CC6-B9C9-5498C99B4F47}" type="presParOf" srcId="{8C2D0ACD-75CF-40B3-9589-EC2B82931664}" destId="{A167E617-04C8-4B41-A6F8-F7B4EFBBD9FF}" srcOrd="4" destOrd="0" presId="urn:microsoft.com/office/officeart/2018/2/layout/IconVerticalSolidList"/>
    <dgm:cxn modelId="{F2219B9B-8CD6-4442-9DCE-131ED56CB63F}" type="presParOf" srcId="{A167E617-04C8-4B41-A6F8-F7B4EFBBD9FF}" destId="{96149CE3-DF5C-4449-BF84-065A9A21768A}" srcOrd="0" destOrd="0" presId="urn:microsoft.com/office/officeart/2018/2/layout/IconVerticalSolidList"/>
    <dgm:cxn modelId="{14EE475E-879A-44F7-9C8F-022B7E541378}" type="presParOf" srcId="{A167E617-04C8-4B41-A6F8-F7B4EFBBD9FF}" destId="{BC884847-BB70-4497-9CFC-F7BCA3F5856D}" srcOrd="1" destOrd="0" presId="urn:microsoft.com/office/officeart/2018/2/layout/IconVerticalSolidList"/>
    <dgm:cxn modelId="{CB48DB13-E3B1-4DE9-9D20-578B37FC2F6F}" type="presParOf" srcId="{A167E617-04C8-4B41-A6F8-F7B4EFBBD9FF}" destId="{8CA0A7CA-BE4F-46B4-A495-0875BDE50910}" srcOrd="2" destOrd="0" presId="urn:microsoft.com/office/officeart/2018/2/layout/IconVerticalSolidList"/>
    <dgm:cxn modelId="{EF8128FE-6BF0-426E-8771-829F92BF1DC7}" type="presParOf" srcId="{A167E617-04C8-4B41-A6F8-F7B4EFBBD9FF}" destId="{DB4216C9-6AD5-4ACE-91F0-07A499F4D19C}" srcOrd="3" destOrd="0" presId="urn:microsoft.com/office/officeart/2018/2/layout/IconVerticalSolidList"/>
    <dgm:cxn modelId="{0DAA663B-1AD5-4122-8385-DD83DEF74DD1}" type="presParOf" srcId="{8C2D0ACD-75CF-40B3-9589-EC2B82931664}" destId="{20A9B78E-85A2-46FC-90BA-D81EC883A656}" srcOrd="5" destOrd="0" presId="urn:microsoft.com/office/officeart/2018/2/layout/IconVerticalSolidList"/>
    <dgm:cxn modelId="{4479C4B2-DD30-4860-AE55-D122AD43EA51}" type="presParOf" srcId="{8C2D0ACD-75CF-40B3-9589-EC2B82931664}" destId="{63EEDA2B-3E93-47F2-A42B-E3E8BF8A7D96}" srcOrd="6" destOrd="0" presId="urn:microsoft.com/office/officeart/2018/2/layout/IconVerticalSolidList"/>
    <dgm:cxn modelId="{E2A3F30C-1B30-430B-9F90-5D4066C46ECC}" type="presParOf" srcId="{63EEDA2B-3E93-47F2-A42B-E3E8BF8A7D96}" destId="{A326C82C-AE4B-47E7-A88B-07111A5771FB}" srcOrd="0" destOrd="0" presId="urn:microsoft.com/office/officeart/2018/2/layout/IconVerticalSolidList"/>
    <dgm:cxn modelId="{54AB4F2D-7AB0-48BD-A70E-5C57768C8F86}" type="presParOf" srcId="{63EEDA2B-3E93-47F2-A42B-E3E8BF8A7D96}" destId="{360C4F8B-1202-4FF1-80DC-E7818B72A5B3}" srcOrd="1" destOrd="0" presId="urn:microsoft.com/office/officeart/2018/2/layout/IconVerticalSolidList"/>
    <dgm:cxn modelId="{B719521C-972D-48D7-9B13-81ED13C66EB2}" type="presParOf" srcId="{63EEDA2B-3E93-47F2-A42B-E3E8BF8A7D96}" destId="{0CDE1780-7E27-4B14-B004-16402171EA45}" srcOrd="2" destOrd="0" presId="urn:microsoft.com/office/officeart/2018/2/layout/IconVerticalSolidList"/>
    <dgm:cxn modelId="{82E2D1D1-854A-49C2-BCC7-9CF7D1DCF5B3}" type="presParOf" srcId="{63EEDA2B-3E93-47F2-A42B-E3E8BF8A7D96}" destId="{EC2A8F96-32B3-4BB3-A53A-F1D3567EE5BE}" srcOrd="3" destOrd="0" presId="urn:microsoft.com/office/officeart/2018/2/layout/IconVerticalSolidList"/>
    <dgm:cxn modelId="{3A7F4089-6CB5-426E-8557-0DF7228AB555}" type="presParOf" srcId="{8C2D0ACD-75CF-40B3-9589-EC2B82931664}" destId="{269A74C8-7CA7-4463-B94E-0937B2BDCF20}" srcOrd="7" destOrd="0" presId="urn:microsoft.com/office/officeart/2018/2/layout/IconVerticalSolidList"/>
    <dgm:cxn modelId="{C30A9980-1F81-477D-98F2-36912FD38474}" type="presParOf" srcId="{8C2D0ACD-75CF-40B3-9589-EC2B82931664}" destId="{E50DE449-4E5D-4B37-BCAC-042E70FEB2E6}" srcOrd="8" destOrd="0" presId="urn:microsoft.com/office/officeart/2018/2/layout/IconVerticalSolidList"/>
    <dgm:cxn modelId="{0D06C884-226A-4F51-B6F7-4CB469649685}" type="presParOf" srcId="{E50DE449-4E5D-4B37-BCAC-042E70FEB2E6}" destId="{85CF102E-8F1E-418D-BF79-2D1E29EAF196}" srcOrd="0" destOrd="0" presId="urn:microsoft.com/office/officeart/2018/2/layout/IconVerticalSolidList"/>
    <dgm:cxn modelId="{3EB620F6-9EBC-4A9C-A51B-070BB8B10746}" type="presParOf" srcId="{E50DE449-4E5D-4B37-BCAC-042E70FEB2E6}" destId="{C53A74C6-6DD2-4E08-BA0F-6F24FB4F18B8}" srcOrd="1" destOrd="0" presId="urn:microsoft.com/office/officeart/2018/2/layout/IconVerticalSolidList"/>
    <dgm:cxn modelId="{20EFD3BC-C239-4697-B2B1-58AAB4A9CCA8}" type="presParOf" srcId="{E50DE449-4E5D-4B37-BCAC-042E70FEB2E6}" destId="{C5F63D50-C954-4934-B359-B703D8EC30A6}" srcOrd="2" destOrd="0" presId="urn:microsoft.com/office/officeart/2018/2/layout/IconVerticalSolidList"/>
    <dgm:cxn modelId="{1621DF0F-7DE5-4E25-81A9-DCD25C380EB6}" type="presParOf" srcId="{E50DE449-4E5D-4B37-BCAC-042E70FEB2E6}" destId="{946DDFE8-9289-42B0-B795-8545B086B325}" srcOrd="3" destOrd="0" presId="urn:microsoft.com/office/officeart/2018/2/layout/IconVerticalSolidList"/>
    <dgm:cxn modelId="{A2C77980-9053-4484-BF2C-6D9A48A13C57}" type="presParOf" srcId="{8C2D0ACD-75CF-40B3-9589-EC2B82931664}" destId="{63E84E37-5C9F-4827-A0AD-0F1DDFA17648}" srcOrd="9" destOrd="0" presId="urn:microsoft.com/office/officeart/2018/2/layout/IconVerticalSolidList"/>
    <dgm:cxn modelId="{BDB7FDFA-CF93-434A-8606-ED5E47E2DD79}" type="presParOf" srcId="{8C2D0ACD-75CF-40B3-9589-EC2B82931664}" destId="{82BDF3E2-098E-4F63-80F9-4E922686F891}" srcOrd="10" destOrd="0" presId="urn:microsoft.com/office/officeart/2018/2/layout/IconVerticalSolidList"/>
    <dgm:cxn modelId="{6F20295D-A7A2-4068-8F98-FC66032C7E3D}" type="presParOf" srcId="{82BDF3E2-098E-4F63-80F9-4E922686F891}" destId="{ACB81E18-CC3D-413C-B1AB-6ECE22140117}" srcOrd="0" destOrd="0" presId="urn:microsoft.com/office/officeart/2018/2/layout/IconVerticalSolidList"/>
    <dgm:cxn modelId="{818FF029-6694-4211-AB20-3FAEE398D4DF}" type="presParOf" srcId="{82BDF3E2-098E-4F63-80F9-4E922686F891}" destId="{C9B6AA48-9EFA-485A-93A0-F26DA3DACAFE}" srcOrd="1" destOrd="0" presId="urn:microsoft.com/office/officeart/2018/2/layout/IconVerticalSolidList"/>
    <dgm:cxn modelId="{0245A081-6596-4C2B-9AA9-FD8305A6FAF0}" type="presParOf" srcId="{82BDF3E2-098E-4F63-80F9-4E922686F891}" destId="{65009EDB-5467-40D0-81BB-986F9304964A}" srcOrd="2" destOrd="0" presId="urn:microsoft.com/office/officeart/2018/2/layout/IconVerticalSolidList"/>
    <dgm:cxn modelId="{B3ABF787-3A3C-4CC7-A663-B8FEF2E6FC33}" type="presParOf" srcId="{82BDF3E2-098E-4F63-80F9-4E922686F891}" destId="{5C0FD20A-1F03-4591-B170-6479B3BA84F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13F588-9C55-4936-B8B3-73E0AE36E9ED}"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B8677FB9-691A-4E96-BE78-BA6CA6F86B58}">
      <dgm:prSet/>
      <dgm:spPr/>
      <dgm:t>
        <a:bodyPr/>
        <a:lstStyle/>
        <a:p>
          <a:r>
            <a:rPr lang="en-US"/>
            <a:t>1. Use an Actor-Critic Network with shared parameters for policy and value estimation.</a:t>
          </a:r>
        </a:p>
      </dgm:t>
    </dgm:pt>
    <dgm:pt modelId="{8222F55A-C035-4DE8-9EE0-1764F5D4C517}" type="parTrans" cxnId="{1A5166FB-24C6-4C1E-A4A7-45DA2D87E4C9}">
      <dgm:prSet/>
      <dgm:spPr/>
      <dgm:t>
        <a:bodyPr/>
        <a:lstStyle/>
        <a:p>
          <a:endParaRPr lang="en-US"/>
        </a:p>
      </dgm:t>
    </dgm:pt>
    <dgm:pt modelId="{3BDC1CAC-E17F-476A-BB47-A02F64FF95D3}" type="sibTrans" cxnId="{1A5166FB-24C6-4C1E-A4A7-45DA2D87E4C9}">
      <dgm:prSet/>
      <dgm:spPr/>
      <dgm:t>
        <a:bodyPr/>
        <a:lstStyle/>
        <a:p>
          <a:endParaRPr lang="en-US"/>
        </a:p>
      </dgm:t>
    </dgm:pt>
    <dgm:pt modelId="{35D31BF8-1528-4B42-BAFD-536C0790C92F}">
      <dgm:prSet/>
      <dgm:spPr/>
      <dgm:t>
        <a:bodyPr/>
        <a:lstStyle/>
        <a:p>
          <a:r>
            <a:rPr lang="en-US"/>
            <a:t>2. Multiple asynchronous agents explore the environment in parallel.</a:t>
          </a:r>
        </a:p>
      </dgm:t>
    </dgm:pt>
    <dgm:pt modelId="{3360D3E1-D740-4BA7-9252-D58A6554B171}" type="parTrans" cxnId="{D2C0FBE1-A628-4AE3-B5B2-C09A07FDF2F9}">
      <dgm:prSet/>
      <dgm:spPr/>
      <dgm:t>
        <a:bodyPr/>
        <a:lstStyle/>
        <a:p>
          <a:endParaRPr lang="en-US"/>
        </a:p>
      </dgm:t>
    </dgm:pt>
    <dgm:pt modelId="{4AA5A2AD-A3F4-407B-81AE-F420163F6B92}" type="sibTrans" cxnId="{D2C0FBE1-A628-4AE3-B5B2-C09A07FDF2F9}">
      <dgm:prSet/>
      <dgm:spPr/>
      <dgm:t>
        <a:bodyPr/>
        <a:lstStyle/>
        <a:p>
          <a:endParaRPr lang="en-US"/>
        </a:p>
      </dgm:t>
    </dgm:pt>
    <dgm:pt modelId="{CDD5F4C4-D3B6-40A0-9CD5-C37C1E61D6E6}">
      <dgm:prSet/>
      <dgm:spPr/>
      <dgm:t>
        <a:bodyPr/>
        <a:lstStyle/>
        <a:p>
          <a:r>
            <a:rPr lang="en-US"/>
            <a:t>3. Compute policy and value loss:</a:t>
          </a:r>
        </a:p>
      </dgm:t>
    </dgm:pt>
    <dgm:pt modelId="{89F14AC0-037C-4909-9FEB-38BDB699A839}" type="parTrans" cxnId="{31D6794A-06AD-4536-B4C4-A55C7354C60C}">
      <dgm:prSet/>
      <dgm:spPr/>
      <dgm:t>
        <a:bodyPr/>
        <a:lstStyle/>
        <a:p>
          <a:endParaRPr lang="en-US"/>
        </a:p>
      </dgm:t>
    </dgm:pt>
    <dgm:pt modelId="{D49E8FEC-0C8E-4D3D-A1BC-8E7918032431}" type="sibTrans" cxnId="{31D6794A-06AD-4536-B4C4-A55C7354C60C}">
      <dgm:prSet/>
      <dgm:spPr/>
      <dgm:t>
        <a:bodyPr/>
        <a:lstStyle/>
        <a:p>
          <a:endParaRPr lang="en-US"/>
        </a:p>
      </dgm:t>
    </dgm:pt>
    <dgm:pt modelId="{618FADD7-C21C-4D0F-912F-79DECE63A12E}">
      <dgm:prSet/>
      <dgm:spPr/>
      <dgm:t>
        <a:bodyPr/>
        <a:lstStyle/>
        <a:p>
          <a:r>
            <a:rPr lang="en-US"/>
            <a:t>Policy Loss: -log(π(a|s)) * Advantage</a:t>
          </a:r>
        </a:p>
      </dgm:t>
    </dgm:pt>
    <dgm:pt modelId="{23DA2CF7-57FE-4E84-AFF6-A9371561BD59}" type="parTrans" cxnId="{6CD49C25-3100-45EC-9168-5AB6D5E26977}">
      <dgm:prSet/>
      <dgm:spPr/>
      <dgm:t>
        <a:bodyPr/>
        <a:lstStyle/>
        <a:p>
          <a:endParaRPr lang="en-US"/>
        </a:p>
      </dgm:t>
    </dgm:pt>
    <dgm:pt modelId="{7E831623-B62B-409D-8BE8-D159F55B5F90}" type="sibTrans" cxnId="{6CD49C25-3100-45EC-9168-5AB6D5E26977}">
      <dgm:prSet/>
      <dgm:spPr/>
      <dgm:t>
        <a:bodyPr/>
        <a:lstStyle/>
        <a:p>
          <a:endParaRPr lang="en-US"/>
        </a:p>
      </dgm:t>
    </dgm:pt>
    <dgm:pt modelId="{239992F8-9F04-465C-9121-07173CA5D3D8}">
      <dgm:prSet/>
      <dgm:spPr/>
      <dgm:t>
        <a:bodyPr/>
        <a:lstStyle/>
        <a:p>
          <a:r>
            <a:rPr lang="en-US"/>
            <a:t>Value Loss: (R - V(s))^2</a:t>
          </a:r>
        </a:p>
      </dgm:t>
    </dgm:pt>
    <dgm:pt modelId="{7787CDD6-8BAC-4EC3-BC42-78978EDA9962}" type="parTrans" cxnId="{1E442836-3655-4419-BF5A-B7FE71A79FD8}">
      <dgm:prSet/>
      <dgm:spPr/>
      <dgm:t>
        <a:bodyPr/>
        <a:lstStyle/>
        <a:p>
          <a:endParaRPr lang="en-US"/>
        </a:p>
      </dgm:t>
    </dgm:pt>
    <dgm:pt modelId="{EC5E540A-9918-496B-9D71-64CBBF193F48}" type="sibTrans" cxnId="{1E442836-3655-4419-BF5A-B7FE71A79FD8}">
      <dgm:prSet/>
      <dgm:spPr/>
      <dgm:t>
        <a:bodyPr/>
        <a:lstStyle/>
        <a:p>
          <a:endParaRPr lang="en-US"/>
        </a:p>
      </dgm:t>
    </dgm:pt>
    <dgm:pt modelId="{62F9BE25-8C48-4010-83BE-CDFF9F2EE6D3}">
      <dgm:prSet/>
      <dgm:spPr/>
      <dgm:t>
        <a:bodyPr/>
        <a:lstStyle/>
        <a:p>
          <a:r>
            <a:rPr lang="en-US"/>
            <a:t>4. Update global parameters based on local gradients.</a:t>
          </a:r>
        </a:p>
      </dgm:t>
    </dgm:pt>
    <dgm:pt modelId="{9B1C51A8-1E3E-4034-A5D9-C656C5A2CEF1}" type="parTrans" cxnId="{3845A730-A91D-4CD4-AC00-F440C8F338CA}">
      <dgm:prSet/>
      <dgm:spPr/>
      <dgm:t>
        <a:bodyPr/>
        <a:lstStyle/>
        <a:p>
          <a:endParaRPr lang="en-US"/>
        </a:p>
      </dgm:t>
    </dgm:pt>
    <dgm:pt modelId="{C36750A9-D535-43BA-90B1-207A46914519}" type="sibTrans" cxnId="{3845A730-A91D-4CD4-AC00-F440C8F338CA}">
      <dgm:prSet/>
      <dgm:spPr/>
      <dgm:t>
        <a:bodyPr/>
        <a:lstStyle/>
        <a:p>
          <a:endParaRPr lang="en-US"/>
        </a:p>
      </dgm:t>
    </dgm:pt>
    <dgm:pt modelId="{DDD2DD0E-A899-42D7-AEB8-D2A84C472550}" type="pres">
      <dgm:prSet presAssocID="{4013F588-9C55-4936-B8B3-73E0AE36E9ED}" presName="hierChild1" presStyleCnt="0">
        <dgm:presLayoutVars>
          <dgm:chPref val="1"/>
          <dgm:dir/>
          <dgm:animOne val="branch"/>
          <dgm:animLvl val="lvl"/>
          <dgm:resizeHandles/>
        </dgm:presLayoutVars>
      </dgm:prSet>
      <dgm:spPr/>
    </dgm:pt>
    <dgm:pt modelId="{47869D48-FCA1-46CD-B90E-3D8F6C411E00}" type="pres">
      <dgm:prSet presAssocID="{B8677FB9-691A-4E96-BE78-BA6CA6F86B58}" presName="hierRoot1" presStyleCnt="0"/>
      <dgm:spPr/>
    </dgm:pt>
    <dgm:pt modelId="{F180C2BD-5548-46F0-AA03-C99BB5FE10E8}" type="pres">
      <dgm:prSet presAssocID="{B8677FB9-691A-4E96-BE78-BA6CA6F86B58}" presName="composite" presStyleCnt="0"/>
      <dgm:spPr/>
    </dgm:pt>
    <dgm:pt modelId="{F4680A9F-3FED-48A8-92F2-C627E67DC352}" type="pres">
      <dgm:prSet presAssocID="{B8677FB9-691A-4E96-BE78-BA6CA6F86B58}" presName="background" presStyleLbl="node0" presStyleIdx="0" presStyleCnt="4"/>
      <dgm:spPr/>
    </dgm:pt>
    <dgm:pt modelId="{85D40BA1-15F9-4FAD-9DC3-27E2325CCA27}" type="pres">
      <dgm:prSet presAssocID="{B8677FB9-691A-4E96-BE78-BA6CA6F86B58}" presName="text" presStyleLbl="fgAcc0" presStyleIdx="0" presStyleCnt="4">
        <dgm:presLayoutVars>
          <dgm:chPref val="3"/>
        </dgm:presLayoutVars>
      </dgm:prSet>
      <dgm:spPr/>
    </dgm:pt>
    <dgm:pt modelId="{0FEFF2F0-A133-4C9E-929E-ACD90D4769E3}" type="pres">
      <dgm:prSet presAssocID="{B8677FB9-691A-4E96-BE78-BA6CA6F86B58}" presName="hierChild2" presStyleCnt="0"/>
      <dgm:spPr/>
    </dgm:pt>
    <dgm:pt modelId="{656A03F2-2E85-4BE3-9809-D79DA7C7802C}" type="pres">
      <dgm:prSet presAssocID="{35D31BF8-1528-4B42-BAFD-536C0790C92F}" presName="hierRoot1" presStyleCnt="0"/>
      <dgm:spPr/>
    </dgm:pt>
    <dgm:pt modelId="{F1CEDA0C-407D-43B1-A33B-92D5E2B61721}" type="pres">
      <dgm:prSet presAssocID="{35D31BF8-1528-4B42-BAFD-536C0790C92F}" presName="composite" presStyleCnt="0"/>
      <dgm:spPr/>
    </dgm:pt>
    <dgm:pt modelId="{BA720AA0-E4DC-48C1-92A3-40F82F211B4B}" type="pres">
      <dgm:prSet presAssocID="{35D31BF8-1528-4B42-BAFD-536C0790C92F}" presName="background" presStyleLbl="node0" presStyleIdx="1" presStyleCnt="4"/>
      <dgm:spPr/>
    </dgm:pt>
    <dgm:pt modelId="{1AE63985-BCE3-4899-B270-A459083526F6}" type="pres">
      <dgm:prSet presAssocID="{35D31BF8-1528-4B42-BAFD-536C0790C92F}" presName="text" presStyleLbl="fgAcc0" presStyleIdx="1" presStyleCnt="4">
        <dgm:presLayoutVars>
          <dgm:chPref val="3"/>
        </dgm:presLayoutVars>
      </dgm:prSet>
      <dgm:spPr/>
    </dgm:pt>
    <dgm:pt modelId="{E2D87BFA-2D82-4216-A955-ACE73DD0ADBD}" type="pres">
      <dgm:prSet presAssocID="{35D31BF8-1528-4B42-BAFD-536C0790C92F}" presName="hierChild2" presStyleCnt="0"/>
      <dgm:spPr/>
    </dgm:pt>
    <dgm:pt modelId="{CB0B2A4C-289A-4405-B62F-BCC005CF39CE}" type="pres">
      <dgm:prSet presAssocID="{CDD5F4C4-D3B6-40A0-9CD5-C37C1E61D6E6}" presName="hierRoot1" presStyleCnt="0"/>
      <dgm:spPr/>
    </dgm:pt>
    <dgm:pt modelId="{37DDDBA1-7F1D-4B24-BC64-6E107EFFF7F0}" type="pres">
      <dgm:prSet presAssocID="{CDD5F4C4-D3B6-40A0-9CD5-C37C1E61D6E6}" presName="composite" presStyleCnt="0"/>
      <dgm:spPr/>
    </dgm:pt>
    <dgm:pt modelId="{D3E6DFDE-1C0A-496F-ADDD-21345B957D5A}" type="pres">
      <dgm:prSet presAssocID="{CDD5F4C4-D3B6-40A0-9CD5-C37C1E61D6E6}" presName="background" presStyleLbl="node0" presStyleIdx="2" presStyleCnt="4"/>
      <dgm:spPr/>
    </dgm:pt>
    <dgm:pt modelId="{A3475226-2147-45D4-96EF-FB6954207FBA}" type="pres">
      <dgm:prSet presAssocID="{CDD5F4C4-D3B6-40A0-9CD5-C37C1E61D6E6}" presName="text" presStyleLbl="fgAcc0" presStyleIdx="2" presStyleCnt="4">
        <dgm:presLayoutVars>
          <dgm:chPref val="3"/>
        </dgm:presLayoutVars>
      </dgm:prSet>
      <dgm:spPr/>
    </dgm:pt>
    <dgm:pt modelId="{F4D2C9F6-AF6E-47C7-AFC8-08BD51849A7E}" type="pres">
      <dgm:prSet presAssocID="{CDD5F4C4-D3B6-40A0-9CD5-C37C1E61D6E6}" presName="hierChild2" presStyleCnt="0"/>
      <dgm:spPr/>
    </dgm:pt>
    <dgm:pt modelId="{4A9AEFBE-FAB2-489C-95C9-E1E8A8C7C159}" type="pres">
      <dgm:prSet presAssocID="{23DA2CF7-57FE-4E84-AFF6-A9371561BD59}" presName="Name10" presStyleLbl="parChTrans1D2" presStyleIdx="0" presStyleCnt="2"/>
      <dgm:spPr/>
    </dgm:pt>
    <dgm:pt modelId="{0BC18136-F1EF-474B-A3D5-5352C7AE51DC}" type="pres">
      <dgm:prSet presAssocID="{618FADD7-C21C-4D0F-912F-79DECE63A12E}" presName="hierRoot2" presStyleCnt="0"/>
      <dgm:spPr/>
    </dgm:pt>
    <dgm:pt modelId="{30326D8A-F67C-4182-839C-E27FB6A84DD5}" type="pres">
      <dgm:prSet presAssocID="{618FADD7-C21C-4D0F-912F-79DECE63A12E}" presName="composite2" presStyleCnt="0"/>
      <dgm:spPr/>
    </dgm:pt>
    <dgm:pt modelId="{E06FEB5F-767F-4B78-A8EB-166DE7DC34A2}" type="pres">
      <dgm:prSet presAssocID="{618FADD7-C21C-4D0F-912F-79DECE63A12E}" presName="background2" presStyleLbl="node2" presStyleIdx="0" presStyleCnt="2"/>
      <dgm:spPr/>
    </dgm:pt>
    <dgm:pt modelId="{5A3CE223-DEB5-4E68-B947-F5F9369A41AD}" type="pres">
      <dgm:prSet presAssocID="{618FADD7-C21C-4D0F-912F-79DECE63A12E}" presName="text2" presStyleLbl="fgAcc2" presStyleIdx="0" presStyleCnt="2">
        <dgm:presLayoutVars>
          <dgm:chPref val="3"/>
        </dgm:presLayoutVars>
      </dgm:prSet>
      <dgm:spPr/>
    </dgm:pt>
    <dgm:pt modelId="{121DFE9B-AD06-4C09-B1E5-A83C48F7F01B}" type="pres">
      <dgm:prSet presAssocID="{618FADD7-C21C-4D0F-912F-79DECE63A12E}" presName="hierChild3" presStyleCnt="0"/>
      <dgm:spPr/>
    </dgm:pt>
    <dgm:pt modelId="{AD397159-81D7-4CC7-8C9D-424AA5E2B4B8}" type="pres">
      <dgm:prSet presAssocID="{7787CDD6-8BAC-4EC3-BC42-78978EDA9962}" presName="Name10" presStyleLbl="parChTrans1D2" presStyleIdx="1" presStyleCnt="2"/>
      <dgm:spPr/>
    </dgm:pt>
    <dgm:pt modelId="{A0135C9B-DB2D-47B2-9CCE-331DCBFF6603}" type="pres">
      <dgm:prSet presAssocID="{239992F8-9F04-465C-9121-07173CA5D3D8}" presName="hierRoot2" presStyleCnt="0"/>
      <dgm:spPr/>
    </dgm:pt>
    <dgm:pt modelId="{5F44ACC5-1318-4980-A190-3AF5486DF55C}" type="pres">
      <dgm:prSet presAssocID="{239992F8-9F04-465C-9121-07173CA5D3D8}" presName="composite2" presStyleCnt="0"/>
      <dgm:spPr/>
    </dgm:pt>
    <dgm:pt modelId="{7378D346-8EF1-40FE-BCD9-B157A568638E}" type="pres">
      <dgm:prSet presAssocID="{239992F8-9F04-465C-9121-07173CA5D3D8}" presName="background2" presStyleLbl="node2" presStyleIdx="1" presStyleCnt="2"/>
      <dgm:spPr/>
    </dgm:pt>
    <dgm:pt modelId="{8E92B08B-F95A-4463-B9EC-32B304A7EC73}" type="pres">
      <dgm:prSet presAssocID="{239992F8-9F04-465C-9121-07173CA5D3D8}" presName="text2" presStyleLbl="fgAcc2" presStyleIdx="1" presStyleCnt="2">
        <dgm:presLayoutVars>
          <dgm:chPref val="3"/>
        </dgm:presLayoutVars>
      </dgm:prSet>
      <dgm:spPr/>
    </dgm:pt>
    <dgm:pt modelId="{D4039971-C066-427E-A8A6-1420D60CFFFA}" type="pres">
      <dgm:prSet presAssocID="{239992F8-9F04-465C-9121-07173CA5D3D8}" presName="hierChild3" presStyleCnt="0"/>
      <dgm:spPr/>
    </dgm:pt>
    <dgm:pt modelId="{0A4008DB-299D-44AE-AEDB-080D81D5D8C3}" type="pres">
      <dgm:prSet presAssocID="{62F9BE25-8C48-4010-83BE-CDFF9F2EE6D3}" presName="hierRoot1" presStyleCnt="0"/>
      <dgm:spPr/>
    </dgm:pt>
    <dgm:pt modelId="{36407FD2-4522-470E-801E-007A52AD8EC5}" type="pres">
      <dgm:prSet presAssocID="{62F9BE25-8C48-4010-83BE-CDFF9F2EE6D3}" presName="composite" presStyleCnt="0"/>
      <dgm:spPr/>
    </dgm:pt>
    <dgm:pt modelId="{2DCCF6FE-827E-4BF7-9925-A866268CFFE1}" type="pres">
      <dgm:prSet presAssocID="{62F9BE25-8C48-4010-83BE-CDFF9F2EE6D3}" presName="background" presStyleLbl="node0" presStyleIdx="3" presStyleCnt="4"/>
      <dgm:spPr/>
    </dgm:pt>
    <dgm:pt modelId="{FA830E04-A82F-4072-BF87-BA3E87F2F303}" type="pres">
      <dgm:prSet presAssocID="{62F9BE25-8C48-4010-83BE-CDFF9F2EE6D3}" presName="text" presStyleLbl="fgAcc0" presStyleIdx="3" presStyleCnt="4">
        <dgm:presLayoutVars>
          <dgm:chPref val="3"/>
        </dgm:presLayoutVars>
      </dgm:prSet>
      <dgm:spPr/>
    </dgm:pt>
    <dgm:pt modelId="{7C2C3E5E-6657-43D7-95F7-697DFB617E91}" type="pres">
      <dgm:prSet presAssocID="{62F9BE25-8C48-4010-83BE-CDFF9F2EE6D3}" presName="hierChild2" presStyleCnt="0"/>
      <dgm:spPr/>
    </dgm:pt>
  </dgm:ptLst>
  <dgm:cxnLst>
    <dgm:cxn modelId="{6CD49C25-3100-45EC-9168-5AB6D5E26977}" srcId="{CDD5F4C4-D3B6-40A0-9CD5-C37C1E61D6E6}" destId="{618FADD7-C21C-4D0F-912F-79DECE63A12E}" srcOrd="0" destOrd="0" parTransId="{23DA2CF7-57FE-4E84-AFF6-A9371561BD59}" sibTransId="{7E831623-B62B-409D-8BE8-D159F55B5F90}"/>
    <dgm:cxn modelId="{3845A730-A91D-4CD4-AC00-F440C8F338CA}" srcId="{4013F588-9C55-4936-B8B3-73E0AE36E9ED}" destId="{62F9BE25-8C48-4010-83BE-CDFF9F2EE6D3}" srcOrd="3" destOrd="0" parTransId="{9B1C51A8-1E3E-4034-A5D9-C656C5A2CEF1}" sibTransId="{C36750A9-D535-43BA-90B1-207A46914519}"/>
    <dgm:cxn modelId="{1E442836-3655-4419-BF5A-B7FE71A79FD8}" srcId="{CDD5F4C4-D3B6-40A0-9CD5-C37C1E61D6E6}" destId="{239992F8-9F04-465C-9121-07173CA5D3D8}" srcOrd="1" destOrd="0" parTransId="{7787CDD6-8BAC-4EC3-BC42-78978EDA9962}" sibTransId="{EC5E540A-9918-496B-9D71-64CBBF193F48}"/>
    <dgm:cxn modelId="{A272A940-66E1-4224-B86C-C5DE5E13BE20}" type="presOf" srcId="{4013F588-9C55-4936-B8B3-73E0AE36E9ED}" destId="{DDD2DD0E-A899-42D7-AEB8-D2A84C472550}" srcOrd="0" destOrd="0" presId="urn:microsoft.com/office/officeart/2005/8/layout/hierarchy1"/>
    <dgm:cxn modelId="{F56E495F-C1AB-43CC-B802-B5086FA4D58F}" type="presOf" srcId="{CDD5F4C4-D3B6-40A0-9CD5-C37C1E61D6E6}" destId="{A3475226-2147-45D4-96EF-FB6954207FBA}" srcOrd="0" destOrd="0" presId="urn:microsoft.com/office/officeart/2005/8/layout/hierarchy1"/>
    <dgm:cxn modelId="{31D6794A-06AD-4536-B4C4-A55C7354C60C}" srcId="{4013F588-9C55-4936-B8B3-73E0AE36E9ED}" destId="{CDD5F4C4-D3B6-40A0-9CD5-C37C1E61D6E6}" srcOrd="2" destOrd="0" parTransId="{89F14AC0-037C-4909-9FEB-38BDB699A839}" sibTransId="{D49E8FEC-0C8E-4D3D-A1BC-8E7918032431}"/>
    <dgm:cxn modelId="{B7AD136C-E425-45A4-BA24-829113C1F5AD}" type="presOf" srcId="{B8677FB9-691A-4E96-BE78-BA6CA6F86B58}" destId="{85D40BA1-15F9-4FAD-9DC3-27E2325CCA27}" srcOrd="0" destOrd="0" presId="urn:microsoft.com/office/officeart/2005/8/layout/hierarchy1"/>
    <dgm:cxn modelId="{12BBB082-5D72-449E-A141-E40C6C1D451C}" type="presOf" srcId="{7787CDD6-8BAC-4EC3-BC42-78978EDA9962}" destId="{AD397159-81D7-4CC7-8C9D-424AA5E2B4B8}" srcOrd="0" destOrd="0" presId="urn:microsoft.com/office/officeart/2005/8/layout/hierarchy1"/>
    <dgm:cxn modelId="{1F9A979A-2CE1-4FAA-A3C7-020ACF631027}" type="presOf" srcId="{62F9BE25-8C48-4010-83BE-CDFF9F2EE6D3}" destId="{FA830E04-A82F-4072-BF87-BA3E87F2F303}" srcOrd="0" destOrd="0" presId="urn:microsoft.com/office/officeart/2005/8/layout/hierarchy1"/>
    <dgm:cxn modelId="{682246AB-89B9-4749-A569-A5297D50DFF1}" type="presOf" srcId="{239992F8-9F04-465C-9121-07173CA5D3D8}" destId="{8E92B08B-F95A-4463-B9EC-32B304A7EC73}" srcOrd="0" destOrd="0" presId="urn:microsoft.com/office/officeart/2005/8/layout/hierarchy1"/>
    <dgm:cxn modelId="{6557A9B1-721D-42ED-987C-6B4F7C19B092}" type="presOf" srcId="{618FADD7-C21C-4D0F-912F-79DECE63A12E}" destId="{5A3CE223-DEB5-4E68-B947-F5F9369A41AD}" srcOrd="0" destOrd="0" presId="urn:microsoft.com/office/officeart/2005/8/layout/hierarchy1"/>
    <dgm:cxn modelId="{021C76C3-61A0-4DED-926D-BD5FF9D199F1}" type="presOf" srcId="{35D31BF8-1528-4B42-BAFD-536C0790C92F}" destId="{1AE63985-BCE3-4899-B270-A459083526F6}" srcOrd="0" destOrd="0" presId="urn:microsoft.com/office/officeart/2005/8/layout/hierarchy1"/>
    <dgm:cxn modelId="{D2C0FBE1-A628-4AE3-B5B2-C09A07FDF2F9}" srcId="{4013F588-9C55-4936-B8B3-73E0AE36E9ED}" destId="{35D31BF8-1528-4B42-BAFD-536C0790C92F}" srcOrd="1" destOrd="0" parTransId="{3360D3E1-D740-4BA7-9252-D58A6554B171}" sibTransId="{4AA5A2AD-A3F4-407B-81AE-F420163F6B92}"/>
    <dgm:cxn modelId="{353B66EE-534A-4D8B-BD97-CFB0DACAB177}" type="presOf" srcId="{23DA2CF7-57FE-4E84-AFF6-A9371561BD59}" destId="{4A9AEFBE-FAB2-489C-95C9-E1E8A8C7C159}" srcOrd="0" destOrd="0" presId="urn:microsoft.com/office/officeart/2005/8/layout/hierarchy1"/>
    <dgm:cxn modelId="{1A5166FB-24C6-4C1E-A4A7-45DA2D87E4C9}" srcId="{4013F588-9C55-4936-B8B3-73E0AE36E9ED}" destId="{B8677FB9-691A-4E96-BE78-BA6CA6F86B58}" srcOrd="0" destOrd="0" parTransId="{8222F55A-C035-4DE8-9EE0-1764F5D4C517}" sibTransId="{3BDC1CAC-E17F-476A-BB47-A02F64FF95D3}"/>
    <dgm:cxn modelId="{232FECDF-5F65-4C30-B46C-8495BF93F5E2}" type="presParOf" srcId="{DDD2DD0E-A899-42D7-AEB8-D2A84C472550}" destId="{47869D48-FCA1-46CD-B90E-3D8F6C411E00}" srcOrd="0" destOrd="0" presId="urn:microsoft.com/office/officeart/2005/8/layout/hierarchy1"/>
    <dgm:cxn modelId="{339A664C-BC14-4E05-8F77-CF68F42FB4D8}" type="presParOf" srcId="{47869D48-FCA1-46CD-B90E-3D8F6C411E00}" destId="{F180C2BD-5548-46F0-AA03-C99BB5FE10E8}" srcOrd="0" destOrd="0" presId="urn:microsoft.com/office/officeart/2005/8/layout/hierarchy1"/>
    <dgm:cxn modelId="{1F9B846E-073B-481C-A4EA-A6F0251A9818}" type="presParOf" srcId="{F180C2BD-5548-46F0-AA03-C99BB5FE10E8}" destId="{F4680A9F-3FED-48A8-92F2-C627E67DC352}" srcOrd="0" destOrd="0" presId="urn:microsoft.com/office/officeart/2005/8/layout/hierarchy1"/>
    <dgm:cxn modelId="{DB50FF54-B700-4ABF-BD03-6A7F1DDC8BCD}" type="presParOf" srcId="{F180C2BD-5548-46F0-AA03-C99BB5FE10E8}" destId="{85D40BA1-15F9-4FAD-9DC3-27E2325CCA27}" srcOrd="1" destOrd="0" presId="urn:microsoft.com/office/officeart/2005/8/layout/hierarchy1"/>
    <dgm:cxn modelId="{5279D9E9-0EC0-4CA2-93F2-D175033409BF}" type="presParOf" srcId="{47869D48-FCA1-46CD-B90E-3D8F6C411E00}" destId="{0FEFF2F0-A133-4C9E-929E-ACD90D4769E3}" srcOrd="1" destOrd="0" presId="urn:microsoft.com/office/officeart/2005/8/layout/hierarchy1"/>
    <dgm:cxn modelId="{9FDF81C9-D439-4FBD-AE35-C2D29AF82C8F}" type="presParOf" srcId="{DDD2DD0E-A899-42D7-AEB8-D2A84C472550}" destId="{656A03F2-2E85-4BE3-9809-D79DA7C7802C}" srcOrd="1" destOrd="0" presId="urn:microsoft.com/office/officeart/2005/8/layout/hierarchy1"/>
    <dgm:cxn modelId="{F5BD54D5-6E4A-4E2F-81AD-8C660D6C80AD}" type="presParOf" srcId="{656A03F2-2E85-4BE3-9809-D79DA7C7802C}" destId="{F1CEDA0C-407D-43B1-A33B-92D5E2B61721}" srcOrd="0" destOrd="0" presId="urn:microsoft.com/office/officeart/2005/8/layout/hierarchy1"/>
    <dgm:cxn modelId="{3255B665-65DB-4BB6-A3ED-4AE5B511FE2E}" type="presParOf" srcId="{F1CEDA0C-407D-43B1-A33B-92D5E2B61721}" destId="{BA720AA0-E4DC-48C1-92A3-40F82F211B4B}" srcOrd="0" destOrd="0" presId="urn:microsoft.com/office/officeart/2005/8/layout/hierarchy1"/>
    <dgm:cxn modelId="{D5B19468-F13A-40E4-B626-3628B75C2044}" type="presParOf" srcId="{F1CEDA0C-407D-43B1-A33B-92D5E2B61721}" destId="{1AE63985-BCE3-4899-B270-A459083526F6}" srcOrd="1" destOrd="0" presId="urn:microsoft.com/office/officeart/2005/8/layout/hierarchy1"/>
    <dgm:cxn modelId="{AC6C2E3A-CB16-4005-9C28-E1607279812B}" type="presParOf" srcId="{656A03F2-2E85-4BE3-9809-D79DA7C7802C}" destId="{E2D87BFA-2D82-4216-A955-ACE73DD0ADBD}" srcOrd="1" destOrd="0" presId="urn:microsoft.com/office/officeart/2005/8/layout/hierarchy1"/>
    <dgm:cxn modelId="{964285FF-8CCF-42D1-A784-A5EE3168AE2D}" type="presParOf" srcId="{DDD2DD0E-A899-42D7-AEB8-D2A84C472550}" destId="{CB0B2A4C-289A-4405-B62F-BCC005CF39CE}" srcOrd="2" destOrd="0" presId="urn:microsoft.com/office/officeart/2005/8/layout/hierarchy1"/>
    <dgm:cxn modelId="{85343896-B03E-473B-8136-ACB2FD211ED0}" type="presParOf" srcId="{CB0B2A4C-289A-4405-B62F-BCC005CF39CE}" destId="{37DDDBA1-7F1D-4B24-BC64-6E107EFFF7F0}" srcOrd="0" destOrd="0" presId="urn:microsoft.com/office/officeart/2005/8/layout/hierarchy1"/>
    <dgm:cxn modelId="{388DB673-8DF7-4822-A23C-54B1EB3BB763}" type="presParOf" srcId="{37DDDBA1-7F1D-4B24-BC64-6E107EFFF7F0}" destId="{D3E6DFDE-1C0A-496F-ADDD-21345B957D5A}" srcOrd="0" destOrd="0" presId="urn:microsoft.com/office/officeart/2005/8/layout/hierarchy1"/>
    <dgm:cxn modelId="{D2BE736D-3842-4EFC-8769-985B3ED3639B}" type="presParOf" srcId="{37DDDBA1-7F1D-4B24-BC64-6E107EFFF7F0}" destId="{A3475226-2147-45D4-96EF-FB6954207FBA}" srcOrd="1" destOrd="0" presId="urn:microsoft.com/office/officeart/2005/8/layout/hierarchy1"/>
    <dgm:cxn modelId="{DF9E1B48-7244-48E9-AA08-A4292F8BB138}" type="presParOf" srcId="{CB0B2A4C-289A-4405-B62F-BCC005CF39CE}" destId="{F4D2C9F6-AF6E-47C7-AFC8-08BD51849A7E}" srcOrd="1" destOrd="0" presId="urn:microsoft.com/office/officeart/2005/8/layout/hierarchy1"/>
    <dgm:cxn modelId="{CF9ED3C9-012C-4E39-863D-B8DD248F9319}" type="presParOf" srcId="{F4D2C9F6-AF6E-47C7-AFC8-08BD51849A7E}" destId="{4A9AEFBE-FAB2-489C-95C9-E1E8A8C7C159}" srcOrd="0" destOrd="0" presId="urn:microsoft.com/office/officeart/2005/8/layout/hierarchy1"/>
    <dgm:cxn modelId="{96ACBFCA-2349-4219-964B-442B06A028A2}" type="presParOf" srcId="{F4D2C9F6-AF6E-47C7-AFC8-08BD51849A7E}" destId="{0BC18136-F1EF-474B-A3D5-5352C7AE51DC}" srcOrd="1" destOrd="0" presId="urn:microsoft.com/office/officeart/2005/8/layout/hierarchy1"/>
    <dgm:cxn modelId="{C22F8F76-D4D2-4ECF-8705-957EF7FB6443}" type="presParOf" srcId="{0BC18136-F1EF-474B-A3D5-5352C7AE51DC}" destId="{30326D8A-F67C-4182-839C-E27FB6A84DD5}" srcOrd="0" destOrd="0" presId="urn:microsoft.com/office/officeart/2005/8/layout/hierarchy1"/>
    <dgm:cxn modelId="{3DC30C1F-ED02-47CD-9526-49B206B4E07C}" type="presParOf" srcId="{30326D8A-F67C-4182-839C-E27FB6A84DD5}" destId="{E06FEB5F-767F-4B78-A8EB-166DE7DC34A2}" srcOrd="0" destOrd="0" presId="urn:microsoft.com/office/officeart/2005/8/layout/hierarchy1"/>
    <dgm:cxn modelId="{07E97B57-2F8E-4B10-BC83-8A3847B56701}" type="presParOf" srcId="{30326D8A-F67C-4182-839C-E27FB6A84DD5}" destId="{5A3CE223-DEB5-4E68-B947-F5F9369A41AD}" srcOrd="1" destOrd="0" presId="urn:microsoft.com/office/officeart/2005/8/layout/hierarchy1"/>
    <dgm:cxn modelId="{B8AE97D4-DD7C-4E99-B8A1-085C9D2EF9B9}" type="presParOf" srcId="{0BC18136-F1EF-474B-A3D5-5352C7AE51DC}" destId="{121DFE9B-AD06-4C09-B1E5-A83C48F7F01B}" srcOrd="1" destOrd="0" presId="urn:microsoft.com/office/officeart/2005/8/layout/hierarchy1"/>
    <dgm:cxn modelId="{1290B119-9727-4699-A0EA-EFD96A83EFEE}" type="presParOf" srcId="{F4D2C9F6-AF6E-47C7-AFC8-08BD51849A7E}" destId="{AD397159-81D7-4CC7-8C9D-424AA5E2B4B8}" srcOrd="2" destOrd="0" presId="urn:microsoft.com/office/officeart/2005/8/layout/hierarchy1"/>
    <dgm:cxn modelId="{BC2A1904-CA09-4008-A69C-3A71050607B0}" type="presParOf" srcId="{F4D2C9F6-AF6E-47C7-AFC8-08BD51849A7E}" destId="{A0135C9B-DB2D-47B2-9CCE-331DCBFF6603}" srcOrd="3" destOrd="0" presId="urn:microsoft.com/office/officeart/2005/8/layout/hierarchy1"/>
    <dgm:cxn modelId="{62F020D7-23E0-43C3-A0A7-E5CBBF1BCBBB}" type="presParOf" srcId="{A0135C9B-DB2D-47B2-9CCE-331DCBFF6603}" destId="{5F44ACC5-1318-4980-A190-3AF5486DF55C}" srcOrd="0" destOrd="0" presId="urn:microsoft.com/office/officeart/2005/8/layout/hierarchy1"/>
    <dgm:cxn modelId="{807AE240-5777-4AFA-96D4-CACFBBF2EEDB}" type="presParOf" srcId="{5F44ACC5-1318-4980-A190-3AF5486DF55C}" destId="{7378D346-8EF1-40FE-BCD9-B157A568638E}" srcOrd="0" destOrd="0" presId="urn:microsoft.com/office/officeart/2005/8/layout/hierarchy1"/>
    <dgm:cxn modelId="{55ED1A8F-3B78-45F1-91DA-49962BE78241}" type="presParOf" srcId="{5F44ACC5-1318-4980-A190-3AF5486DF55C}" destId="{8E92B08B-F95A-4463-B9EC-32B304A7EC73}" srcOrd="1" destOrd="0" presId="urn:microsoft.com/office/officeart/2005/8/layout/hierarchy1"/>
    <dgm:cxn modelId="{7EF8D822-E2ED-40DB-A2F6-D96F8B74E894}" type="presParOf" srcId="{A0135C9B-DB2D-47B2-9CCE-331DCBFF6603}" destId="{D4039971-C066-427E-A8A6-1420D60CFFFA}" srcOrd="1" destOrd="0" presId="urn:microsoft.com/office/officeart/2005/8/layout/hierarchy1"/>
    <dgm:cxn modelId="{7FA486BC-0F7D-4BE7-A044-ABACF5408254}" type="presParOf" srcId="{DDD2DD0E-A899-42D7-AEB8-D2A84C472550}" destId="{0A4008DB-299D-44AE-AEDB-080D81D5D8C3}" srcOrd="3" destOrd="0" presId="urn:microsoft.com/office/officeart/2005/8/layout/hierarchy1"/>
    <dgm:cxn modelId="{80B35819-25F5-4C8C-A9C7-95268BD43721}" type="presParOf" srcId="{0A4008DB-299D-44AE-AEDB-080D81D5D8C3}" destId="{36407FD2-4522-470E-801E-007A52AD8EC5}" srcOrd="0" destOrd="0" presId="urn:microsoft.com/office/officeart/2005/8/layout/hierarchy1"/>
    <dgm:cxn modelId="{B3DA14BD-41CE-4982-B20D-6E2446D2D440}" type="presParOf" srcId="{36407FD2-4522-470E-801E-007A52AD8EC5}" destId="{2DCCF6FE-827E-4BF7-9925-A866268CFFE1}" srcOrd="0" destOrd="0" presId="urn:microsoft.com/office/officeart/2005/8/layout/hierarchy1"/>
    <dgm:cxn modelId="{11F46B2F-FC2D-4959-B7B5-587741D39BBF}" type="presParOf" srcId="{36407FD2-4522-470E-801E-007A52AD8EC5}" destId="{FA830E04-A82F-4072-BF87-BA3E87F2F303}" srcOrd="1" destOrd="0" presId="urn:microsoft.com/office/officeart/2005/8/layout/hierarchy1"/>
    <dgm:cxn modelId="{7C41B6FA-0E07-458B-936C-7ABABD89FD5A}" type="presParOf" srcId="{0A4008DB-299D-44AE-AEDB-080D81D5D8C3}" destId="{7C2C3E5E-6657-43D7-95F7-697DFB617E9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EBE47-3393-408A-AB85-5D06B2C70851}">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84BA7-BA77-4CB2-82D1-C102C6A1B91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6C1BA-F6B6-43CF-A74A-A33FED0C7B6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We will implement and evaluate both the A3C (Asynchronous Actor-Critic) and Q-Learning algorithms to tackle the Traveling Salesman Problem (TSP). Our goal is to find the shortest route that visits each city exactly once and returns to the starting point. This project uses:</a:t>
          </a:r>
        </a:p>
      </dsp:txBody>
      <dsp:txXfrm>
        <a:off x="1057183" y="1805"/>
        <a:ext cx="9458416" cy="915310"/>
      </dsp:txXfrm>
    </dsp:sp>
    <dsp:sp modelId="{ABC0205C-3E91-4511-9BF7-8A666D3EF93B}">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3378B-80A6-4267-B081-7C6B0617C14C}">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FFC81C-AA4B-4257-B59F-26A7A3AF04F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1" kern="1200"/>
            <a:t>Q-Learning:</a:t>
          </a:r>
          <a:r>
            <a:rPr lang="en-US" sz="1700" kern="1200"/>
            <a:t> A table-based model-free reinforcement learning algorithm.</a:t>
          </a:r>
        </a:p>
      </dsp:txBody>
      <dsp:txXfrm>
        <a:off x="1057183" y="1145944"/>
        <a:ext cx="9458416" cy="915310"/>
      </dsp:txXfrm>
    </dsp:sp>
    <dsp:sp modelId="{B1BD9B13-6FDE-481A-8461-B53FF4E17D4B}">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358AE-C5D9-4F8E-8291-265CAB5C838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4C3573-1CC2-498F-83A9-79D33321A88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b="1" kern="1200"/>
            <a:t>A3C:</a:t>
          </a:r>
          <a:r>
            <a:rPr lang="en-US" sz="1700" kern="1200"/>
            <a:t> Asynchronous Advantage Actor-Critic, a neural network-based RL method.</a:t>
          </a:r>
        </a:p>
      </dsp:txBody>
      <dsp:txXfrm>
        <a:off x="1057183" y="2290082"/>
        <a:ext cx="9458416" cy="915310"/>
      </dsp:txXfrm>
    </dsp:sp>
    <dsp:sp modelId="{23030FCC-9B4B-4D56-BD2A-FC8C4301EA5D}">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A1C63-54CB-4223-A2D6-B86658E13AE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0F056-7428-456A-A30B-09CA2EAAC49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Compare the Algorithms in terms of performance metrics to identify the strengths and weaknesses of each approach in addressing the TSP.</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CF957-6879-4834-A6A8-DEDC036A3BF6}">
      <dsp:nvSpPr>
        <dsp:cNvPr id="0" name=""/>
        <dsp:cNvSpPr/>
      </dsp:nvSpPr>
      <dsp:spPr>
        <a:xfrm>
          <a:off x="0" y="186861"/>
          <a:ext cx="8331358" cy="442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0EA9B-916C-40B3-8C25-5E23535F3310}">
      <dsp:nvSpPr>
        <dsp:cNvPr id="0" name=""/>
        <dsp:cNvSpPr/>
      </dsp:nvSpPr>
      <dsp:spPr>
        <a:xfrm>
          <a:off x="133965" y="286505"/>
          <a:ext cx="243574" cy="243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F07EC-7F2D-4FF2-9C45-CC966AB62A9C}">
      <dsp:nvSpPr>
        <dsp:cNvPr id="0" name=""/>
        <dsp:cNvSpPr/>
      </dsp:nvSpPr>
      <dsp:spPr>
        <a:xfrm>
          <a:off x="511506" y="186861"/>
          <a:ext cx="7788875" cy="31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4" tIns="33324" rIns="33324" bIns="33324" numCol="1" spcCol="1270" anchor="ctr" anchorCtr="0">
          <a:noAutofit/>
        </a:bodyPr>
        <a:lstStyle/>
        <a:p>
          <a:pPr marL="0" lvl="0" indent="0" algn="l" defTabSz="622300">
            <a:lnSpc>
              <a:spcPct val="100000"/>
            </a:lnSpc>
            <a:spcBef>
              <a:spcPct val="0"/>
            </a:spcBef>
            <a:spcAft>
              <a:spcPct val="35000"/>
            </a:spcAft>
            <a:buNone/>
          </a:pPr>
          <a:r>
            <a:rPr lang="en-US" sz="1400" kern="1200"/>
            <a:t>Q-table is a 2d matrix of state and action Q(s,a).</a:t>
          </a:r>
        </a:p>
      </dsp:txBody>
      <dsp:txXfrm>
        <a:off x="511506" y="186861"/>
        <a:ext cx="7788875" cy="314870"/>
      </dsp:txXfrm>
    </dsp:sp>
    <dsp:sp modelId="{967F21AD-DD74-45DE-AD42-43D1186486F9}">
      <dsp:nvSpPr>
        <dsp:cNvPr id="0" name=""/>
        <dsp:cNvSpPr/>
      </dsp:nvSpPr>
      <dsp:spPr>
        <a:xfrm>
          <a:off x="0" y="754278"/>
          <a:ext cx="8331358" cy="442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6A9B3-76C9-4E12-9FB6-EFC874BD9180}">
      <dsp:nvSpPr>
        <dsp:cNvPr id="0" name=""/>
        <dsp:cNvSpPr/>
      </dsp:nvSpPr>
      <dsp:spPr>
        <a:xfrm>
          <a:off x="133965" y="853922"/>
          <a:ext cx="243574" cy="2435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845323-C2E1-4999-9C29-7635B8444F8D}">
      <dsp:nvSpPr>
        <dsp:cNvPr id="0" name=""/>
        <dsp:cNvSpPr/>
      </dsp:nvSpPr>
      <dsp:spPr>
        <a:xfrm>
          <a:off x="542482" y="826500"/>
          <a:ext cx="7788875" cy="31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4" tIns="33324" rIns="33324" bIns="33324" numCol="1" spcCol="1270" anchor="ctr" anchorCtr="0">
          <a:noAutofit/>
        </a:bodyPr>
        <a:lstStyle/>
        <a:p>
          <a:pPr marL="0" lvl="0" indent="0" algn="l" defTabSz="622300">
            <a:lnSpc>
              <a:spcPct val="100000"/>
            </a:lnSpc>
            <a:spcBef>
              <a:spcPct val="0"/>
            </a:spcBef>
            <a:spcAft>
              <a:spcPct val="35000"/>
            </a:spcAft>
            <a:buNone/>
          </a:pPr>
          <a:r>
            <a:rPr lang="en-US" sz="1400" kern="1200" dirty="0"/>
            <a:t>Actions can are taken in Q-learning are random and always less than exploration rate i.e., Q(</a:t>
          </a:r>
          <a:r>
            <a:rPr lang="en-US" sz="1400" kern="1200" dirty="0" err="1"/>
            <a:t>s,a</a:t>
          </a:r>
          <a:r>
            <a:rPr lang="en-US" sz="1400" kern="1200" dirty="0"/>
            <a:t>) with probability ϵ, then max(Q(</a:t>
          </a:r>
          <a:r>
            <a:rPr lang="en-US" sz="1400" kern="1200" dirty="0" err="1"/>
            <a:t>s,a</a:t>
          </a:r>
          <a:r>
            <a:rPr lang="en-US" sz="1400" kern="1200" dirty="0"/>
            <a:t>)) is 1-ϵ where( 0&lt;ϵ&lt;1).</a:t>
          </a:r>
        </a:p>
      </dsp:txBody>
      <dsp:txXfrm>
        <a:off x="542482" y="826500"/>
        <a:ext cx="7788875" cy="314870"/>
      </dsp:txXfrm>
    </dsp:sp>
    <dsp:sp modelId="{96149CE3-DF5C-4449-BF84-065A9A21768A}">
      <dsp:nvSpPr>
        <dsp:cNvPr id="0" name=""/>
        <dsp:cNvSpPr/>
      </dsp:nvSpPr>
      <dsp:spPr>
        <a:xfrm>
          <a:off x="0" y="1321696"/>
          <a:ext cx="8331358" cy="442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84847-BB70-4497-9CFC-F7BCA3F5856D}">
      <dsp:nvSpPr>
        <dsp:cNvPr id="0" name=""/>
        <dsp:cNvSpPr/>
      </dsp:nvSpPr>
      <dsp:spPr>
        <a:xfrm>
          <a:off x="133965" y="1421340"/>
          <a:ext cx="243574" cy="2435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4216C9-6AD5-4ACE-91F0-07A499F4D19C}">
      <dsp:nvSpPr>
        <dsp:cNvPr id="0" name=""/>
        <dsp:cNvSpPr/>
      </dsp:nvSpPr>
      <dsp:spPr>
        <a:xfrm>
          <a:off x="510571" y="1403882"/>
          <a:ext cx="7788875" cy="250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4" tIns="33324" rIns="33324" bIns="33324" numCol="1" spcCol="1270" anchor="ctr" anchorCtr="0">
          <a:noAutofit/>
        </a:bodyPr>
        <a:lstStyle/>
        <a:p>
          <a:pPr marL="0" lvl="0" indent="0" algn="l" defTabSz="622300">
            <a:lnSpc>
              <a:spcPct val="100000"/>
            </a:lnSpc>
            <a:spcBef>
              <a:spcPct val="0"/>
            </a:spcBef>
            <a:spcAft>
              <a:spcPct val="35000"/>
            </a:spcAft>
            <a:buNone/>
          </a:pPr>
          <a:r>
            <a:rPr lang="en-US" sz="1400" kern="1200" dirty="0"/>
            <a:t>During each iteration, the agent selects an action based on the current state. The choice of action involves a trade-off between exploration (trying new paths) and exploitation </a:t>
          </a:r>
        </a:p>
      </dsp:txBody>
      <dsp:txXfrm>
        <a:off x="510571" y="1403882"/>
        <a:ext cx="7788875" cy="250193"/>
      </dsp:txXfrm>
    </dsp:sp>
    <dsp:sp modelId="{A326C82C-AE4B-47E7-A88B-07111A5771FB}">
      <dsp:nvSpPr>
        <dsp:cNvPr id="0" name=""/>
        <dsp:cNvSpPr/>
      </dsp:nvSpPr>
      <dsp:spPr>
        <a:xfrm>
          <a:off x="0" y="1889114"/>
          <a:ext cx="8331358" cy="442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C4F8B-1202-4FF1-80DC-E7818B72A5B3}">
      <dsp:nvSpPr>
        <dsp:cNvPr id="0" name=""/>
        <dsp:cNvSpPr/>
      </dsp:nvSpPr>
      <dsp:spPr>
        <a:xfrm>
          <a:off x="133965" y="1988758"/>
          <a:ext cx="243574" cy="2435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2A8F96-32B3-4BB3-A53A-F1D3567EE5BE}">
      <dsp:nvSpPr>
        <dsp:cNvPr id="0" name=""/>
        <dsp:cNvSpPr/>
      </dsp:nvSpPr>
      <dsp:spPr>
        <a:xfrm>
          <a:off x="511506" y="1889114"/>
          <a:ext cx="7788875" cy="31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4" tIns="33324" rIns="33324" bIns="33324" numCol="1" spcCol="1270" anchor="ctr" anchorCtr="0">
          <a:noAutofit/>
        </a:bodyPr>
        <a:lstStyle/>
        <a:p>
          <a:pPr marL="0" lvl="0" indent="0" algn="l" defTabSz="622300">
            <a:lnSpc>
              <a:spcPct val="100000"/>
            </a:lnSpc>
            <a:spcBef>
              <a:spcPct val="0"/>
            </a:spcBef>
            <a:spcAft>
              <a:spcPct val="35000"/>
            </a:spcAft>
            <a:buNone/>
          </a:pPr>
          <a:r>
            <a:rPr lang="en-US" sz="1400" kern="1200" dirty="0"/>
            <a:t>The Q-table is initialized after taking the state-action pair.</a:t>
          </a:r>
        </a:p>
      </dsp:txBody>
      <dsp:txXfrm>
        <a:off x="511506" y="1889114"/>
        <a:ext cx="7788875" cy="314870"/>
      </dsp:txXfrm>
    </dsp:sp>
    <dsp:sp modelId="{85CF102E-8F1E-418D-BF79-2D1E29EAF196}">
      <dsp:nvSpPr>
        <dsp:cNvPr id="0" name=""/>
        <dsp:cNvSpPr/>
      </dsp:nvSpPr>
      <dsp:spPr>
        <a:xfrm>
          <a:off x="0" y="2456532"/>
          <a:ext cx="8331358" cy="7295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A74C6-6DD2-4E08-BA0F-6F24FB4F18B8}">
      <dsp:nvSpPr>
        <dsp:cNvPr id="0" name=""/>
        <dsp:cNvSpPr/>
      </dsp:nvSpPr>
      <dsp:spPr>
        <a:xfrm>
          <a:off x="133965" y="2699541"/>
          <a:ext cx="243574" cy="2435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DDFE8-9289-42B0-B795-8545B086B325}">
      <dsp:nvSpPr>
        <dsp:cNvPr id="0" name=""/>
        <dsp:cNvSpPr/>
      </dsp:nvSpPr>
      <dsp:spPr>
        <a:xfrm>
          <a:off x="510571" y="2699201"/>
          <a:ext cx="7788875" cy="31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4" tIns="33324" rIns="33324" bIns="33324" numCol="1" spcCol="1270" anchor="ctr" anchorCtr="0">
          <a:noAutofit/>
        </a:bodyPr>
        <a:lstStyle/>
        <a:p>
          <a:pPr marL="0" lvl="0" indent="0" algn="l" defTabSz="622300">
            <a:lnSpc>
              <a:spcPct val="100000"/>
            </a:lnSpc>
            <a:spcBef>
              <a:spcPct val="0"/>
            </a:spcBef>
            <a:spcAft>
              <a:spcPct val="35000"/>
            </a:spcAft>
            <a:buNone/>
          </a:pPr>
          <a:r>
            <a:rPr lang="en-US" sz="1400" kern="1200" dirty="0"/>
            <a:t>Perform the chosen action, transition to the next state, and receive a reward(negative distance between the cities) as we are trying minimize the total distance travelled. 𝛾 is discount factor which affects the rewards.</a:t>
          </a:r>
        </a:p>
      </dsp:txBody>
      <dsp:txXfrm>
        <a:off x="510571" y="2699201"/>
        <a:ext cx="7788875" cy="314870"/>
      </dsp:txXfrm>
    </dsp:sp>
    <dsp:sp modelId="{ACB81E18-CC3D-413C-B1AB-6ECE22140117}">
      <dsp:nvSpPr>
        <dsp:cNvPr id="0" name=""/>
        <dsp:cNvSpPr/>
      </dsp:nvSpPr>
      <dsp:spPr>
        <a:xfrm>
          <a:off x="0" y="3310681"/>
          <a:ext cx="8331358" cy="4428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6AA48-9EFA-485A-93A0-F26DA3DACAFE}">
      <dsp:nvSpPr>
        <dsp:cNvPr id="0" name=""/>
        <dsp:cNvSpPr/>
      </dsp:nvSpPr>
      <dsp:spPr>
        <a:xfrm>
          <a:off x="133965" y="3410325"/>
          <a:ext cx="243574" cy="2435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FD20A-1F03-4591-B170-6479B3BA84FB}">
      <dsp:nvSpPr>
        <dsp:cNvPr id="0" name=""/>
        <dsp:cNvSpPr/>
      </dsp:nvSpPr>
      <dsp:spPr>
        <a:xfrm>
          <a:off x="511506" y="3310681"/>
          <a:ext cx="7788875" cy="31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4" tIns="33324" rIns="33324" bIns="33324" numCol="1" spcCol="1270" anchor="ctr" anchorCtr="0">
          <a:noAutofit/>
        </a:bodyPr>
        <a:lstStyle/>
        <a:p>
          <a:pPr marL="0" lvl="0" indent="0" algn="l" defTabSz="622300">
            <a:lnSpc>
              <a:spcPct val="100000"/>
            </a:lnSpc>
            <a:spcBef>
              <a:spcPct val="0"/>
            </a:spcBef>
            <a:spcAft>
              <a:spcPct val="35000"/>
            </a:spcAft>
            <a:buNone/>
          </a:pPr>
          <a:r>
            <a:rPr lang="en-US" sz="1400" kern="1200" dirty="0"/>
            <a:t>We tune the hyper-parameters until we can observe a convergence.</a:t>
          </a:r>
        </a:p>
      </dsp:txBody>
      <dsp:txXfrm>
        <a:off x="511506" y="3310681"/>
        <a:ext cx="7788875" cy="314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97159-81D7-4CC7-8C9D-424AA5E2B4B8}">
      <dsp:nvSpPr>
        <dsp:cNvPr id="0" name=""/>
        <dsp:cNvSpPr/>
      </dsp:nvSpPr>
      <dsp:spPr>
        <a:xfrm>
          <a:off x="6479827" y="1739710"/>
          <a:ext cx="1344230" cy="639731"/>
        </a:xfrm>
        <a:custGeom>
          <a:avLst/>
          <a:gdLst/>
          <a:ahLst/>
          <a:cxnLst/>
          <a:rect l="0" t="0" r="0" b="0"/>
          <a:pathLst>
            <a:path>
              <a:moveTo>
                <a:pt x="0" y="0"/>
              </a:moveTo>
              <a:lnTo>
                <a:pt x="0" y="435958"/>
              </a:lnTo>
              <a:lnTo>
                <a:pt x="1344230" y="435958"/>
              </a:lnTo>
              <a:lnTo>
                <a:pt x="1344230" y="63973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9AEFBE-FAB2-489C-95C9-E1E8A8C7C159}">
      <dsp:nvSpPr>
        <dsp:cNvPr id="0" name=""/>
        <dsp:cNvSpPr/>
      </dsp:nvSpPr>
      <dsp:spPr>
        <a:xfrm>
          <a:off x="5135597" y="1739710"/>
          <a:ext cx="1344230" cy="639731"/>
        </a:xfrm>
        <a:custGeom>
          <a:avLst/>
          <a:gdLst/>
          <a:ahLst/>
          <a:cxnLst/>
          <a:rect l="0" t="0" r="0" b="0"/>
          <a:pathLst>
            <a:path>
              <a:moveTo>
                <a:pt x="1344230" y="0"/>
              </a:moveTo>
              <a:lnTo>
                <a:pt x="1344230" y="435958"/>
              </a:lnTo>
              <a:lnTo>
                <a:pt x="0" y="435958"/>
              </a:lnTo>
              <a:lnTo>
                <a:pt x="0" y="63973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680A9F-3FED-48A8-92F2-C627E67DC352}">
      <dsp:nvSpPr>
        <dsp:cNvPr id="0" name=""/>
        <dsp:cNvSpPr/>
      </dsp:nvSpPr>
      <dsp:spPr>
        <a:xfrm>
          <a:off x="3080" y="342932"/>
          <a:ext cx="2199649" cy="139677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40BA1-15F9-4FAD-9DC3-27E2325CCA27}">
      <dsp:nvSpPr>
        <dsp:cNvPr id="0" name=""/>
        <dsp:cNvSpPr/>
      </dsp:nvSpPr>
      <dsp:spPr>
        <a:xfrm>
          <a:off x="247486" y="575118"/>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1. Use an Actor-Critic Network with shared parameters for policy and value estimation.</a:t>
          </a:r>
        </a:p>
      </dsp:txBody>
      <dsp:txXfrm>
        <a:off x="288396" y="616028"/>
        <a:ext cx="2117829" cy="1314957"/>
      </dsp:txXfrm>
    </dsp:sp>
    <dsp:sp modelId="{BA720AA0-E4DC-48C1-92A3-40F82F211B4B}">
      <dsp:nvSpPr>
        <dsp:cNvPr id="0" name=""/>
        <dsp:cNvSpPr/>
      </dsp:nvSpPr>
      <dsp:spPr>
        <a:xfrm>
          <a:off x="2691541" y="342932"/>
          <a:ext cx="2199649" cy="139677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63985-BCE3-4899-B270-A459083526F6}">
      <dsp:nvSpPr>
        <dsp:cNvPr id="0" name=""/>
        <dsp:cNvSpPr/>
      </dsp:nvSpPr>
      <dsp:spPr>
        <a:xfrm>
          <a:off x="2935947" y="575118"/>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2. Multiple asynchronous agents explore the environment in parallel.</a:t>
          </a:r>
        </a:p>
      </dsp:txBody>
      <dsp:txXfrm>
        <a:off x="2976857" y="616028"/>
        <a:ext cx="2117829" cy="1314957"/>
      </dsp:txXfrm>
    </dsp:sp>
    <dsp:sp modelId="{D3E6DFDE-1C0A-496F-ADDD-21345B957D5A}">
      <dsp:nvSpPr>
        <dsp:cNvPr id="0" name=""/>
        <dsp:cNvSpPr/>
      </dsp:nvSpPr>
      <dsp:spPr>
        <a:xfrm>
          <a:off x="5380002" y="342932"/>
          <a:ext cx="2199649" cy="139677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75226-2147-45D4-96EF-FB6954207FBA}">
      <dsp:nvSpPr>
        <dsp:cNvPr id="0" name=""/>
        <dsp:cNvSpPr/>
      </dsp:nvSpPr>
      <dsp:spPr>
        <a:xfrm>
          <a:off x="5624408" y="575118"/>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3. Compute policy and value loss:</a:t>
          </a:r>
        </a:p>
      </dsp:txBody>
      <dsp:txXfrm>
        <a:off x="5665318" y="616028"/>
        <a:ext cx="2117829" cy="1314957"/>
      </dsp:txXfrm>
    </dsp:sp>
    <dsp:sp modelId="{E06FEB5F-767F-4B78-A8EB-166DE7DC34A2}">
      <dsp:nvSpPr>
        <dsp:cNvPr id="0" name=""/>
        <dsp:cNvSpPr/>
      </dsp:nvSpPr>
      <dsp:spPr>
        <a:xfrm>
          <a:off x="4035772" y="2379442"/>
          <a:ext cx="2199649" cy="1396777"/>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CE223-DEB5-4E68-B947-F5F9369A41AD}">
      <dsp:nvSpPr>
        <dsp:cNvPr id="0" name=""/>
        <dsp:cNvSpPr/>
      </dsp:nvSpPr>
      <dsp:spPr>
        <a:xfrm>
          <a:off x="4280177" y="2611627"/>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Policy Loss: -log(π(a|s)) * Advantage</a:t>
          </a:r>
        </a:p>
      </dsp:txBody>
      <dsp:txXfrm>
        <a:off x="4321087" y="2652537"/>
        <a:ext cx="2117829" cy="1314957"/>
      </dsp:txXfrm>
    </dsp:sp>
    <dsp:sp modelId="{7378D346-8EF1-40FE-BCD9-B157A568638E}">
      <dsp:nvSpPr>
        <dsp:cNvPr id="0" name=""/>
        <dsp:cNvSpPr/>
      </dsp:nvSpPr>
      <dsp:spPr>
        <a:xfrm>
          <a:off x="6724233" y="2379442"/>
          <a:ext cx="2199649" cy="1396777"/>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2B08B-F95A-4463-B9EC-32B304A7EC73}">
      <dsp:nvSpPr>
        <dsp:cNvPr id="0" name=""/>
        <dsp:cNvSpPr/>
      </dsp:nvSpPr>
      <dsp:spPr>
        <a:xfrm>
          <a:off x="6968638" y="2611627"/>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Value Loss: (R - V(s))^2</a:t>
          </a:r>
        </a:p>
      </dsp:txBody>
      <dsp:txXfrm>
        <a:off x="7009548" y="2652537"/>
        <a:ext cx="2117829" cy="1314957"/>
      </dsp:txXfrm>
    </dsp:sp>
    <dsp:sp modelId="{2DCCF6FE-827E-4BF7-9925-A866268CFFE1}">
      <dsp:nvSpPr>
        <dsp:cNvPr id="0" name=""/>
        <dsp:cNvSpPr/>
      </dsp:nvSpPr>
      <dsp:spPr>
        <a:xfrm>
          <a:off x="8068463" y="342932"/>
          <a:ext cx="2199649" cy="139677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30E04-A82F-4072-BF87-BA3E87F2F303}">
      <dsp:nvSpPr>
        <dsp:cNvPr id="0" name=""/>
        <dsp:cNvSpPr/>
      </dsp:nvSpPr>
      <dsp:spPr>
        <a:xfrm>
          <a:off x="8312869" y="575118"/>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4. Update global parameters based on local gradients.</a:t>
          </a:r>
        </a:p>
      </dsp:txBody>
      <dsp:txXfrm>
        <a:off x="8353779" y="616028"/>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F31C9-58BA-489C-B69F-E1C5FAF68168}"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AD2BF-8B24-4056-950C-E9BD0F761FF0}" type="slidenum">
              <a:rPr lang="en-US" smtClean="0"/>
              <a:t>‹#›</a:t>
            </a:fld>
            <a:endParaRPr lang="en-US"/>
          </a:p>
        </p:txBody>
      </p:sp>
    </p:spTree>
    <p:extLst>
      <p:ext uri="{BB962C8B-B14F-4D97-AF65-F5344CB8AC3E}">
        <p14:creationId xmlns:p14="http://schemas.microsoft.com/office/powerpoint/2010/main" val="340433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075D-5EA5-5867-B829-9279893B3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D37D25-733F-42D8-84AE-A98F4F599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AB77D-CA5D-3DCD-493F-84D6D228FAC3}"/>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5" name="Footer Placeholder 4">
            <a:extLst>
              <a:ext uri="{FF2B5EF4-FFF2-40B4-BE49-F238E27FC236}">
                <a16:creationId xmlns:a16="http://schemas.microsoft.com/office/drawing/2014/main" id="{6AB58F66-56C4-5A37-F1F6-1AE905B2A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24E17-70E3-6317-A728-05CF641BC776}"/>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18497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7125-E729-0572-09D4-8A7A3404AF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384BBC-4546-3A5B-DCB4-68201B426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EBD1E-0C8C-7D03-80CA-475623CE52B9}"/>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5" name="Footer Placeholder 4">
            <a:extLst>
              <a:ext uri="{FF2B5EF4-FFF2-40B4-BE49-F238E27FC236}">
                <a16:creationId xmlns:a16="http://schemas.microsoft.com/office/drawing/2014/main" id="{5C32EB49-EFBB-901E-DA85-A7D876166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0E575-C406-EE2D-D494-6739864F0808}"/>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20051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1B7A0-27F2-7DBA-8267-11B6389381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EC732-CD08-F981-BEC3-E29373733C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2E4C4-8076-21CF-9FB9-09BB663E6927}"/>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5" name="Footer Placeholder 4">
            <a:extLst>
              <a:ext uri="{FF2B5EF4-FFF2-40B4-BE49-F238E27FC236}">
                <a16:creationId xmlns:a16="http://schemas.microsoft.com/office/drawing/2014/main" id="{D39850B7-3BC8-3EFE-DCEA-E6D2997D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BB95-CF0E-79BB-FE18-3EF72CDAC8DE}"/>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53781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12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253301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273C-FBD7-5D6C-D2C5-823651925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333E8-4631-2484-0E05-D10698E1A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2AE3D-A95F-8843-1DE3-271ED0CD3D72}"/>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5" name="Footer Placeholder 4">
            <a:extLst>
              <a:ext uri="{FF2B5EF4-FFF2-40B4-BE49-F238E27FC236}">
                <a16:creationId xmlns:a16="http://schemas.microsoft.com/office/drawing/2014/main" id="{68E7137C-144E-4D8C-57BF-CDCE35D65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A86C1-BAA9-E2B2-A072-A24D51991004}"/>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285024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DAD2-8614-41E8-DEAD-D563E99E6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09DCE9-D015-0090-C52A-51051835EB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58E8D9-FD82-3C49-6F5F-A4F8BC5E8681}"/>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5" name="Footer Placeholder 4">
            <a:extLst>
              <a:ext uri="{FF2B5EF4-FFF2-40B4-BE49-F238E27FC236}">
                <a16:creationId xmlns:a16="http://schemas.microsoft.com/office/drawing/2014/main" id="{7C55C246-96DC-6CB2-A287-843AFB38C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E8BBD-620A-1E44-414F-3A5F12894885}"/>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395192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68FC-C12A-C071-BAD6-499C49B34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91B3E-0865-AED2-7BE1-C8AEF1309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FB90CF-E7DD-2B5E-6E2F-9E43AACBEE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D65A7C-E6B5-468B-1E41-3D689497CFFA}"/>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6" name="Footer Placeholder 5">
            <a:extLst>
              <a:ext uri="{FF2B5EF4-FFF2-40B4-BE49-F238E27FC236}">
                <a16:creationId xmlns:a16="http://schemas.microsoft.com/office/drawing/2014/main" id="{415D7F08-893D-4553-C0CC-229C6CF81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1BBE6-5A0B-11E6-47A5-ABB7821E87DE}"/>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3246971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A7D5-4D57-D0AA-3492-11013CA1F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F185B2-9D2E-0D06-11A4-7F1BA0D36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8924B-4A28-3F09-2332-3B05B91B1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EEB2C6-0789-87E6-4DE8-64A68002F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CE613-6BFE-311F-E148-CBDF01D1E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AC66D8-4ED4-FF8D-376A-1AA1000682A7}"/>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8" name="Footer Placeholder 7">
            <a:extLst>
              <a:ext uri="{FF2B5EF4-FFF2-40B4-BE49-F238E27FC236}">
                <a16:creationId xmlns:a16="http://schemas.microsoft.com/office/drawing/2014/main" id="{2E3B41CB-59F5-68F2-E9AE-1CDAED0F9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E6299F-CD5F-C9CA-9166-0EE9DF9F43ED}"/>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29125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A0B7-8709-B3CE-95D9-E61D12F609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C63915-D595-0D2F-9C1A-83852F59872F}"/>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4" name="Footer Placeholder 3">
            <a:extLst>
              <a:ext uri="{FF2B5EF4-FFF2-40B4-BE49-F238E27FC236}">
                <a16:creationId xmlns:a16="http://schemas.microsoft.com/office/drawing/2014/main" id="{276EB62B-1A4A-A54E-49EB-8B547B72FC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81701-C42B-540C-32F8-A63AF501D322}"/>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183263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68A30-F763-FF33-880C-C312B04AA53D}"/>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3" name="Footer Placeholder 2">
            <a:extLst>
              <a:ext uri="{FF2B5EF4-FFF2-40B4-BE49-F238E27FC236}">
                <a16:creationId xmlns:a16="http://schemas.microsoft.com/office/drawing/2014/main" id="{B63583A9-5F3E-8ED4-AFB3-3C7CE8CA23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5D144-1020-2B78-5792-89E58AF7B41C}"/>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408161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10DA-F4B3-8AE6-AC46-38DC2AF29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B0CDC-7706-68B0-0CB7-E1C4E833A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D0F109-5586-41E2-36F3-D8B43903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8A535-52A8-8BE7-1DEA-48CE88895FDA}"/>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6" name="Footer Placeholder 5">
            <a:extLst>
              <a:ext uri="{FF2B5EF4-FFF2-40B4-BE49-F238E27FC236}">
                <a16:creationId xmlns:a16="http://schemas.microsoft.com/office/drawing/2014/main" id="{54EAA253-8C00-9135-66B1-48ECD3ACB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D135B-C958-5194-B407-B1EA07391449}"/>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337038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CAA2-26F0-5B40-0334-1114B3830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469666-A086-76B3-AC8D-25676D8CE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0A5D3-5A61-3F27-80A7-11062F6C4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85821-2083-3B7C-D0E4-C3F69FAD891F}"/>
              </a:ext>
            </a:extLst>
          </p:cNvPr>
          <p:cNvSpPr>
            <a:spLocks noGrp="1"/>
          </p:cNvSpPr>
          <p:nvPr>
            <p:ph type="dt" sz="half" idx="10"/>
          </p:nvPr>
        </p:nvSpPr>
        <p:spPr/>
        <p:txBody>
          <a:bodyPr/>
          <a:lstStyle/>
          <a:p>
            <a:fld id="{8B3F4FDF-F0B1-43E4-8EA9-551BB4CE6BBE}" type="datetimeFigureOut">
              <a:rPr lang="en-US" smtClean="0"/>
              <a:t>12/7/2024</a:t>
            </a:fld>
            <a:endParaRPr lang="en-US"/>
          </a:p>
        </p:txBody>
      </p:sp>
      <p:sp>
        <p:nvSpPr>
          <p:cNvPr id="6" name="Footer Placeholder 5">
            <a:extLst>
              <a:ext uri="{FF2B5EF4-FFF2-40B4-BE49-F238E27FC236}">
                <a16:creationId xmlns:a16="http://schemas.microsoft.com/office/drawing/2014/main" id="{D02524D6-07E1-166F-B000-F53766AB41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49371-0C2B-93EE-CA0D-31C372C1CF03}"/>
              </a:ext>
            </a:extLst>
          </p:cNvPr>
          <p:cNvSpPr>
            <a:spLocks noGrp="1"/>
          </p:cNvSpPr>
          <p:nvPr>
            <p:ph type="sldNum" sz="quarter" idx="12"/>
          </p:nvPr>
        </p:nvSpPr>
        <p:spPr/>
        <p:txBody>
          <a:bodyPr/>
          <a:lstStyle/>
          <a:p>
            <a:fld id="{81FED5E0-07F5-4ADB-9B95-4B8A03BF0A90}" type="slidenum">
              <a:rPr lang="en-US" smtClean="0"/>
              <a:t>‹#›</a:t>
            </a:fld>
            <a:endParaRPr lang="en-US"/>
          </a:p>
        </p:txBody>
      </p:sp>
    </p:spTree>
    <p:extLst>
      <p:ext uri="{BB962C8B-B14F-4D97-AF65-F5344CB8AC3E}">
        <p14:creationId xmlns:p14="http://schemas.microsoft.com/office/powerpoint/2010/main" val="100230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313D3-7B6E-6B25-03AC-D266C9225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B9EA08-B447-5135-24A7-E523C1AE1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D3FFB-5F14-524B-B8BE-95C4118D5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3F4FDF-F0B1-43E4-8EA9-551BB4CE6BBE}" type="datetimeFigureOut">
              <a:rPr lang="en-US" smtClean="0"/>
              <a:t>12/7/2024</a:t>
            </a:fld>
            <a:endParaRPr lang="en-US"/>
          </a:p>
        </p:txBody>
      </p:sp>
      <p:sp>
        <p:nvSpPr>
          <p:cNvPr id="5" name="Footer Placeholder 4">
            <a:extLst>
              <a:ext uri="{FF2B5EF4-FFF2-40B4-BE49-F238E27FC236}">
                <a16:creationId xmlns:a16="http://schemas.microsoft.com/office/drawing/2014/main" id="{7B90E7B8-C3AB-51F6-5CED-D670858C6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C93CA2-623E-8837-AA98-A4A8D2B36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FED5E0-07F5-4ADB-9B95-4B8A03BF0A90}" type="slidenum">
              <a:rPr lang="en-US" smtClean="0"/>
              <a:t>‹#›</a:t>
            </a:fld>
            <a:endParaRPr lang="en-US"/>
          </a:p>
        </p:txBody>
      </p:sp>
    </p:spTree>
    <p:extLst>
      <p:ext uri="{BB962C8B-B14F-4D97-AF65-F5344CB8AC3E}">
        <p14:creationId xmlns:p14="http://schemas.microsoft.com/office/powerpoint/2010/main" val="1407352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821940B-767A-63A3-B322-76837D187AE3}"/>
              </a:ext>
            </a:extLst>
          </p:cNvPr>
          <p:cNvSpPr>
            <a:spLocks noGrp="1"/>
          </p:cNvSpPr>
          <p:nvPr>
            <p:ph type="ctrTitle"/>
          </p:nvPr>
        </p:nvSpPr>
        <p:spPr>
          <a:xfrm>
            <a:off x="225250" y="2785479"/>
            <a:ext cx="6913970" cy="2401188"/>
          </a:xfrm>
        </p:spPr>
        <p:txBody>
          <a:bodyPr anchor="b">
            <a:normAutofit fontScale="90000"/>
          </a:bodyPr>
          <a:lstStyle/>
          <a:p>
            <a:pPr algn="l">
              <a:lnSpc>
                <a:spcPct val="100000"/>
              </a:lnSpc>
            </a:pPr>
            <a:br>
              <a:rPr lang="en-US" sz="4000" i="1"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br>
            <a:r>
              <a:rPr lang="en-US" sz="4000" b="1" i="1"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Sharath Chandra </a:t>
            </a:r>
            <a:r>
              <a:rPr lang="en-US" sz="4000" b="1" i="1"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Kamuni</a:t>
            </a:r>
            <a:br>
              <a:rPr lang="en-US" sz="4000" b="1" i="1"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br>
            <a:r>
              <a:rPr lang="en-US" sz="4000" b="1" i="1"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Kavya </a:t>
            </a:r>
            <a:r>
              <a:rPr lang="en-US" sz="4000" b="1" i="1" dirty="0" err="1">
                <a:solidFill>
                  <a:srgbClr val="FFFFFF"/>
                </a:solidFill>
                <a:latin typeface="Times New Roman" panose="02020603050405020304" pitchFamily="18" charset="0"/>
                <a:ea typeface="Tahoma" panose="020B0604030504040204" pitchFamily="34" charset="0"/>
                <a:cs typeface="Times New Roman" panose="02020603050405020304" pitchFamily="18" charset="0"/>
              </a:rPr>
              <a:t>Rampalli</a:t>
            </a:r>
            <a:br>
              <a:rPr lang="en-US" sz="4000" b="1" i="1"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br>
            <a:r>
              <a:rPr lang="en-US" sz="4000" b="1" i="1" dirty="0">
                <a:solidFill>
                  <a:srgbClr val="FFFFFF"/>
                </a:solidFill>
                <a:latin typeface="Times New Roman" panose="02020603050405020304" pitchFamily="18" charset="0"/>
                <a:ea typeface="Tahoma" panose="020B0604030504040204" pitchFamily="34" charset="0"/>
                <a:cs typeface="Times New Roman" panose="02020603050405020304" pitchFamily="18" charset="0"/>
              </a:rPr>
              <a:t>Bharath Sudha Chandra Bachala</a:t>
            </a:r>
          </a:p>
        </p:txBody>
      </p:sp>
      <p:sp>
        <p:nvSpPr>
          <p:cNvPr id="3" name="Subtitle 2">
            <a:extLst>
              <a:ext uri="{FF2B5EF4-FFF2-40B4-BE49-F238E27FC236}">
                <a16:creationId xmlns:a16="http://schemas.microsoft.com/office/drawing/2014/main" id="{7F60FF82-FB80-982C-9420-94F27E8A4177}"/>
              </a:ext>
            </a:extLst>
          </p:cNvPr>
          <p:cNvSpPr>
            <a:spLocks noGrp="1"/>
          </p:cNvSpPr>
          <p:nvPr>
            <p:ph type="subTitle" idx="1"/>
          </p:nvPr>
        </p:nvSpPr>
        <p:spPr>
          <a:xfrm>
            <a:off x="7659322" y="2905596"/>
            <a:ext cx="4296588" cy="2561598"/>
          </a:xfrm>
        </p:spPr>
        <p:txBody>
          <a:bodyPr anchor="b">
            <a:normAutofit/>
          </a:bodyPr>
          <a:lstStyle/>
          <a:p>
            <a:pPr algn="l"/>
            <a:r>
              <a:rPr lang="en-US" sz="3000" dirty="0"/>
              <a:t>Under the Guidance of: </a:t>
            </a:r>
            <a:r>
              <a:rPr lang="en-US" sz="3000" b="1" dirty="0">
                <a:latin typeface="Times New Roman" panose="02020603050405020304" pitchFamily="18" charset="0"/>
                <a:ea typeface="Tahoma" panose="020B0604030504040204" pitchFamily="34" charset="0"/>
                <a:cs typeface="Times New Roman" panose="02020603050405020304" pitchFamily="18" charset="0"/>
              </a:rPr>
              <a:t>Prof. Shivanjali Khare</a:t>
            </a:r>
          </a:p>
        </p:txBody>
      </p:sp>
      <p:sp>
        <p:nvSpPr>
          <p:cNvPr id="95"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4EE0301B-B524-AB87-3D03-7641E2AB55AD}"/>
              </a:ext>
            </a:extLst>
          </p:cNvPr>
          <p:cNvSpPr txBox="1">
            <a:spLocks/>
          </p:cNvSpPr>
          <p:nvPr/>
        </p:nvSpPr>
        <p:spPr>
          <a:xfrm>
            <a:off x="236090" y="2626320"/>
            <a:ext cx="8128229" cy="674436"/>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FFFFFF"/>
                </a:solidFill>
                <a:latin typeface="+mj-lt"/>
                <a:ea typeface="Cambria" panose="02040503050406030204" pitchFamily="18" charset="0"/>
                <a:cs typeface="Times New Roman" panose="02020603050405020304" pitchFamily="18" charset="0"/>
              </a:rPr>
              <a:t>Prepared by Team </a:t>
            </a:r>
            <a:r>
              <a:rPr lang="en-US" sz="3200" i="1" dirty="0">
                <a:solidFill>
                  <a:srgbClr val="FFFFFF"/>
                </a:solidFill>
                <a:latin typeface="+mj-lt"/>
                <a:ea typeface="Cambria" panose="02040503050406030204" pitchFamily="18" charset="0"/>
                <a:cs typeface="Times New Roman" panose="02020603050405020304" pitchFamily="18" charset="0"/>
              </a:rPr>
              <a:t>BUJJI</a:t>
            </a:r>
            <a:r>
              <a:rPr lang="en-US" sz="3200" dirty="0">
                <a:solidFill>
                  <a:srgbClr val="FFFFFF"/>
                </a:solidFill>
                <a:latin typeface="+mj-lt"/>
                <a:ea typeface="Cambria" panose="02040503050406030204" pitchFamily="18" charset="0"/>
                <a:cs typeface="Times New Roman" panose="02020603050405020304" pitchFamily="18" charset="0"/>
              </a:rPr>
              <a:t>:</a:t>
            </a:r>
            <a:endParaRPr lang="en-US" sz="3000" dirty="0">
              <a:solidFill>
                <a:schemeClr val="bg2">
                  <a:lumMod val="10000"/>
                </a:schemeClr>
              </a:solidFill>
              <a:latin typeface="+mj-lt"/>
            </a:endParaRPr>
          </a:p>
        </p:txBody>
      </p:sp>
    </p:spTree>
    <p:extLst>
      <p:ext uri="{BB962C8B-B14F-4D97-AF65-F5344CB8AC3E}">
        <p14:creationId xmlns:p14="http://schemas.microsoft.com/office/powerpoint/2010/main" val="278756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B542D-3103-D9E5-0586-3C9F92A3E183}"/>
              </a:ext>
            </a:extLst>
          </p:cNvPr>
          <p:cNvSpPr>
            <a:spLocks noGrp="1"/>
          </p:cNvSpPr>
          <p:nvPr>
            <p:ph type="title"/>
          </p:nvPr>
        </p:nvSpPr>
        <p:spPr>
          <a:xfrm>
            <a:off x="0" y="1195691"/>
            <a:ext cx="6322142" cy="3566160"/>
          </a:xfrm>
          <a:prstGeom prst="ellipse">
            <a:avLst/>
          </a:prstGeom>
        </p:spPr>
        <p:txBody>
          <a:bodyPr vert="horz" lIns="91440" tIns="45720" rIns="91440" bIns="45720" rtlCol="0" anchor="b">
            <a:normAutofit/>
          </a:bodyPr>
          <a:lstStyle/>
          <a:p>
            <a:r>
              <a:rPr lang="en-US" sz="3000" b="1" dirty="0"/>
              <a:t>Shortest Route Discovery: </a:t>
            </a:r>
            <a:br>
              <a:rPr lang="en-US" sz="3000" b="1" dirty="0"/>
            </a:br>
            <a:r>
              <a:rPr lang="en-US" sz="3000" b="1" dirty="0"/>
              <a:t>The Travelling Salesman Problem</a:t>
            </a:r>
          </a:p>
        </p:txBody>
      </p:sp>
      <p:sp>
        <p:nvSpPr>
          <p:cNvPr id="12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in a maze&#10;&#10;Description automatically generated">
            <a:extLst>
              <a:ext uri="{FF2B5EF4-FFF2-40B4-BE49-F238E27FC236}">
                <a16:creationId xmlns:a16="http://schemas.microsoft.com/office/drawing/2014/main" id="{5B6274EC-11A9-D98C-1BAA-C257E73C5E5C}"/>
              </a:ext>
            </a:extLst>
          </p:cNvPr>
          <p:cNvPicPr>
            <a:picLocks noChangeAspect="1"/>
          </p:cNvPicPr>
          <p:nvPr/>
        </p:nvPicPr>
        <p:blipFill>
          <a:blip r:embed="rId2"/>
          <a:srcRect l="8067" r="11940"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8092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0995F-46CB-7A15-68A8-E6BA736C01AC}"/>
              </a:ext>
            </a:extLst>
          </p:cNvPr>
          <p:cNvSpPr>
            <a:spLocks noGrp="1"/>
          </p:cNvSpPr>
          <p:nvPr>
            <p:ph type="title"/>
          </p:nvPr>
        </p:nvSpPr>
        <p:spPr>
          <a:xfrm>
            <a:off x="838200" y="556995"/>
            <a:ext cx="10515600" cy="1133693"/>
          </a:xfrm>
        </p:spPr>
        <p:txBody>
          <a:bodyPr>
            <a:normAutofit/>
          </a:bodyPr>
          <a:lstStyle/>
          <a:p>
            <a:r>
              <a:rPr lang="en-US" sz="5200"/>
              <a:t>OBJECTIVE</a:t>
            </a:r>
            <a:endParaRPr lang="en-US" sz="5200" dirty="0"/>
          </a:p>
        </p:txBody>
      </p:sp>
      <p:graphicFrame>
        <p:nvGraphicFramePr>
          <p:cNvPr id="104" name="Content Placeholder 5">
            <a:extLst>
              <a:ext uri="{FF2B5EF4-FFF2-40B4-BE49-F238E27FC236}">
                <a16:creationId xmlns:a16="http://schemas.microsoft.com/office/drawing/2014/main" id="{781E5986-F45F-6564-0AC8-B71A2451E6C9}"/>
              </a:ext>
            </a:extLst>
          </p:cNvPr>
          <p:cNvGraphicFramePr>
            <a:graphicFrameLocks noGrp="1"/>
          </p:cNvGraphicFramePr>
          <p:nvPr>
            <p:ph idx="1"/>
            <p:extLst>
              <p:ext uri="{D42A27DB-BD31-4B8C-83A1-F6EECF244321}">
                <p14:modId xmlns:p14="http://schemas.microsoft.com/office/powerpoint/2010/main" val="868511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93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2B1D-BFF2-0B26-D3B7-E402640D57D1}"/>
              </a:ext>
            </a:extLst>
          </p:cNvPr>
          <p:cNvSpPr>
            <a:spLocks noGrp="1"/>
          </p:cNvSpPr>
          <p:nvPr>
            <p:ph type="title"/>
          </p:nvPr>
        </p:nvSpPr>
        <p:spPr/>
        <p:txBody>
          <a:bodyPr>
            <a:normAutofit/>
          </a:bodyPr>
          <a:lstStyle/>
          <a:p>
            <a:r>
              <a:rPr lang="en-US" sz="5200"/>
              <a:t>Problem and Solution Model</a:t>
            </a:r>
            <a:endParaRPr lang="en-US" sz="5200" dirty="0"/>
          </a:p>
        </p:txBody>
      </p:sp>
      <p:sp>
        <p:nvSpPr>
          <p:cNvPr id="3" name="Content Placeholder 2">
            <a:extLst>
              <a:ext uri="{FF2B5EF4-FFF2-40B4-BE49-F238E27FC236}">
                <a16:creationId xmlns:a16="http://schemas.microsoft.com/office/drawing/2014/main" id="{333CE57E-1F0D-AEDF-CECD-980A5D81130D}"/>
              </a:ext>
            </a:extLst>
          </p:cNvPr>
          <p:cNvSpPr>
            <a:spLocks noGrp="1"/>
          </p:cNvSpPr>
          <p:nvPr>
            <p:ph idx="1"/>
          </p:nvPr>
        </p:nvSpPr>
        <p:spPr/>
        <p:txBody>
          <a:bodyPr>
            <a:normAutofit fontScale="77500" lnSpcReduction="20000"/>
          </a:bodyPr>
          <a:lstStyle/>
          <a:p>
            <a:r>
              <a:rPr lang="en-US" dirty="0"/>
              <a:t>For solving the TSP there are some things that should be declared globally i.e., for solving the TSP we require</a:t>
            </a:r>
          </a:p>
          <a:p>
            <a:r>
              <a:rPr lang="en-US" dirty="0"/>
              <a:t>Environment, States, Actions, Agent, Value Function, Reward </a:t>
            </a:r>
            <a:r>
              <a:rPr lang="en-US" dirty="0" err="1"/>
              <a:t>etc</a:t>
            </a:r>
            <a:r>
              <a:rPr lang="en-US" dirty="0"/>
              <a:t>…</a:t>
            </a:r>
          </a:p>
          <a:p>
            <a:endParaRPr lang="en-US" dirty="0"/>
          </a:p>
          <a:p>
            <a:endParaRPr lang="en-US" dirty="0"/>
          </a:p>
          <a:p>
            <a:endParaRPr lang="en-US" dirty="0"/>
          </a:p>
          <a:p>
            <a:r>
              <a:rPr lang="en-US" dirty="0"/>
              <a:t>We are solving TSP using Model free RL Algorithms since it is better for scaling and flexible.</a:t>
            </a:r>
          </a:p>
          <a:p>
            <a:r>
              <a:rPr lang="en-US" dirty="0"/>
              <a:t>MFRL uses experience to directly learn state action values or policies as both plays the same role in reaching the optimal behavior we desire without estimation and world model.</a:t>
            </a:r>
          </a:p>
          <a:p>
            <a:r>
              <a:rPr lang="en-US" dirty="0"/>
              <a:t>MFRL agent relies on the trail and error method for finding out the optimal policy.</a:t>
            </a:r>
          </a:p>
          <a:p>
            <a:r>
              <a:rPr lang="en-US" dirty="0"/>
              <a:t>Q - Learning </a:t>
            </a:r>
            <a:r>
              <a:rPr lang="en-US"/>
              <a:t>and A3C are </a:t>
            </a:r>
            <a:r>
              <a:rPr lang="en-US" dirty="0"/>
              <a:t>two major approaches in MFRL.</a:t>
            </a:r>
          </a:p>
          <a:p>
            <a:endParaRPr lang="en-US" dirty="0"/>
          </a:p>
        </p:txBody>
      </p:sp>
      <p:pic>
        <p:nvPicPr>
          <p:cNvPr id="4" name="Screenshot 2023-12-01 at 4.59.15 PM.png" descr="Screenshot 2023-12-01 at 4.59.15 PM.png">
            <a:extLst>
              <a:ext uri="{FF2B5EF4-FFF2-40B4-BE49-F238E27FC236}">
                <a16:creationId xmlns:a16="http://schemas.microsoft.com/office/drawing/2014/main" id="{3F87B047-4BB1-5258-080A-ABFC736CBCB5}"/>
              </a:ext>
            </a:extLst>
          </p:cNvPr>
          <p:cNvPicPr>
            <a:picLocks noChangeAspect="1"/>
          </p:cNvPicPr>
          <p:nvPr/>
        </p:nvPicPr>
        <p:blipFill>
          <a:blip r:embed="rId2"/>
          <a:stretch>
            <a:fillRect/>
          </a:stretch>
        </p:blipFill>
        <p:spPr>
          <a:xfrm>
            <a:off x="4200292" y="2708718"/>
            <a:ext cx="2318496" cy="1117284"/>
          </a:xfrm>
          <a:prstGeom prst="rect">
            <a:avLst/>
          </a:prstGeom>
          <a:ln w="12700">
            <a:miter lim="400000"/>
          </a:ln>
        </p:spPr>
      </p:pic>
    </p:spTree>
    <p:extLst>
      <p:ext uri="{BB962C8B-B14F-4D97-AF65-F5344CB8AC3E}">
        <p14:creationId xmlns:p14="http://schemas.microsoft.com/office/powerpoint/2010/main" val="157436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Q-Learning Algorithm for TSP"/>
          <p:cNvSpPr txBox="1">
            <a:spLocks noGrp="1"/>
          </p:cNvSpPr>
          <p:nvPr>
            <p:ph type="title"/>
          </p:nvPr>
        </p:nvSpPr>
        <p:spPr>
          <a:xfrm>
            <a:off x="493877" y="191083"/>
            <a:ext cx="10985501" cy="716582"/>
          </a:xfrm>
          <a:prstGeom prst="rect">
            <a:avLst/>
          </a:prstGeom>
        </p:spPr>
        <p:txBody>
          <a:bodyPr/>
          <a:lstStyle/>
          <a:p>
            <a:r>
              <a:rPr lang="en-US"/>
              <a:t>Q-Learning Algorithm for TSP</a:t>
            </a:r>
          </a:p>
        </p:txBody>
      </p:sp>
      <p:pic>
        <p:nvPicPr>
          <p:cNvPr id="184" name="Screenshot 2023-12-01 at 12.16.37 PM.png" descr="Screenshot 2023-12-01 at 12.16.37 PM.png"/>
          <p:cNvPicPr>
            <a:picLocks noChangeAspect="1"/>
          </p:cNvPicPr>
          <p:nvPr/>
        </p:nvPicPr>
        <p:blipFill>
          <a:blip r:embed="rId2"/>
          <a:stretch>
            <a:fillRect/>
          </a:stretch>
        </p:blipFill>
        <p:spPr>
          <a:xfrm>
            <a:off x="308299" y="1494490"/>
            <a:ext cx="2570220" cy="3328831"/>
          </a:xfrm>
          <a:prstGeom prst="rect">
            <a:avLst/>
          </a:prstGeom>
          <a:ln w="12700">
            <a:miter lim="400000"/>
          </a:ln>
        </p:spPr>
      </p:pic>
      <p:pic>
        <p:nvPicPr>
          <p:cNvPr id="185" name="Screenshot 2023-12-01 at 12.17.20 PM.png" descr="Screenshot 2023-12-01 at 12.17.20 PM.png"/>
          <p:cNvPicPr>
            <a:picLocks noChangeAspect="1"/>
          </p:cNvPicPr>
          <p:nvPr/>
        </p:nvPicPr>
        <p:blipFill>
          <a:blip r:embed="rId3"/>
          <a:stretch>
            <a:fillRect/>
          </a:stretch>
        </p:blipFill>
        <p:spPr>
          <a:xfrm>
            <a:off x="1365430" y="5363510"/>
            <a:ext cx="8786437" cy="1140944"/>
          </a:xfrm>
          <a:prstGeom prst="rect">
            <a:avLst/>
          </a:prstGeom>
          <a:ln w="12700">
            <a:miter lim="400000"/>
          </a:ln>
        </p:spPr>
      </p:pic>
      <p:graphicFrame>
        <p:nvGraphicFramePr>
          <p:cNvPr id="188" name="Q-table is a 2d matrix of state and action Q(s,a).…">
            <a:extLst>
              <a:ext uri="{FF2B5EF4-FFF2-40B4-BE49-F238E27FC236}">
                <a16:creationId xmlns:a16="http://schemas.microsoft.com/office/drawing/2014/main" id="{A321398D-AADD-0BFC-DD92-B2243AAFA740}"/>
              </a:ext>
            </a:extLst>
          </p:cNvPr>
          <p:cNvGraphicFramePr/>
          <p:nvPr>
            <p:extLst>
              <p:ext uri="{D42A27DB-BD31-4B8C-83A1-F6EECF244321}">
                <p14:modId xmlns:p14="http://schemas.microsoft.com/office/powerpoint/2010/main" val="685668680"/>
              </p:ext>
            </p:extLst>
          </p:nvPr>
        </p:nvGraphicFramePr>
        <p:xfrm>
          <a:off x="3158601" y="1284464"/>
          <a:ext cx="8331358" cy="3940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D5345-8934-045A-5373-ED1E1F667E2D}"/>
              </a:ext>
            </a:extLst>
          </p:cNvPr>
          <p:cNvSpPr>
            <a:spLocks noGrp="1"/>
          </p:cNvSpPr>
          <p:nvPr>
            <p:ph type="title"/>
          </p:nvPr>
        </p:nvSpPr>
        <p:spPr>
          <a:xfrm>
            <a:off x="838200" y="556995"/>
            <a:ext cx="10515600" cy="1133693"/>
          </a:xfrm>
        </p:spPr>
        <p:txBody>
          <a:bodyPr>
            <a:normAutofit/>
          </a:bodyPr>
          <a:lstStyle/>
          <a:p>
            <a:r>
              <a:rPr lang="en-US" sz="3600"/>
              <a:t>A3C (Asynchronous Advantage Actor-Critic) Algorithm for TSP</a:t>
            </a:r>
          </a:p>
        </p:txBody>
      </p:sp>
      <p:graphicFrame>
        <p:nvGraphicFramePr>
          <p:cNvPr id="51" name="Content Placeholder 2">
            <a:extLst>
              <a:ext uri="{FF2B5EF4-FFF2-40B4-BE49-F238E27FC236}">
                <a16:creationId xmlns:a16="http://schemas.microsoft.com/office/drawing/2014/main" id="{FAAB8FDE-729C-E402-2BBF-119E045BDF78}"/>
              </a:ext>
            </a:extLst>
          </p:cNvPr>
          <p:cNvGraphicFramePr>
            <a:graphicFrameLocks noGrp="1"/>
          </p:cNvGraphicFramePr>
          <p:nvPr>
            <p:ph idx="1"/>
            <p:extLst>
              <p:ext uri="{D42A27DB-BD31-4B8C-83A1-F6EECF244321}">
                <p14:modId xmlns:p14="http://schemas.microsoft.com/office/powerpoint/2010/main" val="6689867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73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F09C-C4E8-900A-161A-26C5385AD206}"/>
              </a:ext>
            </a:extLst>
          </p:cNvPr>
          <p:cNvSpPr>
            <a:spLocks noGrp="1"/>
          </p:cNvSpPr>
          <p:nvPr>
            <p:ph type="title"/>
          </p:nvPr>
        </p:nvSpPr>
        <p:spPr/>
        <p:txBody>
          <a:bodyPr/>
          <a:lstStyle/>
          <a:p>
            <a:r>
              <a:rPr lang="en-US"/>
              <a:t>Outputs</a:t>
            </a:r>
            <a:endParaRPr lang="en-US" dirty="0"/>
          </a:p>
        </p:txBody>
      </p:sp>
      <p:sp>
        <p:nvSpPr>
          <p:cNvPr id="5" name="TextBox 4">
            <a:extLst>
              <a:ext uri="{FF2B5EF4-FFF2-40B4-BE49-F238E27FC236}">
                <a16:creationId xmlns:a16="http://schemas.microsoft.com/office/drawing/2014/main" id="{953EE4EC-334C-A3DB-6023-D07C1CC6BDA2}"/>
              </a:ext>
            </a:extLst>
          </p:cNvPr>
          <p:cNvSpPr txBox="1"/>
          <p:nvPr/>
        </p:nvSpPr>
        <p:spPr>
          <a:xfrm>
            <a:off x="498428" y="3691946"/>
            <a:ext cx="10646504" cy="646331"/>
          </a:xfrm>
          <a:prstGeom prst="rect">
            <a:avLst/>
          </a:prstGeom>
          <a:noFill/>
        </p:spPr>
        <p:txBody>
          <a:bodyPr wrap="none" rtlCol="0">
            <a:spAutoFit/>
          </a:bodyPr>
          <a:lstStyle/>
          <a:p>
            <a:r>
              <a:rPr lang="en-US" dirty="0"/>
              <a:t>We can observe that both the algorithm converges but the initial loss of Q-Learning is comparatively lower.</a:t>
            </a:r>
          </a:p>
          <a:p>
            <a:endParaRPr lang="en-US" dirty="0"/>
          </a:p>
        </p:txBody>
      </p:sp>
      <p:pic>
        <p:nvPicPr>
          <p:cNvPr id="7" name="Picture 6" descr="A graph showing a graph">
            <a:extLst>
              <a:ext uri="{FF2B5EF4-FFF2-40B4-BE49-F238E27FC236}">
                <a16:creationId xmlns:a16="http://schemas.microsoft.com/office/drawing/2014/main" id="{F143582F-09C9-FAA9-EB65-E8A2E387B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71" y="1484671"/>
            <a:ext cx="9144018" cy="1944329"/>
          </a:xfrm>
          <a:prstGeom prst="rect">
            <a:avLst/>
          </a:prstGeom>
        </p:spPr>
      </p:pic>
      <p:pic>
        <p:nvPicPr>
          <p:cNvPr id="9" name="Picture 8" descr="A graph showing a performance&#10;&#10;Description automatically generated">
            <a:extLst>
              <a:ext uri="{FF2B5EF4-FFF2-40B4-BE49-F238E27FC236}">
                <a16:creationId xmlns:a16="http://schemas.microsoft.com/office/drawing/2014/main" id="{3BC82689-EF44-D84E-38E9-C70689E05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652" y="4338277"/>
            <a:ext cx="9144018" cy="2107646"/>
          </a:xfrm>
          <a:prstGeom prst="rect">
            <a:avLst/>
          </a:prstGeom>
        </p:spPr>
      </p:pic>
    </p:spTree>
    <p:extLst>
      <p:ext uri="{BB962C8B-B14F-4D97-AF65-F5344CB8AC3E}">
        <p14:creationId xmlns:p14="http://schemas.microsoft.com/office/powerpoint/2010/main" val="74918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1B8A8B-32E8-95A6-34C8-77273A4C7562}"/>
              </a:ext>
            </a:extLst>
          </p:cNvPr>
          <p:cNvSpPr>
            <a:spLocks noGrp="1"/>
          </p:cNvSpPr>
          <p:nvPr>
            <p:ph type="title"/>
          </p:nvPr>
        </p:nvSpPr>
        <p:spPr>
          <a:xfrm>
            <a:off x="635297" y="1260015"/>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THANK YOU</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21BE1E1-8852-D8DA-CDD2-87F9C5D4DF82}"/>
              </a:ext>
            </a:extLst>
          </p:cNvPr>
          <p:cNvPicPr>
            <a:picLocks noChangeAspect="1"/>
          </p:cNvPicPr>
          <p:nvPr/>
        </p:nvPicPr>
        <p:blipFill>
          <a:blip r:embed="rId2"/>
          <a:srcRect l="5750" r="-3" b="-3"/>
          <a:stretch/>
        </p:blipFill>
        <p:spPr>
          <a:xfrm>
            <a:off x="5891078" y="625684"/>
            <a:ext cx="5455392" cy="5455380"/>
          </a:xfrm>
          <a:prstGeom prst="rect">
            <a:avLst/>
          </a:prstGeom>
        </p:spPr>
      </p:pic>
    </p:spTree>
    <p:extLst>
      <p:ext uri="{BB962C8B-B14F-4D97-AF65-F5344CB8AC3E}">
        <p14:creationId xmlns:p14="http://schemas.microsoft.com/office/powerpoint/2010/main" val="2352511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C1EA561-1229-4A1F-B9C9-9B3E0E06B5E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383</TotalTime>
  <Words>503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Times New Roman</vt:lpstr>
      <vt:lpstr>Office Theme</vt:lpstr>
      <vt:lpstr> Sharath Chandra Kamuni Kavya Rampalli Bharath Sudha Chandra Bachala</vt:lpstr>
      <vt:lpstr>Shortest Route Discovery:  The Travelling Salesman Problem</vt:lpstr>
      <vt:lpstr>OBJECTIVE</vt:lpstr>
      <vt:lpstr>Problem and Solution Model</vt:lpstr>
      <vt:lpstr>Q-Learning Algorithm for TSP</vt:lpstr>
      <vt:lpstr>A3C (Asynchronous Advantage Actor-Critic) Algorithm for TSP</vt:lpstr>
      <vt:lpstr>Outputs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Sudha Chandra Bachala</dc:creator>
  <cp:lastModifiedBy>Bharath Sudha Chandra Bachala</cp:lastModifiedBy>
  <cp:revision>1</cp:revision>
  <dcterms:created xsi:type="dcterms:W3CDTF">2024-11-04T23:19:06Z</dcterms:created>
  <dcterms:modified xsi:type="dcterms:W3CDTF">2024-12-07T16:50:17Z</dcterms:modified>
</cp:coreProperties>
</file>