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601482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430823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5" name="对象"/>
          <p:cNvSpPr>
            <a:spLocks noGrp="1"/>
          </p:cNvSpPr>
          <p:nvPr>
            <p:ph type="sldImg"/>
          </p:nvPr>
        </p:nvSpPr>
        <p:spPr>
          <a:xfrm rot="0">
            <a:off x="4038600" y="857250"/>
            <a:ext cx="4114800" cy="2314575"/>
          </a:xfrm>
          <a:prstGeom prst="rect"/>
          <a:noFill/>
          <a:ln w="12700" cmpd="sng" cap="flat">
            <a:noFill/>
            <a:prstDash val="solid"/>
            <a:miter/>
          </a:ln>
        </p:spPr>
      </p:sp>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736733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4" name="对象"/>
          <p:cNvSpPr>
            <a:spLocks noGrp="1"/>
          </p:cNvSpPr>
          <p:nvPr>
            <p:ph type="sldImg"/>
          </p:nvPr>
        </p:nvSpPr>
        <p:spPr>
          <a:xfrm rot="0">
            <a:off x="4038600" y="857250"/>
            <a:ext cx="4114800" cy="2314575"/>
          </a:xfrm>
          <a:prstGeom prst="rect"/>
          <a:noFill/>
          <a:ln w="12700" cmpd="sng" cap="flat">
            <a:noFill/>
            <a:prstDash val="solid"/>
            <a:miter/>
          </a:ln>
        </p:spPr>
      </p:sp>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364366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3521186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086428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091843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1632596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757953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1079106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68426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7652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5889632"/>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116373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247165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9307571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0466200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947836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589572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407546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249463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43957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542727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755837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924743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1528162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847820" y="2638384"/>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Bharathkumar 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2426j0</a:t>
            </a:r>
            <a:r>
              <a:rPr lang="en-US" altLang="zh-CN" sz="2400" b="0" i="0" u="none" strike="noStrike" kern="1200" cap="none" spc="0" baseline="0">
                <a:solidFill>
                  <a:schemeClr val="tx1"/>
                </a:solidFill>
                <a:latin typeface="Calibri" pitchFamily="0" charset="0"/>
                <a:ea typeface="宋体" pitchFamily="0" charset="0"/>
                <a:cs typeface="Calibri" pitchFamily="0" charset="0"/>
              </a:rPr>
              <a:t>155</a:t>
            </a:r>
            <a:r>
              <a:rPr lang="en-US" altLang="zh-CN" sz="2400" b="0" i="0" u="none" strike="noStrike" kern="1200" cap="none" spc="0" baseline="0">
                <a:solidFill>
                  <a:schemeClr val="tx1"/>
                </a:solidFill>
                <a:latin typeface="Calibri" pitchFamily="0" charset="0"/>
                <a:ea typeface="宋体" pitchFamily="0" charset="0"/>
                <a:cs typeface="Calibri" pitchFamily="0" charset="0"/>
              </a:rPr>
              <a:t>&amp;</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as</a:t>
            </a:r>
            <a:r>
              <a:rPr lang="en-US" altLang="zh-CN" sz="2400" b="0" i="0" u="none" strike="noStrike" kern="1200" cap="none" spc="0" baseline="0">
                <a:solidFill>
                  <a:schemeClr val="tx1"/>
                </a:solidFill>
                <a:latin typeface="Calibri" pitchFamily="0" charset="0"/>
                <a:ea typeface="宋体" pitchFamily="0" charset="0"/>
                <a:cs typeface="Calibri" pitchFamily="0" charset="0"/>
              </a:rPr>
              <a:t>bru</a:t>
            </a:r>
            <a:r>
              <a:rPr lang="en-US" altLang="zh-CN" sz="2400" b="0" i="0" u="none" strike="noStrike" kern="1200" cap="none" spc="0" baseline="0">
                <a:solidFill>
                  <a:schemeClr val="tx1"/>
                </a:solidFill>
                <a:latin typeface="Calibri" pitchFamily="0" charset="0"/>
                <a:ea typeface="宋体" pitchFamily="0" charset="0"/>
                <a:cs typeface="Calibri" pitchFamily="0" charset="0"/>
              </a:rPr>
              <a:t>172426j01</a:t>
            </a:r>
            <a:r>
              <a:rPr lang="en-US" altLang="zh-CN" sz="2400" b="0" i="0" u="none" strike="noStrike" kern="1200" cap="none" spc="0" baseline="0">
                <a:solidFill>
                  <a:schemeClr val="tx1"/>
                </a:solidFill>
                <a:latin typeface="Calibri" pitchFamily="0" charset="0"/>
                <a:ea typeface="宋体" pitchFamily="0" charset="0"/>
                <a:cs typeface="Calibri" pitchFamily="0" charset="0"/>
              </a:rPr>
              <a:t>55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B.sc (I</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Sri vasavi college self finance wings BharathiyaBarathiyar 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0038272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1"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87" name="图片"/>
          <p:cNvPicPr>
            <a:picLocks noChangeAspect="1"/>
          </p:cNvPicPr>
          <p:nvPr/>
        </p:nvPicPr>
        <p:blipFill>
          <a:blip r:embed="rId2" cstate="print"/>
          <a:stretch>
            <a:fillRect/>
          </a:stretch>
        </p:blipFill>
        <p:spPr>
          <a:xfrm rot="0">
            <a:off x="4724328" y="2057368"/>
            <a:ext cx="1635818" cy="3544274"/>
          </a:xfrm>
          <a:prstGeom prst="rect"/>
          <a:noFill/>
          <a:ln w="12700" cmpd="sng" cap="flat">
            <a:noFill/>
            <a:prstDash val="solid"/>
            <a:miter/>
          </a:ln>
        </p:spPr>
      </p:pic>
    </p:spTree>
    <p:extLst>
      <p:ext uri="{BB962C8B-B14F-4D97-AF65-F5344CB8AC3E}">
        <p14:creationId xmlns:p14="http://schemas.microsoft.com/office/powerpoint/2010/main" val="49941775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1" name="文本框"/>
          <p:cNvSpPr>
            <a:spLocks noGrp="1"/>
          </p:cNvSpPr>
          <p:nvPr>
            <p:ph type="title"/>
          </p:nvPr>
        </p:nvSpPr>
        <p:spPr>
          <a:xfrm rot="0">
            <a:off x="755332" y="385444"/>
            <a:ext cx="4578668" cy="737233"/>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3" name="矩形"/>
          <p:cNvSpPr>
            <a:spLocks/>
          </p:cNvSpPr>
          <p:nvPr/>
        </p:nvSpPr>
        <p:spPr>
          <a:xfrm rot="0">
            <a:off x="1343004" y="1485875"/>
            <a:ext cx="9359859" cy="497776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In conclusion, the biodata website provides a simple and effective platform to present personal, educational, and professional details in a well-organized manner. It eliminates the limitations of traditional paper resumes and makes information easily accessible anywhere, anytime. By showcasing skills, achievements, and contact details digitally, the website not only improves self-presentation but also creates a professional online presence for future opportunities.</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8223373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2349564" y="2130492"/>
            <a:ext cx="7703883" cy="16059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10000" b="0" i="0" u="none" strike="noStrike" kern="1200" cap="none" spc="0" baseline="0">
                <a:solidFill>
                  <a:schemeClr val="tx1"/>
                </a:solidFill>
                <a:latin typeface="Droid Sans" pitchFamily="0" charset="0"/>
                <a:ea typeface="宋体" pitchFamily="0" charset="0"/>
                <a:cs typeface="Lucida Sans" pitchFamily="0" charset="0"/>
              </a:rPr>
              <a:t>My Bio Data</a:t>
            </a:r>
            <a:endParaRPr lang="zh-CN" altLang="en-US" sz="10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86605634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8222811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1200131" y="1409678"/>
            <a:ext cx="10655837"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"Nowadays, students and professionals often face difficulties in presenting their biodata in a clear and attractive way. Traditional paper biodata or resumes are limited, easily misplaced, and do not highlight skills interactively. A biodata website solves this problem by providing a digital platform to showcase personal information, education, skills, and achievements in an organized and accessible manner. It allows others, such as employers, teachers, or friends, to easily view and understand a person’s background anytime and anywhere."</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1986704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2495512" y="2209766"/>
            <a:ext cx="6839895" cy="1720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Creating Web page in digital portfolio  to bio data.Using the language HTML CSS JavaScript .</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8401193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924130" y="1914494"/>
            <a:ext cx="4607930" cy="1062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All the user and humans are the end user.</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2600369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558165" y="857885"/>
            <a:ext cx="9763125"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8" name="矩形"/>
          <p:cNvSpPr>
            <a:spLocks/>
          </p:cNvSpPr>
          <p:nvPr/>
        </p:nvSpPr>
        <p:spPr>
          <a:xfrm rot="0">
            <a:off x="4076638" y="2352639"/>
            <a:ext cx="4391933" cy="1882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latinLnBrk="0" hangingPunct="1">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Digital portfolio </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eaLnBrk="1" latinLnBrk="0" hangingPunct="1">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HTML</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eaLnBrk="1" latinLnBrk="0" hangingPunct="1">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CSS</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eaLnBrk="1" latinLnBrk="0" hangingPunct="1">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Javascript</a:t>
            </a:r>
            <a:endParaRPr lang="zh-CN" altLang="en-US" sz="3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8232012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739774" y="291147"/>
            <a:ext cx="8794750" cy="6134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椭圆"/>
          <p:cNvSpPr>
            <a:spLocks/>
          </p:cNvSpPr>
          <p:nvPr/>
        </p:nvSpPr>
        <p:spPr>
          <a:xfrm rot="0">
            <a:off x="5088015" y="1704949"/>
            <a:ext cx="1079982" cy="1436055"/>
          </a:xfrm>
          <a:prstGeom prst="ellipse"/>
          <a:solidFill>
            <a:srgbClr val="FFFFFF"/>
          </a:solidFill>
          <a:ln w="12700" cmpd="sng" cap="flat">
            <a:solidFill>
              <a:srgbClr val="000000"/>
            </a:solidFill>
            <a:prstDash val="solid"/>
            <a:miter/>
          </a:ln>
        </p:spPr>
      </p:sp>
      <p:sp>
        <p:nvSpPr>
          <p:cNvPr id="157" name="矩形"/>
          <p:cNvSpPr>
            <a:spLocks/>
          </p:cNvSpPr>
          <p:nvPr/>
        </p:nvSpPr>
        <p:spPr>
          <a:xfrm rot="39540">
            <a:off x="3790892" y="981059"/>
            <a:ext cx="4317123" cy="4384047"/>
          </a:xfrm>
          <a:prstGeom prst="rect"/>
          <a:solidFill>
            <a:srgbClr val="FFFFFF"/>
          </a:solidFill>
          <a:ln w="12700" cmpd="sng" cap="flat">
            <a:solidFill>
              <a:srgbClr val="000000"/>
            </a:solidFill>
            <a:prstDash val="solid"/>
            <a:miter/>
          </a:ln>
        </p:spPr>
      </p:sp>
      <p:sp>
        <p:nvSpPr>
          <p:cNvPr id="158" name="椭圆"/>
          <p:cNvSpPr>
            <a:spLocks/>
          </p:cNvSpPr>
          <p:nvPr/>
        </p:nvSpPr>
        <p:spPr>
          <a:xfrm rot="73174">
            <a:off x="5299668" y="1341031"/>
            <a:ext cx="1516321" cy="1158080"/>
          </a:xfrm>
          <a:prstGeom prst="ellipse"/>
          <a:solidFill>
            <a:srgbClr val="FFFFFF"/>
          </a:solidFill>
          <a:ln w="12700" cmpd="sng" cap="flat">
            <a:solidFill>
              <a:srgbClr val="000000"/>
            </a:solidFill>
            <a:prstDash val="solid"/>
            <a:miter/>
          </a:ln>
        </p:spPr>
      </p:sp>
      <p:sp>
        <p:nvSpPr>
          <p:cNvPr id="159" name="矩形"/>
          <p:cNvSpPr>
            <a:spLocks/>
          </p:cNvSpPr>
          <p:nvPr/>
        </p:nvSpPr>
        <p:spPr>
          <a:xfrm rot="0">
            <a:off x="4009964" y="3213002"/>
            <a:ext cx="3958008" cy="359994"/>
          </a:xfrm>
          <a:prstGeom prst="rect"/>
          <a:solidFill>
            <a:srgbClr val="FFFFFF"/>
          </a:solidFill>
          <a:ln w="12700" cmpd="sng" cap="flat">
            <a:solidFill>
              <a:srgbClr val="000000"/>
            </a:solidFill>
            <a:prstDash val="solid"/>
            <a:miter/>
          </a:ln>
        </p:spPr>
      </p:sp>
      <p:sp>
        <p:nvSpPr>
          <p:cNvPr id="160" name="矩形"/>
          <p:cNvSpPr>
            <a:spLocks/>
          </p:cNvSpPr>
          <p:nvPr/>
        </p:nvSpPr>
        <p:spPr>
          <a:xfrm rot="0">
            <a:off x="4152029" y="3860993"/>
            <a:ext cx="3599942" cy="359994"/>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105609073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2209766" y="1485875"/>
            <a:ext cx="8135874"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Features of Biodata Website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User-friendly Interface – Simple and clean design for easy navigation.</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Personal Information Section – Displays name, photo, contact details, etc.Features of Biodata Website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 Facilities of Biodata Website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Provides a digital platform for presenting biodata.</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Accessible anytime, anywhere via the internet.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0048185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346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2025-09-03T05:44:45Z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