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4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55986-811B-4896-AF7B-675D83760B3A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5351-5F28-472C-A40E-CCE674A3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6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580" y="361509"/>
            <a:ext cx="1673525" cy="74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2153" y="552092"/>
            <a:ext cx="77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Eplan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3245" y="3493690"/>
            <a:ext cx="1673525" cy="219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8413" y="3686554"/>
            <a:ext cx="1276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PLC /SPS</a:t>
            </a:r>
          </a:p>
          <a:p>
            <a:r>
              <a:rPr lang="en-US" dirty="0" smtClean="0"/>
              <a:t>Program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Codesys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3245" y="2337758"/>
            <a:ext cx="1673525" cy="51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3630" y="2355011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AML/ PLMXML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49307" y="1001617"/>
            <a:ext cx="1673525" cy="741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6521" y="51761"/>
            <a:ext cx="1958197" cy="71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0807" y="182760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station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33580" y="1208804"/>
            <a:ext cx="1958197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75917" y="1276711"/>
            <a:ext cx="17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Plant simulation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49307" y="1239819"/>
            <a:ext cx="16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Eplan/ AML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91245" y="3295286"/>
            <a:ext cx="2337759" cy="22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84543" y="3321170"/>
            <a:ext cx="2113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View and Analysis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WinMOD</a:t>
            </a:r>
            <a:r>
              <a:rPr lang="en-US" dirty="0" smtClean="0"/>
              <a:t>- SIMLINE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9113" y="2280884"/>
            <a:ext cx="1673525" cy="51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6750" y="2280884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AML/ PLMXML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6521" y="2301648"/>
            <a:ext cx="1673525" cy="51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854351" y="2289511"/>
            <a:ext cx="17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AML / PLMXML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19113" y="3321170"/>
            <a:ext cx="1884872" cy="2199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88126" y="3562710"/>
            <a:ext cx="1470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Equipment program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WinMOD</a:t>
            </a:r>
            <a:r>
              <a:rPr lang="en-US" dirty="0" smtClean="0"/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SEW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1467927" y="1738522"/>
            <a:ext cx="468380" cy="5631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1440611" y="2905498"/>
            <a:ext cx="468000" cy="5616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796286" y="1844145"/>
            <a:ext cx="468000" cy="4156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072998" y="4241481"/>
            <a:ext cx="1518248" cy="5262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116127" y="4767693"/>
            <a:ext cx="136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Real-time communication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048773" y="373496"/>
            <a:ext cx="1958197" cy="71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15396" y="547779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station 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rot="19955128">
            <a:off x="1138061" y="1161462"/>
            <a:ext cx="381600" cy="4156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526659">
            <a:off x="1979737" y="1175393"/>
            <a:ext cx="382437" cy="4156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796286" y="2851983"/>
            <a:ext cx="468000" cy="4156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8287458" y="795654"/>
            <a:ext cx="468000" cy="4156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8287458" y="1881660"/>
            <a:ext cx="468000" cy="4156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8317299" y="2867480"/>
            <a:ext cx="468000" cy="4156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2523229" y="4399467"/>
            <a:ext cx="1518248" cy="5262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13803" y="4829275"/>
            <a:ext cx="1367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Coupling with simulation software.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33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Muttineni</dc:creator>
  <cp:lastModifiedBy>Bharath Muttineni</cp:lastModifiedBy>
  <cp:revision>5</cp:revision>
  <dcterms:created xsi:type="dcterms:W3CDTF">2018-10-09T08:06:50Z</dcterms:created>
  <dcterms:modified xsi:type="dcterms:W3CDTF">2018-10-09T10:51:32Z</dcterms:modified>
</cp:coreProperties>
</file>