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altLang="en-IN" dirty="0" sz="2400" lang="en-US"/>
              <a:t>D</a:t>
            </a:r>
            <a:r>
              <a:rPr altLang="en-IN" dirty="0" sz="2400" lang="en-US"/>
              <a:t>.</a:t>
            </a:r>
            <a:r>
              <a:rPr altLang="en-IN" dirty="0" sz="2400" lang="en-US"/>
              <a:t>B</a:t>
            </a:r>
            <a:r>
              <a:rPr altLang="en-IN" dirty="0" sz="2400" lang="en-US"/>
              <a:t>h</a:t>
            </a:r>
            <a:r>
              <a:rPr altLang="en-IN" dirty="0" sz="2400" lang="en-US"/>
              <a:t>a</a:t>
            </a:r>
            <a:r>
              <a:rPr altLang="en-IN" dirty="0" sz="2400" lang="en-US"/>
              <a:t>r</a:t>
            </a:r>
            <a:r>
              <a:rPr altLang="en-IN" dirty="0" sz="2400" lang="en-US"/>
              <a:t>a</a:t>
            </a:r>
            <a:r>
              <a:rPr altLang="en-IN" dirty="0" sz="2400" lang="en-US"/>
              <a:t>t</a:t>
            </a:r>
            <a:r>
              <a:rPr altLang="en-IN" dirty="0" sz="2400" lang="en-US"/>
              <a:t>h</a:t>
            </a:r>
            <a:endParaRPr altLang="en-US" lang="zh-CN"/>
          </a:p>
          <a:p>
            <a:r>
              <a:rPr dirty="0" sz="2400" lang="en-US"/>
              <a:t>REGISTER NO AND NMID: </a:t>
            </a:r>
            <a:r>
              <a:rPr altLang="en-IN" dirty="0" sz="2400" lang="en-US"/>
              <a:t>2</a:t>
            </a:r>
            <a:r>
              <a:rPr altLang="en-IN" dirty="0" sz="2400" lang="en-US"/>
              <a:t>1</a:t>
            </a:r>
            <a:r>
              <a:rPr altLang="en-IN" dirty="0" sz="2400" lang="en-US"/>
              <a:t>2</a:t>
            </a:r>
            <a:r>
              <a:rPr altLang="en-IN" dirty="0" sz="2400" lang="en-US"/>
              <a:t>4</a:t>
            </a:r>
            <a:r>
              <a:rPr altLang="en-IN" dirty="0" sz="2400" lang="en-US"/>
              <a:t>0</a:t>
            </a:r>
            <a:r>
              <a:rPr altLang="en-IN" dirty="0" sz="2400" lang="en-US"/>
              <a:t>0</a:t>
            </a:r>
            <a:r>
              <a:rPr altLang="en-IN" dirty="0" sz="2400" lang="en-US"/>
              <a:t>6</a:t>
            </a:r>
            <a:r>
              <a:rPr altLang="en-IN" dirty="0" sz="2400" lang="en-US"/>
              <a:t>2</a:t>
            </a:r>
            <a:r>
              <a:rPr altLang="en-IN" dirty="0" sz="2400" lang="en-US"/>
              <a:t>6</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COLLEGE/ UNIVERSITY</a:t>
            </a:r>
            <a:r>
              <a:rPr altLang="en-IN" dirty="0" sz="2400" lang="en-US"/>
              <a:t> </a:t>
            </a:r>
            <a:r>
              <a:rPr altLang="en-IN" dirty="0" sz="2400" lang="en-US"/>
              <a:t>J</a:t>
            </a:r>
            <a:r>
              <a:rPr altLang="en-IN" dirty="0" sz="2400" lang="en-US"/>
              <a:t>a</a:t>
            </a:r>
            <a:r>
              <a:rPr altLang="en-IN" dirty="0" sz="2400" lang="en-US"/>
              <a:t>y</a:t>
            </a:r>
            <a:r>
              <a:rPr altLang="en-IN" dirty="0" sz="2400" lang="en-US"/>
              <a:t>a</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 </a:t>
            </a:r>
            <a:r>
              <a:rPr altLang="en-IN" dirty="0" sz="2400" lang="en-US"/>
              <a:t>S</a:t>
            </a:r>
            <a:r>
              <a:rPr altLang="en-IN" dirty="0" sz="2400" lang="en-US"/>
              <a:t>c</a:t>
            </a:r>
            <a:r>
              <a:rPr altLang="en-IN" dirty="0" sz="2400" lang="en-US"/>
              <a:t>i</a:t>
            </a:r>
            <a:r>
              <a:rPr altLang="en-IN" dirty="0" sz="2400" lang="en-US"/>
              <a:t>ence</a:t>
            </a:r>
            <a:r>
              <a:rPr altLang="en-IN" dirty="0" sz="2400" lang="en-US"/>
              <a:t> </a:t>
            </a:r>
            <a:r>
              <a:rPr altLang="en-IN" dirty="0" sz="2400" lang="en-US"/>
              <a:t>/</a:t>
            </a:r>
            <a:r>
              <a:rPr altLang="en-IN"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as </a:t>
            </a:r>
            <a:r>
              <a:rPr altLang="en-IN" dirty="0" sz="2400" lang="en-US"/>
              <a:t>University </a:t>
            </a:r>
            <a:endParaRPr altLang="en-US" lang="zh-CN"/>
          </a:p>
          <a:p>
            <a:r>
              <a:rPr dirty="0" sz="2400" lang="en-US"/>
              <a:t>           </a:t>
            </a:r>
            <a:endParaRPr dirty="0" sz="2400" lang="en-IN"/>
          </a:p>
        </p:txBody>
      </p:sp>
      <p:sp>
        <p:nvSpPr>
          <p:cNvPr id="1048706" name=""/>
          <p:cNvSpPr txBox="1"/>
          <p:nvPr/>
        </p:nvSpPr>
        <p:spPr>
          <a:xfrm>
            <a:off x="2619374" y="17816884"/>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
        <p:nvSpPr>
          <p:cNvPr id="1048708" name=""/>
          <p:cNvSpPr txBox="1"/>
          <p:nvPr/>
        </p:nvSpPr>
        <p:spPr>
          <a:xfrm>
            <a:off x="2238375" y="17397784"/>
            <a:ext cx="4572000" cy="1348740"/>
          </a:xfrm>
          <a:prstGeom prst="rect"/>
        </p:spPr>
        <p:txBody>
          <a:bodyPr rtlCol="0" wrap="square">
            <a:spAutoFit/>
          </a:bodyPr>
          <a:p>
            <a:r>
              <a:rPr sz="2800" lang="en-GB">
                <a:solidFill>
                  <a:srgbClr val="000000"/>
                </a:solidFill>
              </a:rPr>
              <a:t>https://bharath1533.github.io/Bharath.d/</a:t>
            </a:r>
            <a:endParaRPr sz="2800" lang="en-GB">
              <a:solidFill>
                <a:srgbClr val="000000"/>
              </a:solidFill>
            </a:endParaRPr>
          </a:p>
        </p:txBody>
      </p:sp>
      <p:sp>
        <p:nvSpPr>
          <p:cNvPr id="1048709" name=""/>
          <p:cNvSpPr txBox="1"/>
          <p:nvPr/>
        </p:nvSpPr>
        <p:spPr>
          <a:xfrm>
            <a:off x="4095999" y="10389393"/>
            <a:ext cx="4000000"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3090211" y="4038959"/>
            <a:ext cx="6077870" cy="26472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
          <p:cNvSpPr txBox="1"/>
          <p:nvPr/>
        </p:nvSpPr>
        <p:spPr>
          <a:xfrm>
            <a:off x="2545410" y="2336124"/>
            <a:ext cx="5918414" cy="3025140"/>
          </a:xfrm>
          <a:prstGeom prst="rect"/>
        </p:spPr>
        <p:txBody>
          <a:bodyPr rtlCol="0" wrap="square">
            <a:spAutoFit/>
          </a:bodyPr>
          <a:p>
            <a:r>
              <a:rPr altLang="en-IN" sz="2800" lang="en-US">
                <a:solidFill>
                  <a:srgbClr val="000000"/>
                </a:solidFill>
              </a:rPr>
              <a:t>Here’s a short version:</a:t>
            </a:r>
            <a:endParaRPr sz="2800" lang="en-GB">
              <a:solidFill>
                <a:srgbClr val="000000"/>
              </a:solidFill>
            </a:endParaRPr>
          </a:p>
          <a:p>
            <a:r>
              <a:rPr altLang="en-IN" sz="2800" lang="en-US">
                <a:solidFill>
                  <a:srgbClr val="000000"/>
                </a:solidFill>
              </a:rPr>
              <a:t>Digital Portfolio Layout</a:t>
            </a:r>
            <a:endParaRPr sz="2800" lang="en-GB">
              <a:solidFill>
                <a:srgbClr val="000000"/>
              </a:solidFill>
            </a:endParaRPr>
          </a:p>
          <a:p>
            <a:r>
              <a:rPr altLang="en-IN" sz="2800" lang="en-US">
                <a:solidFill>
                  <a:srgbClr val="000000"/>
                </a:solidFill>
              </a:rPr>
              <a:t>Intro – Name &amp; tagline</a:t>
            </a:r>
            <a:endParaRPr sz="2800" lang="en-GB">
              <a:solidFill>
                <a:srgbClr val="000000"/>
              </a:solidFill>
            </a:endParaRPr>
          </a:p>
          <a:p>
            <a:r>
              <a:rPr altLang="en-IN" sz="2800" lang="en-US">
                <a:solidFill>
                  <a:srgbClr val="000000"/>
                </a:solidFill>
              </a:rPr>
              <a:t>About – Short bio &amp; skills</a:t>
            </a:r>
            <a:endParaRPr sz="2800" lang="en-GB">
              <a:solidFill>
                <a:srgbClr val="000000"/>
              </a:solidFill>
            </a:endParaRPr>
          </a:p>
          <a:p>
            <a:r>
              <a:rPr altLang="en-IN" sz="2800" lang="en-US">
                <a:solidFill>
                  <a:srgbClr val="000000"/>
                </a:solidFill>
              </a:rPr>
              <a:t>Work – Projects with visuals</a:t>
            </a:r>
            <a:endParaRPr sz="2800" lang="en-GB">
              <a:solidFill>
                <a:srgbClr val="000000"/>
              </a:solidFill>
            </a:endParaRPr>
          </a:p>
          <a:p>
            <a:r>
              <a:rPr altLang="en-IN" sz="2800" lang="en-US">
                <a:solidFill>
                  <a:srgbClr val="000000"/>
                </a:solidFill>
              </a:rPr>
              <a:t>Resume – CV/skills summary</a:t>
            </a:r>
            <a:endParaRPr sz="2800" lang="en-GB">
              <a:solidFill>
                <a:srgbClr val="000000"/>
              </a:solidFill>
            </a:endParaRPr>
          </a:p>
          <a:p>
            <a:r>
              <a:rPr altLang="en-IN" sz="2800" lang="en-US">
                <a:solidFill>
                  <a:srgbClr val="000000"/>
                </a:solidFill>
              </a:rPr>
              <a:t>Contact – Email &amp; links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FEATURES AND FUNCTIONALITY</a:t>
            </a:r>
          </a:p>
        </p:txBody>
      </p:sp>
      <p:sp>
        <p:nvSpPr>
          <p:cNvPr id="1048672"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2025-09-09T15:17:39Z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dd383dc68b3841b986f2dfe072e65d0b</vt:lpwstr>
  </property>
</Properties>
</file>