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3FC3E58-91FF-42B8-A6CE-31F93523918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DET 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502100C-EA59-4928-B610-3581B8E4FE6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4/4/2019 1:34:32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>
            <a:extLst>
              <a:ext uri="{FF2B5EF4-FFF2-40B4-BE49-F238E27FC236}">
                <a16:creationId xmlns:a16="http://schemas.microsoft.com/office/drawing/2014/main" id="{9715535E-6CCF-47BD-AF70-0025266D6D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596" y="0"/>
            <a:ext cx="17888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>
            <a:extLst>
              <a:ext uri="{FF2B5EF4-FFF2-40B4-BE49-F238E27FC236}">
                <a16:creationId xmlns:a16="http://schemas.microsoft.com/office/drawing/2014/main" id="{BA94ABDF-8E67-4CC8-B3DF-B19EF1305E6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057" y="0"/>
            <a:ext cx="8337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>
            <a:extLst>
              <a:ext uri="{FF2B5EF4-FFF2-40B4-BE49-F238E27FC236}">
                <a16:creationId xmlns:a16="http://schemas.microsoft.com/office/drawing/2014/main" id="{93ECC4D2-5EB0-4756-BF07-3F8803E1016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468" y="0"/>
            <a:ext cx="1915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>
            <a:extLst>
              <a:ext uri="{FF2B5EF4-FFF2-40B4-BE49-F238E27FC236}">
                <a16:creationId xmlns:a16="http://schemas.microsoft.com/office/drawing/2014/main" id="{F2AB5D01-8FE0-4F8E-BFD0-CFD86017F0F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6272"/>
            <a:ext cx="12191999" cy="26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>
            <a:extLst>
              <a:ext uri="{FF2B5EF4-FFF2-40B4-BE49-F238E27FC236}">
                <a16:creationId xmlns:a16="http://schemas.microsoft.com/office/drawing/2014/main" id="{E7FC2197-BE1A-41B6-BF2E-F7862960091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1495425"/>
            <a:ext cx="69723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>
            <a:extLst>
              <a:ext uri="{FF2B5EF4-FFF2-40B4-BE49-F238E27FC236}">
                <a16:creationId xmlns:a16="http://schemas.microsoft.com/office/drawing/2014/main" id="{CBFAE74E-03C9-4E62-A3A5-9D2BA614A1E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84" y="0"/>
            <a:ext cx="11442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>
            <a:extLst>
              <a:ext uri="{FF2B5EF4-FFF2-40B4-BE49-F238E27FC236}">
                <a16:creationId xmlns:a16="http://schemas.microsoft.com/office/drawing/2014/main" id="{EB856E73-EEDC-4C39-B0CC-BEA119AE267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84" y="0"/>
            <a:ext cx="11442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>
            <a:extLst>
              <a:ext uri="{FF2B5EF4-FFF2-40B4-BE49-F238E27FC236}">
                <a16:creationId xmlns:a16="http://schemas.microsoft.com/office/drawing/2014/main" id="{3451B745-5E4E-4BC1-A814-9004EC4D26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56" y="0"/>
            <a:ext cx="11920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>
            <a:extLst>
              <a:ext uri="{FF2B5EF4-FFF2-40B4-BE49-F238E27FC236}">
                <a16:creationId xmlns:a16="http://schemas.microsoft.com/office/drawing/2014/main" id="{9033680D-7A05-4096-B262-10D97F26794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6" y="0"/>
            <a:ext cx="12019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9D1CDE9A-6D37-4B34-B322-20DD0253FB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290"/>
            <a:ext cx="12192000" cy="563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DA92E748-49E6-41C1-BF1E-8A249EADE3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08" y="0"/>
            <a:ext cx="11423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9C99BB19-4A0A-4764-BD0F-03D8383F71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2" y="0"/>
            <a:ext cx="11207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10708125-D211-467E-B1A9-8B4D19E6AF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2" y="0"/>
            <a:ext cx="11207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>
            <a:extLst>
              <a:ext uri="{FF2B5EF4-FFF2-40B4-BE49-F238E27FC236}">
                <a16:creationId xmlns:a16="http://schemas.microsoft.com/office/drawing/2014/main" id="{87E25C0E-8597-47E9-A59E-CC8C0706429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92" y="0"/>
            <a:ext cx="11207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>
            <a:extLst>
              <a:ext uri="{FF2B5EF4-FFF2-40B4-BE49-F238E27FC236}">
                <a16:creationId xmlns:a16="http://schemas.microsoft.com/office/drawing/2014/main" id="{D28A79F1-89AB-4007-8DBB-05A5110F3E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2" y="0"/>
            <a:ext cx="109378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>
            <a:extLst>
              <a:ext uri="{FF2B5EF4-FFF2-40B4-BE49-F238E27FC236}">
                <a16:creationId xmlns:a16="http://schemas.microsoft.com/office/drawing/2014/main" id="{5B7FD240-ED45-44A1-8DD8-5CD1D73CF4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53" y="0"/>
            <a:ext cx="6740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>
            <a:extLst>
              <a:ext uri="{FF2B5EF4-FFF2-40B4-BE49-F238E27FC236}">
                <a16:creationId xmlns:a16="http://schemas.microsoft.com/office/drawing/2014/main" id="{C5BB6FA7-F595-4E66-A07E-20C584ADD7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759" y="0"/>
            <a:ext cx="81844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0</cp:revision>
  <dcterms:created xsi:type="dcterms:W3CDTF">2018-08-15T22:40:47Z</dcterms:created>
  <dcterms:modified xsi:type="dcterms:W3CDTF">2018-08-15T22:40:47Z</dcterms:modified>
</cp:coreProperties>
</file>