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21761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24154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30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66731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628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840309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4204103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96718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25811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88469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21260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396523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0244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25886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37392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17514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 /><Relationship Id="rId3" Type="http://schemas.openxmlformats.org/officeDocument/2006/relationships/image" Target="../media/image7.jpeg" /><Relationship Id="rId7" Type="http://schemas.openxmlformats.org/officeDocument/2006/relationships/image" Target="../media/image11.jpe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10.jpeg" /><Relationship Id="rId5" Type="http://schemas.openxmlformats.org/officeDocument/2006/relationships/image" Target="../media/image9.jpeg" /><Relationship Id="rId4" Type="http://schemas.openxmlformats.org/officeDocument/2006/relationships/image" Target="../media/image8.jpeg" /><Relationship Id="rId9" Type="http://schemas.openxmlformats.org/officeDocument/2006/relationships/image" Target="../media/image13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674473" y="-1095228"/>
            <a:ext cx="7629525" cy="4171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57428" y="2959566"/>
            <a:ext cx="1067714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M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BHARATH.S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222407608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BSC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VEL TECH RANGA SANKU ARTS COLLEGE/ UNIVERSITY OF MADRAS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676" y="3949701"/>
            <a:ext cx="1613112" cy="21272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773515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56167" y="781050"/>
            <a:ext cx="112321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★Completed a working digital portfolio website
★Successfully integrated skills, projects, and certificates
★Screenshots of key sections:
Home Page
★Skills Page
★Project Showcase
Contact Page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1B267E-3878-EC50-EAD4-36F69DA8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79" y="4222750"/>
            <a:ext cx="2750607" cy="2635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689E5B-7F7C-6A48-FF79-F9305AC6E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986" y="4202514"/>
            <a:ext cx="2445382" cy="2675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AEFAB9-DF03-CB52-7BCA-D3C30A787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433" y="4309277"/>
            <a:ext cx="2445382" cy="2548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928ECB-7ABC-82DC-4432-6F5E4B88B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889" y="-46101"/>
            <a:ext cx="3224111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763D20-4767-BAE0-19CF-BFF2F7102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4175" y="2279091"/>
            <a:ext cx="3005939" cy="18368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6FC870-32F2-027E-F0D7-F4BBD45A6B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0915" y="3741802"/>
            <a:ext cx="2607859" cy="31364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213A8F-0A12-AB59-240F-67B6D15599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4582" y="2459775"/>
            <a:ext cx="2527426" cy="18368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286000" y="12192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3280" y="2630328"/>
            <a:ext cx="7524751" cy="275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web development skills 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digital resume for better professional visibility.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chances of internships and job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79640"/>
            <a:ext cx="4088942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22C275-38CC-1BDE-F498-022B91E077B4}"/>
              </a:ext>
            </a:extLst>
          </p:cNvPr>
          <p:cNvSpPr txBox="1"/>
          <p:nvPr/>
        </p:nvSpPr>
        <p:spPr>
          <a:xfrm>
            <a:off x="3463957" y="2455902"/>
            <a:ext cx="7812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/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1828800" y="584350"/>
            <a:ext cx="4572000" cy="56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technology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" name="Google Shape;48;p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9" name="Google Shape;49;p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51" name="Google Shape;51;p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659588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A94D7F-F19E-424D-1824-D1E0799F8F09}"/>
              </a:ext>
            </a:extLst>
          </p:cNvPr>
          <p:cNvSpPr txBox="1"/>
          <p:nvPr/>
        </p:nvSpPr>
        <p:spPr>
          <a:xfrm>
            <a:off x="834072" y="2551836"/>
            <a:ext cx="71574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professional online identity for students.
★Traditional resumes are static and less engaging.
★Need for a digital portfolio that highlights projects, skills, and achievements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914160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EA020-BE14-1462-E888-BF5268FCB813}"/>
              </a:ext>
            </a:extLst>
          </p:cNvPr>
          <p:cNvSpPr txBox="1"/>
          <p:nvPr/>
        </p:nvSpPr>
        <p:spPr>
          <a:xfrm rot="10800000" flipV="1">
            <a:off x="1524000" y="2315587"/>
            <a:ext cx="43240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Personal Portfolio Website built using HTML, CSS, and JavaScript.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★Provides structured sections: About, Skills, Certificates, Projects, and Contact.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★Designed to be responsive, interactive, and user-friendly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5" dirty="0"/>
              <a:t>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B6814-628A-E0FA-9803-4536BAE721CE}"/>
              </a:ext>
            </a:extLst>
          </p:cNvPr>
          <p:cNvSpPr txBox="1"/>
          <p:nvPr/>
        </p:nvSpPr>
        <p:spPr>
          <a:xfrm>
            <a:off x="1038864" y="2312463"/>
            <a:ext cx="43768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★Students who want to showcase their academic and project work.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★Recruiters/HR professionals searching for talent.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★Teachers and mentors evaluating project submissions.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★General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interested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portfolioreference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designs</a:t>
            </a:r>
          </a:p>
        </p:txBody>
      </p:sp>
      <p:pic>
        <p:nvPicPr>
          <p:cNvPr id="10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6488" y="343852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967" y="1618260"/>
            <a:ext cx="1130145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</a:t>
            </a:r>
            <a:r>
              <a:rPr lang="en-US"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AYOUT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F3B35-6607-8EE8-161C-0EC6754F0D34}"/>
              </a:ext>
            </a:extLst>
          </p:cNvPr>
          <p:cNvSpPr txBox="1"/>
          <p:nvPr/>
        </p:nvSpPr>
        <p:spPr>
          <a:xfrm>
            <a:off x="821765" y="2514600"/>
            <a:ext cx="52565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Quick navigation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★Hero Section → Introduction + Tagline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★About Section → Bio + Image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★Skills Section → Progress bars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★Certificates Section → Achievements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★Projects Section → Showcase with cards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★Contact Section → Form + Social links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★Footer → GitHub &amp; LinkedIn</a:t>
            </a:r>
          </a:p>
        </p:txBody>
      </p:sp>
      <p:grpSp>
        <p:nvGrpSpPr>
          <p:cNvPr id="1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905000"/>
            <a:ext cx="5759462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  <a:p>
            <a:endParaRPr lang="en-M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Structure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Styling &amp; layout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Functionality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– IDE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Version control&amp; hosting</a:t>
            </a:r>
          </a:p>
          <a:p>
            <a:endParaRPr lang="en-M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0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1524000"/>
            <a:ext cx="1027396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endParaRPr lang="en-M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navigation bar mobile and desktop view.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mode toggle interactive skill progress bars.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from with validation &amp; success message project showcase </a:t>
            </a:r>
          </a:p>
          <a:p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using cards with </a:t>
            </a:r>
            <a:r>
              <a:rPr lang="en-MY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overaffects</a:t>
            </a: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links for networking (</a:t>
            </a:r>
            <a:r>
              <a:rPr lang="en-MY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MY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M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  Digital Portfolio  </vt:lpstr>
      <vt:lpstr>PROJECT TITLE</vt:lpstr>
      <vt:lpstr>PowerPoint Presentation</vt:lpstr>
      <vt:lpstr>PROBLEM STATEMENT</vt:lpstr>
      <vt:lpstr>PROJECT OVERVIEW</vt:lpstr>
      <vt:lpstr>WHO ARE THE END USERS?</vt:lpstr>
      <vt:lpstr>PowerPoint Presentation</vt:lpstr>
      <vt:lpstr>PowerPoint Presentation</vt:lpstr>
      <vt:lpstr>PowerPoint Presentation</vt:lpstr>
      <vt:lpstr>RESULTS AND 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HP</dc:creator>
  <cp:lastModifiedBy>S Bharath</cp:lastModifiedBy>
  <cp:revision>4</cp:revision>
  <dcterms:modified xsi:type="dcterms:W3CDTF">2025-09-19T08:16:34Z</dcterms:modified>
</cp:coreProperties>
</file>