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9"/>
    <a:srgbClr val="024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3F67-B707-8979-476B-02C5D7359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E38E1-3DA5-4D6E-C293-63C7257D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C9CA-BC25-AA3C-2768-3A7E824E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B6C0-2820-D328-6956-3380379A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2ACD-F373-DD6F-A122-6836173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FEFE-FABA-541F-62FA-F712B62D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DFC51-4043-FB34-0659-6BD60C96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309F-94DE-293D-E0E4-782EBA5A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7A13-706B-00C8-1CEB-199CFA5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84EE-2572-1BF3-3AE7-FC154CFD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0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2E86E-23F7-E0E1-6E81-8EF16FBF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8EDE7-8DB5-7995-4B8E-2BD10DD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284B-BCE6-A5C8-7739-4DDA8C1C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5D59-ABA5-DF6F-A038-85B48D5A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C422-F6D2-24BE-04AD-F7371932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6FE3-DEDB-AC73-C45A-E22078E2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F0FB-0A48-6E86-5C82-0AB98332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833-DED5-263D-D4D7-2DD28FB0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03E5-B502-CE4D-946A-8C13C1D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8BE9-5242-17AF-1046-FE491A2F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1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EF3-33FC-AD9D-27C2-2638CDD4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0520-82AB-80D4-E037-5745B637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8989-545D-8EA5-BF36-EA1D5870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C6F8-6D1D-A7B6-E9CF-B0D366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63B2-7663-6919-5F58-5964CA57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0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B508-AE15-0BBC-8E45-EC27300B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5521-EF06-6978-C1B2-B38129C7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12A0-395D-F9F5-8614-7D0F5F77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FF17-BAFA-C0FE-E8B4-A8ED0EBF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585A-DEEB-D9E7-5C3B-BD2DE988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0A6E-52A0-BF80-F991-48C3DADF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DD87-350F-B7C4-73DC-C55AC94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F4C4-840F-E004-0F45-1D705809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6230-17DD-1385-9FCA-267F1CAB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790D-0EBC-83AA-BCBB-49D3AA1CB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6F0C-6C82-BA9C-F7DB-6EA9C2819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55DA4-D5DE-29A5-F8F4-75AB8AD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8DBE8-D9BC-3E0B-0D32-B075DEA5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403B2-E2EE-D500-51E4-6523D6AF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DCD2-7634-E577-54CC-7499A26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D62DC-9D8B-9ED5-1866-5BC183A4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C5A4-5C09-61A7-D648-4C9D4C0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A0086-7A2B-A223-1059-E1D092DC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BE64-6118-9AFD-0616-BC6CB26C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89BF4-81CA-177F-6DC2-93F24CA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6F71-C239-E607-2CEE-3AF2852A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0FD-EAEE-B877-2F01-0E696619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6EFA-B9AA-9F0B-71D2-F37EA157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7B04D-F65C-6A4E-1977-AE47ABF3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D746A-CD00-7802-5968-DE12C324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1E17-85ED-3700-30C5-205EFF12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2D8C5-E45C-9AF4-B304-0177284A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2A59-09B2-90A7-A003-5E3A5DB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B6828-F0F3-0EED-A1FB-63722783D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3208E-3500-BB78-9F2F-29AF9157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DFD0-FCAB-7EBC-65ED-C95698A1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F402-646F-06E9-3B3A-569EEFD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B9D9-6BB8-A33F-CB12-2140C250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C6A20-AE17-F51D-0056-C897F9A8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19A0-38F0-812C-A66A-BD2ACBCF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F8B5-9CAF-D186-F590-009D772C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2E0-193B-4471-BAD0-B156ECCE064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7A92-9451-315D-59B1-30C84C2C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C550-D29D-0007-4957-B5A87C178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CA37C-43E3-060E-4CAD-1BD4C14A9E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-16042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506B1-3967-6BD4-A69D-6500BA86F1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6" y="861703"/>
            <a:ext cx="3511059" cy="930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F1ADF4-B0C7-C7C2-8B63-8895D3F81E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97756" y="2382691"/>
            <a:ext cx="7396481" cy="5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“</a:t>
            </a:r>
            <a:r>
              <a:rPr lang="en-IN" sz="2800" b="1" dirty="0">
                <a:latin typeface="Times New Roman" panose="02020603050405020304" pitchFamily="18" charset="0"/>
              </a:rPr>
              <a:t>Capstone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IN" sz="2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Project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”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7A2AC-00F6-985A-C661-784C2AA22D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3120" y="4111045"/>
            <a:ext cx="6197600" cy="2296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Submitted by:</a:t>
            </a:r>
            <a:endParaRPr lang="en-IN" sz="105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b="1" dirty="0">
                <a:latin typeface="Times New Roman" panose="02020603050405020304" pitchFamily="18" charset="0"/>
              </a:rPr>
              <a:t>Submission type : Individual/Group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Name:	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Batch :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LMS Id : 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Program :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Date: DD/MM/YYYY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4D14B-9278-1F90-25E3-1FABACE2AC59}"/>
              </a:ext>
            </a:extLst>
          </p:cNvPr>
          <p:cNvSpPr txBox="1"/>
          <p:nvPr/>
        </p:nvSpPr>
        <p:spPr>
          <a:xfrm>
            <a:off x="490220" y="1349647"/>
            <a:ext cx="5026660" cy="16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section explains the deployment process used to deploy the application to a production environment, including the hosting platform, the deployment process, and the configuration of the environment.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5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07FE1-E878-E386-9DF4-34E931415690}"/>
              </a:ext>
            </a:extLst>
          </p:cNvPr>
          <p:cNvSpPr txBox="1"/>
          <p:nvPr/>
        </p:nvSpPr>
        <p:spPr>
          <a:xfrm>
            <a:off x="490220" y="1349647"/>
            <a:ext cx="5026660" cy="16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section summarizes the project, including the main features, functionality, and technology stack used. It should also discuss the challenges faced during the development process and how they were overcome.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0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9899A-31DA-FCDF-48CA-B2A307298A93}"/>
              </a:ext>
            </a:extLst>
          </p:cNvPr>
          <p:cNvSpPr txBox="1"/>
          <p:nvPr/>
        </p:nvSpPr>
        <p:spPr>
          <a:xfrm>
            <a:off x="490220" y="1349647"/>
            <a:ext cx="502666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section discusses future work that can be done to improve the application, including additional features, enhancements, and optimizations.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9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06C2F-BDF5-071B-EC7C-A93066E34658}"/>
              </a:ext>
            </a:extLst>
          </p:cNvPr>
          <p:cNvSpPr txBox="1"/>
          <p:nvPr/>
        </p:nvSpPr>
        <p:spPr>
          <a:xfrm>
            <a:off x="490220" y="1349647"/>
            <a:ext cx="502666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section lists all the sources used in the project, including the documentation for any third-party libraries or frameworks used.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6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Appendices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21886-A1DC-C1EC-6392-5263384F6C69}"/>
              </a:ext>
            </a:extLst>
          </p:cNvPr>
          <p:cNvSpPr txBox="1"/>
          <p:nvPr/>
        </p:nvSpPr>
        <p:spPr>
          <a:xfrm>
            <a:off x="490220" y="1349647"/>
            <a:ext cx="502666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section includes any additional materials that support the project, such as screenshots, code snippets, or diagrams.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14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5639" y="-6639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DDF28F-771F-D180-B602-4C9BA18965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7940" y="1503679"/>
            <a:ext cx="10061497" cy="4265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Table of contents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Introduction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Project Overview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Architecture Design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User Interface Design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Back-end Development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Front-end Development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Testing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Deployment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Conclusion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Future Work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References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Appendices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2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6B4E1-DB62-ABC8-9376-891CD4ACDF4E}"/>
              </a:ext>
            </a:extLst>
          </p:cNvPr>
          <p:cNvSpPr txBox="1"/>
          <p:nvPr/>
        </p:nvSpPr>
        <p:spPr>
          <a:xfrm>
            <a:off x="490220" y="1349647"/>
            <a:ext cx="5026660" cy="134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section provides background information on the project, including the problem statement, research question, and objectives. It should also explain why the project is important and relevant.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Introduction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9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Project Overview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CB871-F71A-0AA9-2DC6-C9AA195CBD29}"/>
              </a:ext>
            </a:extLst>
          </p:cNvPr>
          <p:cNvSpPr txBox="1"/>
          <p:nvPr/>
        </p:nvSpPr>
        <p:spPr>
          <a:xfrm>
            <a:off x="490220" y="1349647"/>
            <a:ext cx="502666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section provides a general overview of the project, including the features, functionality, and technology stack used.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2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Architecture Design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EEDC0-3CC6-66B5-D744-43E72A9CA66B}"/>
              </a:ext>
            </a:extLst>
          </p:cNvPr>
          <p:cNvSpPr txBox="1"/>
          <p:nvPr/>
        </p:nvSpPr>
        <p:spPr>
          <a:xfrm>
            <a:off x="490220" y="1349647"/>
            <a:ext cx="502666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section explains the overall architecture of the application, including the design of the front-end, back-end, and database components.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User Interface Design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F3BBB-36FE-E6E4-6217-C50A5E5EF88B}"/>
              </a:ext>
            </a:extLst>
          </p:cNvPr>
          <p:cNvSpPr txBox="1"/>
          <p:nvPr/>
        </p:nvSpPr>
        <p:spPr>
          <a:xfrm>
            <a:off x="490220" y="1349647"/>
            <a:ext cx="502666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section explains the design of the user interface, including wireframes,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mockups</a:t>
            </a: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and user flows.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4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088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Back-end Development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B6A81-F334-0D76-10FC-F69162C07E4E}"/>
              </a:ext>
            </a:extLst>
          </p:cNvPr>
          <p:cNvSpPr txBox="1"/>
          <p:nvPr/>
        </p:nvSpPr>
        <p:spPr>
          <a:xfrm>
            <a:off x="490220" y="1349647"/>
            <a:ext cx="502666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section explains the development of the back-end of the application, including the programming language used, the database schema, and the APIs.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Front-end Development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9D8A8-1C42-C2FD-EA56-C22FFDE8AF0E}"/>
              </a:ext>
            </a:extLst>
          </p:cNvPr>
          <p:cNvSpPr txBox="1"/>
          <p:nvPr/>
        </p:nvSpPr>
        <p:spPr>
          <a:xfrm>
            <a:off x="490220" y="1349647"/>
            <a:ext cx="5026660" cy="134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section explains the development of the front-end of the application, including the programming language used, the framework or library used, and the user interface components.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9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-2032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Integration and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0B694-CE8C-1B3C-6470-234A7FE34C41}"/>
              </a:ext>
            </a:extLst>
          </p:cNvPr>
          <p:cNvSpPr txBox="1"/>
          <p:nvPr/>
        </p:nvSpPr>
        <p:spPr>
          <a:xfrm>
            <a:off x="490220" y="1349647"/>
            <a:ext cx="5026660" cy="134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section explains the testing methodology used to ensure that the application works as expected, including unit tests, integration tests, and end-to-end tests.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2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SA Template" id="{7EF025AB-56D0-42C6-8D01-6D7BD15986E7}" vid="{13FEAC2C-1A59-4677-B9C8-864B00C2BF82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385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K [MUBC]</dc:creator>
  <cp:lastModifiedBy>Bharani Sri [MUBC]</cp:lastModifiedBy>
  <cp:revision>2</cp:revision>
  <dcterms:created xsi:type="dcterms:W3CDTF">2023-04-15T11:22:40Z</dcterms:created>
  <dcterms:modified xsi:type="dcterms:W3CDTF">2023-04-18T09:21:29Z</dcterms:modified>
</cp:coreProperties>
</file>