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3A95-F350-488C-BE8F-867987FD86AC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89FA-60C1-43EC-9246-CB851CCAF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576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3A95-F350-488C-BE8F-867987FD86AC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89FA-60C1-43EC-9246-CB851CCAF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310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3A95-F350-488C-BE8F-867987FD86AC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89FA-60C1-43EC-9246-CB851CCAF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595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3A95-F350-488C-BE8F-867987FD86AC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89FA-60C1-43EC-9246-CB851CCAF3B2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6920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3A95-F350-488C-BE8F-867987FD86AC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89FA-60C1-43EC-9246-CB851CCAF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334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3A95-F350-488C-BE8F-867987FD86AC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89FA-60C1-43EC-9246-CB851CCAF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5921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3A95-F350-488C-BE8F-867987FD86AC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89FA-60C1-43EC-9246-CB851CCAF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8790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3A95-F350-488C-BE8F-867987FD86AC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89FA-60C1-43EC-9246-CB851CCAF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1438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3A95-F350-488C-BE8F-867987FD86AC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89FA-60C1-43EC-9246-CB851CCAF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55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3A95-F350-488C-BE8F-867987FD86AC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89FA-60C1-43EC-9246-CB851CCAF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21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3A95-F350-488C-BE8F-867987FD86AC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89FA-60C1-43EC-9246-CB851CCAF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190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3A95-F350-488C-BE8F-867987FD86AC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89FA-60C1-43EC-9246-CB851CCAF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581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3A95-F350-488C-BE8F-867987FD86AC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89FA-60C1-43EC-9246-CB851CCAF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591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3A95-F350-488C-BE8F-867987FD86AC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89FA-60C1-43EC-9246-CB851CCAF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1748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3A95-F350-488C-BE8F-867987FD86AC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89FA-60C1-43EC-9246-CB851CCAF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819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3A95-F350-488C-BE8F-867987FD86AC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89FA-60C1-43EC-9246-CB851CCAF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2407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3A95-F350-488C-BE8F-867987FD86AC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89FA-60C1-43EC-9246-CB851CCAF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4133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6513A95-F350-488C-BE8F-867987FD86AC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589FA-60C1-43EC-9246-CB851CCAF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7736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6E902-1112-5E72-DFDC-AF4BAD468F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Office Leave Management System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055C14-F947-88BA-649F-662F1C98CE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pPr algn="r"/>
            <a:r>
              <a:rPr lang="en-US" dirty="0"/>
              <a:t>- Bharath Kumar </a:t>
            </a:r>
            <a:r>
              <a:rPr lang="en-US" dirty="0" err="1"/>
              <a:t>palasa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6696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0B294-4AD1-7823-8D8E-69EB09A6C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76A34-9DD5-EF5B-D083-30B81F34B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The Office Leave Management System </a:t>
            </a:r>
            <a:r>
              <a:rPr lang="en-US" sz="2400" dirty="0"/>
              <a:t>is an innovative solution designed to streamline and automate the process of managing employee leave requests.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This system provides a centralized platform for employees to submit leave requests, track their leave balances, and receive approvals from their managers.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7690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0DACB-E678-E05D-D1C2-DE07CC83B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20" y="71718"/>
            <a:ext cx="9404723" cy="140053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DF489-06A7-A552-D0F7-5BA895039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425" y="1628776"/>
            <a:ext cx="8935428" cy="4619624"/>
          </a:xfrm>
        </p:spPr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dirty="0" err="1"/>
              <a:t>Offlice</a:t>
            </a:r>
            <a:r>
              <a:rPr lang="en-US" sz="2400" dirty="0"/>
              <a:t> Leave Management System offers a range of features that make it easy for both employees and managers to manage leave requests. These features include automated leave balance calculations, customizable leave policies, and real-time status updates on leave requests.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57146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821D8-CE6C-2605-5D23-138A32F41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: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4CC09-12B9-4351-09CF-98955BB82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300" y="1390650"/>
            <a:ext cx="9173553" cy="4857749"/>
          </a:xfrm>
        </p:spPr>
        <p:txBody>
          <a:bodyPr/>
          <a:lstStyle/>
          <a:p>
            <a:r>
              <a:rPr lang="en-US" dirty="0"/>
              <a:t>JAVA – 8</a:t>
            </a:r>
          </a:p>
          <a:p>
            <a:r>
              <a:rPr lang="en-US" dirty="0"/>
              <a:t>Spring boot</a:t>
            </a:r>
          </a:p>
          <a:p>
            <a:r>
              <a:rPr lang="en-US" dirty="0"/>
              <a:t>Rest API</a:t>
            </a:r>
          </a:p>
          <a:p>
            <a:r>
              <a:rPr lang="en-US" dirty="0"/>
              <a:t>My SQL</a:t>
            </a:r>
          </a:p>
          <a:p>
            <a:r>
              <a:rPr lang="en-US" dirty="0"/>
              <a:t>Spring Data JPA</a:t>
            </a:r>
          </a:p>
          <a:p>
            <a:r>
              <a:rPr lang="en-IN" dirty="0"/>
              <a:t>Spring Security</a:t>
            </a:r>
          </a:p>
          <a:p>
            <a:r>
              <a:rPr lang="en-IN" dirty="0"/>
              <a:t>Jasper Reports</a:t>
            </a:r>
          </a:p>
          <a:p>
            <a:r>
              <a:rPr lang="en-IN" dirty="0"/>
              <a:t>Swagger</a:t>
            </a:r>
          </a:p>
          <a:p>
            <a:r>
              <a:rPr lang="en-IN" dirty="0"/>
              <a:t>Junit</a:t>
            </a:r>
          </a:p>
          <a:p>
            <a:r>
              <a:rPr lang="en-IN" dirty="0" err="1"/>
              <a:t>Sonal</a:t>
            </a:r>
            <a:r>
              <a:rPr lang="en-IN" dirty="0"/>
              <a:t> </a:t>
            </a:r>
            <a:r>
              <a:rPr lang="en-IN" dirty="0" err="1"/>
              <a:t>Qube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1378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66E93-6A90-1C15-A197-9337A76BA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UML Diagram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E27CE3-5631-38BC-E686-F57F9FB6A7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166" y="1449075"/>
            <a:ext cx="6401767" cy="4956207"/>
          </a:xfrm>
        </p:spPr>
      </p:pic>
    </p:spTree>
    <p:extLst>
      <p:ext uri="{BB962C8B-B14F-4D97-AF65-F5344CB8AC3E}">
        <p14:creationId xmlns:p14="http://schemas.microsoft.com/office/powerpoint/2010/main" val="358905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F4369-7640-818A-48C7-8DFD2E48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UML Diagram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9842C9-3F0B-4115-CE9C-526BF2F744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" y="1423988"/>
            <a:ext cx="9839325" cy="5273554"/>
          </a:xfrm>
        </p:spPr>
      </p:pic>
    </p:spTree>
    <p:extLst>
      <p:ext uri="{BB962C8B-B14F-4D97-AF65-F5344CB8AC3E}">
        <p14:creationId xmlns:p14="http://schemas.microsoft.com/office/powerpoint/2010/main" val="2772569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155DB-09DB-788E-2EC2-133265691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UML Diagram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5225EC-1E08-B3AA-94D4-134DC23DC3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25" y="1576388"/>
            <a:ext cx="9296400" cy="5185402"/>
          </a:xfrm>
        </p:spPr>
      </p:pic>
    </p:spTree>
    <p:extLst>
      <p:ext uri="{BB962C8B-B14F-4D97-AF65-F5344CB8AC3E}">
        <p14:creationId xmlns:p14="http://schemas.microsoft.com/office/powerpoint/2010/main" val="425593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F205D-9B0D-D063-554A-59BA1F136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5" y="452718"/>
            <a:ext cx="9317409" cy="1118907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651FC-1C10-C51F-3333-E03ACE437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50" y="1933576"/>
            <a:ext cx="9002103" cy="4314824"/>
          </a:xfrm>
        </p:spPr>
        <p:txBody>
          <a:bodyPr>
            <a:normAutofit/>
          </a:bodyPr>
          <a:lstStyle/>
          <a:p>
            <a:r>
              <a:rPr lang="en-US" sz="2400" dirty="0"/>
              <a:t>In conclusion, the Office Leave Management System is a powerful tool that can help organizations of all sizes to streamline their leave management process and improve overall efficiency.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018013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</TotalTime>
  <Words>164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Office Leave Management System</vt:lpstr>
      <vt:lpstr>Introduction</vt:lpstr>
      <vt:lpstr>PowerPoint Presentation</vt:lpstr>
      <vt:lpstr>Technologies : </vt:lpstr>
      <vt:lpstr>Use Case UML Diagram</vt:lpstr>
      <vt:lpstr>Use Case UML Diagram</vt:lpstr>
      <vt:lpstr>Class UML Diagram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Office Leave Management System</dc:title>
  <dc:creator>naveen gilakattula</dc:creator>
  <cp:lastModifiedBy>naveen gilakattula</cp:lastModifiedBy>
  <cp:revision>1</cp:revision>
  <dcterms:created xsi:type="dcterms:W3CDTF">2023-04-16T13:06:01Z</dcterms:created>
  <dcterms:modified xsi:type="dcterms:W3CDTF">2023-04-16T13:31:05Z</dcterms:modified>
</cp:coreProperties>
</file>