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57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31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95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920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334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592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879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143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5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2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19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58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59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74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81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4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13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513A95-F350-488C-BE8F-867987FD86AC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589FA-60C1-43EC-9246-CB851CCA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773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E902-1112-5E72-DFDC-AF4BAD468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Office Leave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55C14-F947-88BA-649F-662F1C98C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pPr algn="r"/>
            <a:r>
              <a:rPr lang="en-US" dirty="0"/>
              <a:t>- Bharath Kumar </a:t>
            </a:r>
            <a:r>
              <a:rPr lang="en-US" dirty="0" err="1"/>
              <a:t>palasa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696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272A-0627-5529-88F0-17F1ADBD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History Report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A1C4EA-0AB4-4D7B-C50A-8D15BFC26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62" y="1347788"/>
            <a:ext cx="9305272" cy="5373144"/>
          </a:xfrm>
        </p:spPr>
      </p:pic>
    </p:spTree>
    <p:extLst>
      <p:ext uri="{BB962C8B-B14F-4D97-AF65-F5344CB8AC3E}">
        <p14:creationId xmlns:p14="http://schemas.microsoft.com/office/powerpoint/2010/main" val="135406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1D11-698C-AF94-FDA9-067560C3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Balance Report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491058-18FF-E957-9017-53A57C0EC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1204767"/>
            <a:ext cx="6247260" cy="5577033"/>
          </a:xfrm>
        </p:spPr>
      </p:pic>
    </p:spTree>
    <p:extLst>
      <p:ext uri="{BB962C8B-B14F-4D97-AF65-F5344CB8AC3E}">
        <p14:creationId xmlns:p14="http://schemas.microsoft.com/office/powerpoint/2010/main" val="233525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205D-9B0D-D063-554A-59BA1F13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452718"/>
            <a:ext cx="9317409" cy="1118907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651FC-1C10-C51F-3333-E03ACE437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0" y="1933576"/>
            <a:ext cx="9002103" cy="4314824"/>
          </a:xfrm>
        </p:spPr>
        <p:txBody>
          <a:bodyPr>
            <a:normAutofit/>
          </a:bodyPr>
          <a:lstStyle/>
          <a:p>
            <a:r>
              <a:rPr lang="en-US" sz="2400" dirty="0"/>
              <a:t>In conclusion, the Office Leave Management System is a powerful tool that can help organizations of all sizes to streamline their leave management process and improve overall efficiency.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0180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B294-4AD1-7823-8D8E-69EB09A6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76A34-9DD5-EF5B-D083-30B81F34B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The Office Leave Management System </a:t>
            </a:r>
            <a:r>
              <a:rPr lang="en-US" sz="2400" dirty="0"/>
              <a:t>is an innovative solution designed to streamline and automate the process of managing employee leave requests.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This system provides a centralized platform for employees to submit leave requests, track their leave balances, and receive approvals from their managers.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69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DACB-E678-E05D-D1C2-DE07CC83B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71718"/>
            <a:ext cx="9404723" cy="140053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DF489-06A7-A552-D0F7-5BA895039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1628776"/>
            <a:ext cx="8935428" cy="4619624"/>
          </a:xfrm>
        </p:spPr>
        <p:txBody>
          <a:bodyPr>
            <a:normAutofit/>
          </a:bodyPr>
          <a:lstStyle/>
          <a:p>
            <a:r>
              <a:rPr lang="en-US" sz="2400" dirty="0"/>
              <a:t>The Office Leave Management System offers a range of features that make it easy for both employees and managers to manage leave requests. These features include automated leave balance calculations, customizable leave policies, and real-time status updates on leave requests.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5714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21D8-CE6C-2605-5D23-138A32F4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4CC09-12B9-4351-09CF-98955BB82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390650"/>
            <a:ext cx="9173553" cy="4857749"/>
          </a:xfrm>
        </p:spPr>
        <p:txBody>
          <a:bodyPr/>
          <a:lstStyle/>
          <a:p>
            <a:r>
              <a:rPr lang="en-US" dirty="0"/>
              <a:t>JAVA – 8</a:t>
            </a:r>
          </a:p>
          <a:p>
            <a:r>
              <a:rPr lang="en-US" dirty="0"/>
              <a:t>Spring boot</a:t>
            </a:r>
          </a:p>
          <a:p>
            <a:r>
              <a:rPr lang="en-US" dirty="0"/>
              <a:t>Rest API</a:t>
            </a:r>
          </a:p>
          <a:p>
            <a:r>
              <a:rPr lang="en-US" dirty="0"/>
              <a:t>My SQL</a:t>
            </a:r>
          </a:p>
          <a:p>
            <a:r>
              <a:rPr lang="en-US" dirty="0"/>
              <a:t>Spring Data JPA</a:t>
            </a:r>
          </a:p>
          <a:p>
            <a:r>
              <a:rPr lang="en-IN" dirty="0"/>
              <a:t>Spring Security</a:t>
            </a:r>
          </a:p>
          <a:p>
            <a:r>
              <a:rPr lang="en-IN" dirty="0"/>
              <a:t>Jasper Reports</a:t>
            </a:r>
          </a:p>
          <a:p>
            <a:r>
              <a:rPr lang="en-IN" dirty="0"/>
              <a:t>Swagger</a:t>
            </a:r>
          </a:p>
          <a:p>
            <a:r>
              <a:rPr lang="en-IN" dirty="0"/>
              <a:t>Junit</a:t>
            </a:r>
          </a:p>
          <a:p>
            <a:r>
              <a:rPr lang="en-IN" dirty="0" err="1"/>
              <a:t>Sonal</a:t>
            </a:r>
            <a:r>
              <a:rPr lang="en-IN" dirty="0"/>
              <a:t> </a:t>
            </a:r>
            <a:r>
              <a:rPr lang="en-IN" dirty="0" err="1"/>
              <a:t>Qube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37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6E93-6A90-1C15-A197-9337A76B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UML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E27CE3-5631-38BC-E686-F57F9FB6A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66" y="1449075"/>
            <a:ext cx="6401767" cy="4956207"/>
          </a:xfrm>
        </p:spPr>
      </p:pic>
    </p:spTree>
    <p:extLst>
      <p:ext uri="{BB962C8B-B14F-4D97-AF65-F5344CB8AC3E}">
        <p14:creationId xmlns:p14="http://schemas.microsoft.com/office/powerpoint/2010/main" val="35890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4369-7640-818A-48C7-8DFD2E48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UML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9842C9-3F0B-4115-CE9C-526BF2F74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423988"/>
            <a:ext cx="9839325" cy="5273554"/>
          </a:xfrm>
        </p:spPr>
      </p:pic>
    </p:spTree>
    <p:extLst>
      <p:ext uri="{BB962C8B-B14F-4D97-AF65-F5344CB8AC3E}">
        <p14:creationId xmlns:p14="http://schemas.microsoft.com/office/powerpoint/2010/main" val="277256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55DB-09DB-788E-2EC2-13326569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UML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5225EC-1E08-B3AA-94D4-134DC23DC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" y="1576388"/>
            <a:ext cx="9296400" cy="5185402"/>
          </a:xfrm>
        </p:spPr>
      </p:pic>
    </p:spTree>
    <p:extLst>
      <p:ext uri="{BB962C8B-B14F-4D97-AF65-F5344CB8AC3E}">
        <p14:creationId xmlns:p14="http://schemas.microsoft.com/office/powerpoint/2010/main" val="42559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108C-27CA-BF37-D7B2-F3C1FE92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for leave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9A8647-A054-93C3-BAA6-822E82299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371599"/>
            <a:ext cx="11410949" cy="5191125"/>
          </a:xfrm>
        </p:spPr>
      </p:pic>
    </p:spTree>
    <p:extLst>
      <p:ext uri="{BB962C8B-B14F-4D97-AF65-F5344CB8AC3E}">
        <p14:creationId xmlns:p14="http://schemas.microsoft.com/office/powerpoint/2010/main" val="137163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618FA-5DDF-1B3E-683C-00958C81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Approve or Reject the Leave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8D901A-4F28-C5F0-078C-6F3F37913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8" y="1604010"/>
            <a:ext cx="11341874" cy="4801272"/>
          </a:xfrm>
        </p:spPr>
      </p:pic>
    </p:spTree>
    <p:extLst>
      <p:ext uri="{BB962C8B-B14F-4D97-AF65-F5344CB8AC3E}">
        <p14:creationId xmlns:p14="http://schemas.microsoft.com/office/powerpoint/2010/main" val="3936931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178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Office Leave Management System</vt:lpstr>
      <vt:lpstr>Introduction</vt:lpstr>
      <vt:lpstr>PowerPoint Presentation</vt:lpstr>
      <vt:lpstr>Technologies : </vt:lpstr>
      <vt:lpstr>Use Case UML Diagram</vt:lpstr>
      <vt:lpstr>Use Case UML Diagram</vt:lpstr>
      <vt:lpstr>Class UML Diagram</vt:lpstr>
      <vt:lpstr>Apply for leave</vt:lpstr>
      <vt:lpstr>Approve or Reject the Leave</vt:lpstr>
      <vt:lpstr>Leave History Report</vt:lpstr>
      <vt:lpstr>Leave Balance Report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Leave Management System</dc:title>
  <dc:creator>naveen gilakattula</dc:creator>
  <cp:lastModifiedBy>naveen gilakattula</cp:lastModifiedBy>
  <cp:revision>3</cp:revision>
  <dcterms:created xsi:type="dcterms:W3CDTF">2023-04-16T13:06:01Z</dcterms:created>
  <dcterms:modified xsi:type="dcterms:W3CDTF">2023-04-16T18:21:49Z</dcterms:modified>
</cp:coreProperties>
</file>