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73" r:id="rId5"/>
    <p:sldId id="274" r:id="rId6"/>
    <p:sldId id="275" r:id="rId7"/>
    <p:sldId id="27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52B1-3D80-46C5-B2C1-9E4981E24B6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6404-2C0B-49BC-9F0A-4A3BC0E50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879" y="6284796"/>
            <a:ext cx="2939903" cy="445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3847" y="2998165"/>
            <a:ext cx="9544304" cy="137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722" y="1925446"/>
            <a:ext cx="10336555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03" y="-457200"/>
            <a:ext cx="12088368" cy="6665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29000" y="5029200"/>
            <a:ext cx="7391400" cy="36997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250055">
              <a:lnSpc>
                <a:spcPct val="100000"/>
              </a:lnSpc>
              <a:spcBef>
                <a:spcPts val="65"/>
              </a:spcBef>
            </a:pPr>
            <a:r>
              <a:rPr lang="en-IN" sz="2350" spc="5" dirty="0">
                <a:latin typeface="Cambria"/>
                <a:cs typeface="Cambria"/>
              </a:rPr>
              <a:t>Adepu Bharath Kumar</a:t>
            </a:r>
            <a:endParaRPr sz="2350" dirty="0">
              <a:latin typeface="Cambria"/>
              <a:cs typeface="Cambr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726D6-E5D7-E472-741E-322DF306CF06}"/>
              </a:ext>
            </a:extLst>
          </p:cNvPr>
          <p:cNvSpPr txBox="1"/>
          <p:nvPr/>
        </p:nvSpPr>
        <p:spPr>
          <a:xfrm>
            <a:off x="3962400" y="3142405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LSTM Next Word Predictor.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On 129 Deep learning Q&amp;A.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C423A-01DF-ED16-14E4-58B8F829DB09}"/>
              </a:ext>
            </a:extLst>
          </p:cNvPr>
          <p:cNvSpPr txBox="1"/>
          <p:nvPr/>
        </p:nvSpPr>
        <p:spPr>
          <a:xfrm>
            <a:off x="228600" y="228600"/>
            <a:ext cx="67056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Technologies used</a:t>
            </a:r>
          </a:p>
          <a:p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A55B5-B731-DA93-86D3-2495C15075E6}"/>
              </a:ext>
            </a:extLst>
          </p:cNvPr>
          <p:cNvSpPr txBox="1"/>
          <p:nvPr/>
        </p:nvSpPr>
        <p:spPr>
          <a:xfrm>
            <a:off x="457200" y="1552039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Html</a:t>
            </a:r>
          </a:p>
          <a:p>
            <a:r>
              <a:rPr lang="en-IN" sz="3200" dirty="0"/>
              <a:t>CSS</a:t>
            </a:r>
          </a:p>
          <a:p>
            <a:r>
              <a:rPr lang="en-IN" sz="3200" dirty="0"/>
              <a:t>bootstrap</a:t>
            </a:r>
          </a:p>
          <a:p>
            <a:r>
              <a:rPr lang="en-IN" sz="3200" dirty="0"/>
              <a:t>Python</a:t>
            </a:r>
          </a:p>
          <a:p>
            <a:r>
              <a:rPr lang="en-IN" sz="3200" dirty="0"/>
              <a:t>Flask</a:t>
            </a:r>
          </a:p>
          <a:p>
            <a:r>
              <a:rPr lang="en-IN" sz="3200" dirty="0"/>
              <a:t>Deep learning (</a:t>
            </a:r>
            <a:r>
              <a:rPr lang="en-IN" sz="3200" dirty="0" err="1"/>
              <a:t>tensorflow</a:t>
            </a:r>
            <a:r>
              <a:rPr lang="en-IN" sz="3200" dirty="0"/>
              <a:t>, LSTM)</a:t>
            </a:r>
          </a:p>
          <a:p>
            <a:r>
              <a:rPr lang="en-IN" sz="3200" dirty="0"/>
              <a:t>Pickle</a:t>
            </a:r>
          </a:p>
          <a:p>
            <a:r>
              <a:rPr lang="en-IN" sz="3200" dirty="0" err="1"/>
              <a:t>numpy</a:t>
            </a:r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39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451083-05B5-418B-C9FA-F5163F5F9FB5}"/>
              </a:ext>
            </a:extLst>
          </p:cNvPr>
          <p:cNvSpPr txBox="1"/>
          <p:nvPr/>
        </p:nvSpPr>
        <p:spPr>
          <a:xfrm>
            <a:off x="228600" y="228600"/>
            <a:ext cx="67056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Front End</a:t>
            </a:r>
          </a:p>
          <a:p>
            <a:endParaRPr lang="en-US" sz="4000" b="1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8EB0E-AA72-12BC-BB2C-276CB034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10209849" cy="52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4AA2D-B3A9-A445-E56F-656580148289}"/>
              </a:ext>
            </a:extLst>
          </p:cNvPr>
          <p:cNvSpPr txBox="1"/>
          <p:nvPr/>
        </p:nvSpPr>
        <p:spPr>
          <a:xfrm>
            <a:off x="228600" y="228600"/>
            <a:ext cx="67056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Output</a:t>
            </a: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A1A76-1D76-E102-D739-49167CAC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14400"/>
            <a:ext cx="9220200" cy="52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A2DFD-2163-8612-A86E-BD82BAA4173A}"/>
              </a:ext>
            </a:extLst>
          </p:cNvPr>
          <p:cNvSpPr txBox="1"/>
          <p:nvPr/>
        </p:nvSpPr>
        <p:spPr>
          <a:xfrm>
            <a:off x="228600" y="228600"/>
            <a:ext cx="67056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Model architecture</a:t>
            </a: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6C06F-262A-AE1E-0E8A-8EB2066B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16" y="1066800"/>
            <a:ext cx="387424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838FC-F6EA-74A7-00DA-9237CE11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80812"/>
            <a:ext cx="6011114" cy="429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0A64C-5EB8-B2AD-3634-0DE7047B6636}"/>
              </a:ext>
            </a:extLst>
          </p:cNvPr>
          <p:cNvSpPr txBox="1"/>
          <p:nvPr/>
        </p:nvSpPr>
        <p:spPr>
          <a:xfrm>
            <a:off x="228600" y="228600"/>
            <a:ext cx="67056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Model Summary</a:t>
            </a: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5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47F70-57D7-05E6-8663-CA7D12D5F8AE}"/>
              </a:ext>
            </a:extLst>
          </p:cNvPr>
          <p:cNvSpPr txBox="1"/>
          <p:nvPr/>
        </p:nvSpPr>
        <p:spPr>
          <a:xfrm>
            <a:off x="3200400" y="2438400"/>
            <a:ext cx="1120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Helvetica Neue"/>
              </a:rPr>
              <a:t>Thank you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4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41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</vt:lpstr>
      <vt:lpstr>Helvetica Neue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adepu bharath kumar</dc:creator>
  <cp:lastModifiedBy>adepu bharath</cp:lastModifiedBy>
  <cp:revision>24</cp:revision>
  <dcterms:created xsi:type="dcterms:W3CDTF">2023-01-27T13:35:59Z</dcterms:created>
  <dcterms:modified xsi:type="dcterms:W3CDTF">2024-02-28T07:40:07Z</dcterms:modified>
</cp:coreProperties>
</file>