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2" r:id="rId4"/>
    <p:sldId id="273" r:id="rId5"/>
    <p:sldId id="276" r:id="rId6"/>
    <p:sldId id="274" r:id="rId7"/>
    <p:sldId id="271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274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152B1-3D80-46C5-B2C1-9E4981E24B65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56404-2C0B-49BC-9F0A-4A3BC0E50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28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66879" y="6284796"/>
            <a:ext cx="2939903" cy="4458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3847" y="2998165"/>
            <a:ext cx="9544304" cy="137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0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7722" y="1925446"/>
            <a:ext cx="10336555" cy="2881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32" y="-457200"/>
            <a:ext cx="12088368" cy="66659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76600" y="3657600"/>
            <a:ext cx="6150865" cy="22448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lang="en-IN" sz="3700" dirty="0">
                <a:latin typeface="Times New Roman"/>
                <a:cs typeface="Times New Roman"/>
              </a:rPr>
              <a:t>Code Refactoring 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lang="en-IN" sz="3700" dirty="0">
                <a:latin typeface="Times New Roman"/>
                <a:cs typeface="Times New Roman"/>
              </a:rPr>
              <a:t>And Bug fixing</a:t>
            </a:r>
            <a:endParaRPr sz="3700" dirty="0">
              <a:latin typeface="Times New Roman"/>
              <a:cs typeface="Times New Roman"/>
            </a:endParaRPr>
          </a:p>
          <a:p>
            <a:pPr marL="4250055">
              <a:lnSpc>
                <a:spcPct val="100000"/>
              </a:lnSpc>
              <a:spcBef>
                <a:spcPts val="65"/>
              </a:spcBef>
            </a:pPr>
            <a:r>
              <a:rPr lang="en-IN" sz="2350" spc="5" dirty="0" err="1">
                <a:latin typeface="Cambria"/>
                <a:cs typeface="Cambria"/>
              </a:rPr>
              <a:t>A.Bharath</a:t>
            </a:r>
            <a:r>
              <a:rPr lang="en-IN" sz="2350" spc="5" dirty="0">
                <a:latin typeface="Cambria"/>
                <a:cs typeface="Cambria"/>
              </a:rPr>
              <a:t> Kumar IN1240657</a:t>
            </a:r>
            <a:endParaRPr sz="235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CC423A-01DF-ED16-14E4-58B8F829DB09}"/>
              </a:ext>
            </a:extLst>
          </p:cNvPr>
          <p:cNvSpPr txBox="1"/>
          <p:nvPr/>
        </p:nvSpPr>
        <p:spPr>
          <a:xfrm>
            <a:off x="228600" y="228600"/>
            <a:ext cx="662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92D050"/>
                </a:solidFill>
              </a:rPr>
              <a:t>Technologies used</a:t>
            </a:r>
          </a:p>
          <a:p>
            <a:endParaRPr lang="en-US" sz="4000" b="1" dirty="0">
              <a:solidFill>
                <a:srgbClr val="92D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2A55B5-B731-DA93-86D3-2495C15075E6}"/>
              </a:ext>
            </a:extLst>
          </p:cNvPr>
          <p:cNvSpPr txBox="1"/>
          <p:nvPr/>
        </p:nvSpPr>
        <p:spPr>
          <a:xfrm>
            <a:off x="457200" y="1552039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</a:t>
            </a:r>
          </a:p>
          <a:p>
            <a:r>
              <a:rPr lang="en-IN" dirty="0"/>
              <a:t>Python</a:t>
            </a:r>
          </a:p>
          <a:p>
            <a:r>
              <a:rPr lang="en-IN" dirty="0"/>
              <a:t>Flask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5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FD6C08-C249-F44C-4BBD-862CF35543DC}"/>
              </a:ext>
            </a:extLst>
          </p:cNvPr>
          <p:cNvSpPr txBox="1"/>
          <p:nvPr/>
        </p:nvSpPr>
        <p:spPr>
          <a:xfrm>
            <a:off x="228600" y="228600"/>
            <a:ext cx="662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92D050"/>
                </a:solidFill>
              </a:rPr>
              <a:t>Task to do</a:t>
            </a:r>
          </a:p>
          <a:p>
            <a:endParaRPr lang="en-IN" sz="4000" b="1" dirty="0">
              <a:solidFill>
                <a:srgbClr val="92D050"/>
              </a:solidFill>
            </a:endParaRPr>
          </a:p>
          <a:p>
            <a:endParaRPr lang="en-US" sz="4000" b="1" dirty="0">
              <a:solidFill>
                <a:srgbClr val="92D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F4209-5259-348C-C650-0989FA220F72}"/>
              </a:ext>
            </a:extLst>
          </p:cNvPr>
          <p:cNvSpPr txBox="1"/>
          <p:nvPr/>
        </p:nvSpPr>
        <p:spPr>
          <a:xfrm>
            <a:off x="457200" y="155203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Fix the bugs from front end html to back end python and Flask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3CF01B-9E18-A994-D2E7-41E86E17D03A}"/>
              </a:ext>
            </a:extLst>
          </p:cNvPr>
          <p:cNvSpPr txBox="1"/>
          <p:nvPr/>
        </p:nvSpPr>
        <p:spPr>
          <a:xfrm>
            <a:off x="533400" y="24384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Bugs</a:t>
            </a:r>
            <a:endParaRPr 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4D366-8636-1FB8-0582-04FDA1AC58E6}"/>
              </a:ext>
            </a:extLst>
          </p:cNvPr>
          <p:cNvSpPr txBox="1"/>
          <p:nvPr/>
        </p:nvSpPr>
        <p:spPr>
          <a:xfrm>
            <a:off x="609600" y="3276600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Bug 1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931480-AD27-8F02-2CAD-F5DF3BFE2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568987"/>
            <a:ext cx="5268060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79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ED8791-7B77-61BF-77B2-52BEE57CE107}"/>
              </a:ext>
            </a:extLst>
          </p:cNvPr>
          <p:cNvSpPr txBox="1"/>
          <p:nvPr/>
        </p:nvSpPr>
        <p:spPr>
          <a:xfrm>
            <a:off x="457200" y="3048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B050"/>
                </a:solidFill>
              </a:rPr>
              <a:t>Solved</a:t>
            </a:r>
            <a:endParaRPr lang="en-US" sz="3200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B7544-068C-7141-1356-50845E4D5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422613"/>
            <a:ext cx="5791200" cy="2591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86854D-5A61-7D42-72C1-C7B7E5074B1D}"/>
              </a:ext>
            </a:extLst>
          </p:cNvPr>
          <p:cNvSpPr txBox="1"/>
          <p:nvPr/>
        </p:nvSpPr>
        <p:spPr>
          <a:xfrm>
            <a:off x="914400" y="889575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adding post method to html form and action ‘/’ and GET in app.py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45D487-A8F2-E39D-5F44-FB1723853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58" y="4179052"/>
            <a:ext cx="5486400" cy="21327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F2EA6D-624C-70C7-A0E6-1CF29444D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492" y="1679824"/>
            <a:ext cx="4842421" cy="167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5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4349D4-4CA6-B65A-31C3-66B06857B682}"/>
              </a:ext>
            </a:extLst>
          </p:cNvPr>
          <p:cNvSpPr txBox="1"/>
          <p:nvPr/>
        </p:nvSpPr>
        <p:spPr>
          <a:xfrm>
            <a:off x="76200" y="0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Bug 2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714ACD-E9B5-4634-E318-F8AE2D425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3031"/>
            <a:ext cx="4401164" cy="2381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26C275-1501-A31E-5338-305D87F3D988}"/>
              </a:ext>
            </a:extLst>
          </p:cNvPr>
          <p:cNvSpPr txBox="1"/>
          <p:nvPr/>
        </p:nvSpPr>
        <p:spPr>
          <a:xfrm>
            <a:off x="457200" y="8382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 able to add note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FFF10-EEA9-0010-9113-C13833952BDE}"/>
              </a:ext>
            </a:extLst>
          </p:cNvPr>
          <p:cNvSpPr txBox="1"/>
          <p:nvPr/>
        </p:nvSpPr>
        <p:spPr>
          <a:xfrm>
            <a:off x="304800" y="3460794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B050"/>
                </a:solidFill>
              </a:rPr>
              <a:t>Solved</a:t>
            </a:r>
            <a:endParaRPr lang="en-US" sz="3200" dirty="0">
              <a:solidFill>
                <a:srgbClr val="00B05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E08BF5-2E95-3CBE-FFEB-C5E89796F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90" y="4255077"/>
            <a:ext cx="4001058" cy="19052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057840-8838-9BC3-262A-39B8DDA9F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579" y="3886201"/>
            <a:ext cx="5621868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9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C0E681-7689-6960-F06C-FE83478EE195}"/>
              </a:ext>
            </a:extLst>
          </p:cNvPr>
          <p:cNvSpPr txBox="1"/>
          <p:nvPr/>
        </p:nvSpPr>
        <p:spPr>
          <a:xfrm>
            <a:off x="76200" y="0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Bug 3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72EBE7-7BDC-8AB0-2A13-D62A3DF72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5084"/>
            <a:ext cx="5334000" cy="2017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F74E28-72AB-1964-CBF4-DBFD9711C66C}"/>
              </a:ext>
            </a:extLst>
          </p:cNvPr>
          <p:cNvSpPr txBox="1"/>
          <p:nvPr/>
        </p:nvSpPr>
        <p:spPr>
          <a:xfrm>
            <a:off x="457200" y="8382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Getting parameters in the </a:t>
            </a:r>
            <a:r>
              <a:rPr lang="en-IN" dirty="0" err="1"/>
              <a:t>url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CFDC0-FBDE-37B5-7EAD-6208F724CBBF}"/>
              </a:ext>
            </a:extLst>
          </p:cNvPr>
          <p:cNvSpPr txBox="1"/>
          <p:nvPr/>
        </p:nvSpPr>
        <p:spPr>
          <a:xfrm>
            <a:off x="152400" y="3063398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B050"/>
                </a:solidFill>
              </a:rPr>
              <a:t>Solved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8C70B-35BA-660B-3467-0642C379C52E}"/>
              </a:ext>
            </a:extLst>
          </p:cNvPr>
          <p:cNvSpPr txBox="1"/>
          <p:nvPr/>
        </p:nvSpPr>
        <p:spPr>
          <a:xfrm>
            <a:off x="426563" y="3619798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Getting parameters in the </a:t>
            </a:r>
            <a:r>
              <a:rPr lang="en-IN" dirty="0" err="1"/>
              <a:t>url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EC99E-1D1F-2595-5158-25B62AE59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894853"/>
            <a:ext cx="5449150" cy="1624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06D555-787F-2B46-9D52-7D14F031B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89" y="4062944"/>
            <a:ext cx="355332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82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F47F70-57D7-05E6-8663-CA7D12D5F8AE}"/>
              </a:ext>
            </a:extLst>
          </p:cNvPr>
          <p:cNvSpPr txBox="1"/>
          <p:nvPr/>
        </p:nvSpPr>
        <p:spPr>
          <a:xfrm>
            <a:off x="3200400" y="2438400"/>
            <a:ext cx="11201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0070C0"/>
                </a:solidFill>
                <a:effectLst/>
                <a:latin typeface="Helvetica Neue"/>
              </a:rPr>
              <a:t>Thank you</a:t>
            </a:r>
          </a:p>
          <a:p>
            <a:endParaRPr lang="en-US" sz="4000" b="1" i="0" dirty="0">
              <a:solidFill>
                <a:srgbClr val="0070C0"/>
              </a:solidFill>
              <a:effectLst/>
              <a:latin typeface="Helvetica Neue"/>
            </a:endParaRPr>
          </a:p>
          <a:p>
            <a:endParaRPr lang="en-IN" sz="4000" b="1" dirty="0">
              <a:solidFill>
                <a:srgbClr val="0070C0"/>
              </a:solidFill>
            </a:endParaRPr>
          </a:p>
          <a:p>
            <a:endParaRPr lang="en-US" sz="4000" dirty="0"/>
          </a:p>
          <a:p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4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74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Cambria</vt:lpstr>
      <vt:lpstr>Helvetica Neue</vt:lpstr>
      <vt:lpstr>Palatino Linotype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adepu bharath kumar</dc:creator>
  <cp:lastModifiedBy>adepu bharath</cp:lastModifiedBy>
  <cp:revision>21</cp:revision>
  <dcterms:created xsi:type="dcterms:W3CDTF">2023-01-27T13:35:59Z</dcterms:created>
  <dcterms:modified xsi:type="dcterms:W3CDTF">2024-02-27T05:12:15Z</dcterms:modified>
</cp:coreProperties>
</file>