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6" d="100"/>
          <a:sy n="26" d="100"/>
        </p:scale>
        <p:origin x="892" y="1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116829" y="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133174" y="463762"/>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Power theft detection using IOT </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H.J. </a:t>
              </a:r>
              <a:r>
                <a:rPr lang="en-US" altLang="zh-CN" sz="4500" baseline="0">
                  <a:latin typeface="Poppins" panose="00000500000000000000" pitchFamily="2" charset="0"/>
                  <a:ea typeface="SimSun" pitchFamily="2" charset="-122"/>
                  <a:cs typeface="Poppins" panose="00000500000000000000" pitchFamily="2" charset="0"/>
                </a:rPr>
                <a:t>Jayatheertha</a:t>
              </a:r>
              <a:endParaRPr lang="en-US" altLang="zh-CN" sz="4500" baseline="0" dirty="0">
                <a:latin typeface="Poppins" panose="00000500000000000000" pitchFamily="2" charset="0"/>
                <a:ea typeface="SimSun" pitchFamily="2" charset="-122"/>
                <a:cs typeface="Poppins" panose="00000500000000000000" pitchFamily="2" charset="0"/>
              </a:endParaRP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3" y="32124650"/>
            <a:ext cx="20612266" cy="2308324"/>
          </a:xfrm>
          <a:prstGeom prst="rect">
            <a:avLst/>
          </a:prstGeom>
          <a:noFill/>
        </p:spPr>
        <p:txBody>
          <a:bodyPr wrap="square" rtlCol="0">
            <a:spAutoFit/>
          </a:bodyPr>
          <a:lstStyle/>
          <a:p>
            <a:r>
              <a:rPr lang="en-US" sz="3600" dirty="0"/>
              <a:t>Increased Security and Safety: By providing real-time monitoring and proactive threat detection, the system contributes to safer residential, commercial, and industrial environments.</a:t>
            </a:r>
          </a:p>
          <a:p>
            <a:r>
              <a:rPr lang="en-US" sz="3600" dirty="0"/>
              <a:t>Cost Savings for Individuals and Businesses: The early detection and prevention of theft help minimize financial losses due to stolen assets or property damage.</a:t>
            </a:r>
            <a:endParaRPr lang="en-IN" sz="36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1056823" y="25666113"/>
            <a:ext cx="21055985" cy="353943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The advancement of IoT-based theft detection systems opens up several avenues for future improvements and scalability. Key areas for further exploration include:</a:t>
            </a:r>
          </a:p>
          <a:p>
            <a:r>
              <a:rPr lang="en-US" sz="3200" dirty="0">
                <a:latin typeface="Arial" panose="020B0604020202020204" pitchFamily="34" charset="0"/>
                <a:cs typeface="Arial" panose="020B0604020202020204" pitchFamily="34" charset="0"/>
              </a:rPr>
              <a:t>Enhanced AI Capabilities: Integrating more advanced AI algorithms such as deep learning models could significantly improve the system’s ability to identify complex threats and suspicious activities. </a:t>
            </a:r>
          </a:p>
          <a:p>
            <a:r>
              <a:rPr lang="en-US" sz="3200" dirty="0">
                <a:latin typeface="Arial" panose="020B0604020202020204" pitchFamily="34" charset="0"/>
                <a:cs typeface="Arial" panose="020B0604020202020204" pitchFamily="34" charset="0"/>
              </a:rPr>
              <a:t>Integration of Biometrics and Access Control: Combining biometric technologies like facial recognition, fingerprint scanning, and voice recognition with IoT sensors can enhance security in restricted zones. Biometric-based access control can further minimize unauthorized entry and bolster theft prevention</a:t>
            </a:r>
            <a:endParaRPr lang="en-IN" sz="32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4" y="5618182"/>
            <a:ext cx="9599210" cy="6001643"/>
          </a:xfrm>
          <a:prstGeom prst="rect">
            <a:avLst/>
          </a:prstGeom>
          <a:noFill/>
        </p:spPr>
        <p:txBody>
          <a:bodyPr wrap="square" rtlCol="0">
            <a:spAutoFit/>
          </a:bodyPr>
          <a:lstStyle/>
          <a:p>
            <a:pPr marL="514350" indent="-514350">
              <a:buAutoNum type="arabicPeriod"/>
            </a:pPr>
            <a:r>
              <a:rPr lang="en-IN" sz="3200" dirty="0"/>
              <a:t>In</a:t>
            </a:r>
            <a:r>
              <a:rPr lang="en-US" sz="3200" dirty="0"/>
              <a:t> Smart Sensors and Alarms: Deploy motion sensors, door/window sensors, and vibration sensors that trigger alerts when unauthorized access is detected. For example, placing these sensors at entry points in homes or offices can help monitor suspicious activities.</a:t>
            </a:r>
          </a:p>
          <a:p>
            <a:pPr marL="514350" indent="-514350">
              <a:buAutoNum type="arabicPeriod"/>
            </a:pPr>
            <a:r>
              <a:rPr lang="en-US" sz="3200" dirty="0"/>
              <a:t>Camera Surveillance with AI: Use IoT-enabled cameras integrated with AI algorithms for object detection and facial recognition. The AI can identify unauthorized individuals or detect abnormal activities like theft attempts, sending real-time notifications to the owner.</a:t>
            </a:r>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6"/>
            <a:ext cx="10504724" cy="6494085"/>
          </a:xfrm>
          <a:prstGeom prst="rect">
            <a:avLst/>
          </a:prstGeom>
          <a:noFill/>
        </p:spPr>
        <p:txBody>
          <a:bodyPr wrap="square" rtlCol="0">
            <a:spAutoFit/>
          </a:bodyPr>
          <a:lstStyle/>
          <a:p>
            <a:r>
              <a:rPr lang="en-US" sz="3200" dirty="0"/>
              <a:t>The IoT-based theft detection system is expected to deliver a significant improvement in security monitoring and theft prevention across various environments. </a:t>
            </a:r>
          </a:p>
          <a:p>
            <a:r>
              <a:rPr lang="en-US" sz="3200" dirty="0"/>
              <a:t>The anticipated outcomes include: Increased Detection Accuracy: With the integration of smart sensors and AI algorithms, the system is expected to achieve higher accuracy in detecting unauthorized entries and suspicious activities, reducing false alarms and enhancing overall reliability. Real-time Alerts and Response: The system will provide real-time alerts to users via mobile notifications or SMS, allowing for rapid response to potential theft incidents. This timely intervention is expected to minimize losses and increase recovery rates.</a:t>
            </a:r>
            <a:endParaRPr lang="en-IN" sz="32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342523" y="5362014"/>
            <a:ext cx="10001221" cy="1043362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Science, and technology with its miraculous advancements fascinated human life to an honest extent that will imagine a world without these innovations is hardly possible. While technology is on the raising slope, we should always also note increasing immoral activities. With a technical view, "Power Theft" is also a non-ignorable crime that's highly prevalent, and at the same time, it directly affects the economy of a nation. Detecting and eradicating such crimes with the help of the developing scientific field is that the "Need of the Hour". With these views the was paper conceived and designed. Our paper provides an entire and comprehensive tool to stop power theft which is extremely simple to understand and easy to implement. It includes some sections-transmitting, receiving, and processing sections. The most objective of this project is to point power theft to the electricity board. It's carried over through embedded technology. Here a wireless method is utilized to hunt out electrical theft.</a:t>
            </a:r>
            <a:endParaRPr lang="en-IN" sz="320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BDE6B47-93C1-4A30-E741-DD059543FFBB}"/>
              </a:ext>
            </a:extLst>
          </p:cNvPr>
          <p:cNvSpPr txBox="1"/>
          <p:nvPr/>
        </p:nvSpPr>
        <p:spPr>
          <a:xfrm>
            <a:off x="429388" y="19088544"/>
            <a:ext cx="10228160" cy="8956298"/>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The rise of smart technologies and the Internet of Things (IoT) has transformed how security systems operate, paving the way for enhanced surveillance and theft prevention. Traditional security measures, such as basic alarms and surveillance cameras, often fail to respond proactively to potential threats, leading to delayed actions and increased risks of theft.</a:t>
            </a:r>
          </a:p>
          <a:p>
            <a:r>
              <a:rPr lang="en-US" sz="3200" dirty="0">
                <a:latin typeface="Arial" panose="020B0604020202020204" pitchFamily="34" charset="0"/>
                <a:cs typeface="Arial" panose="020B0604020202020204" pitchFamily="34" charset="0"/>
              </a:rPr>
              <a:t>With the growing demand for intelligent security solutions, IoT offers a promising approach by integrating interconnected devices such as sensors, cameras, GPS trackers, and alarms. These devices can communicate in real-time, allowing for automated monitoring and instant response to suspicious activities. By leveraging data analytics, machine learning algorithms, and network connectivity, IoT-based systems provide a comprehensive security framework that not only detects but also predicts and prevents theft incidents.</a:t>
            </a:r>
            <a:endParaRPr lang="en-IN" sz="32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Insert team members name – Satya Bharath, Rohith Sai, Vamsi Krishna</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101786" y="16580644"/>
            <a:ext cx="10292611" cy="6001643"/>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The IoT-based theft detection system developed in this project demonstrates a comprehensive approach to enhancing security and minimizing theft incidents. By leveraging interconnected smart sensors, AI-powered surveillance, and real-time tracking, the system provides accurate and timely detection of unauthorized activities. The integration of automated alerts and predictive analytics enables proactive intervention, reducing the response time and improving asset protection.</a:t>
            </a:r>
          </a:p>
          <a:p>
            <a:r>
              <a:rPr lang="en-US" sz="3200" dirty="0">
                <a:latin typeface="Arial" panose="020B0604020202020204" pitchFamily="34" charset="0"/>
                <a:cs typeface="Arial" panose="020B0604020202020204" pitchFamily="34" charset="0"/>
              </a:rPr>
              <a:t>The results indicate that IoT technology can significantly improve the efficiency and reliability of traditional security measures. </a:t>
            </a:r>
            <a:endParaRPr lang="en-IN" sz="5500" dirty="0"/>
          </a:p>
        </p:txBody>
      </p:sp>
      <p:pic>
        <p:nvPicPr>
          <p:cNvPr id="40" name="Picture 39">
            <a:extLst>
              <a:ext uri="{FF2B5EF4-FFF2-40B4-BE49-F238E27FC236}">
                <a16:creationId xmlns:a16="http://schemas.microsoft.com/office/drawing/2014/main" id="{448DC3FA-B911-988C-D5FA-1EDBA897E96A}"/>
              </a:ext>
            </a:extLst>
          </p:cNvPr>
          <p:cNvPicPr>
            <a:picLocks noChangeAspect="1"/>
          </p:cNvPicPr>
          <p:nvPr/>
        </p:nvPicPr>
        <p:blipFill>
          <a:blip r:embed="rId7"/>
          <a:stretch>
            <a:fillRect/>
          </a:stretch>
        </p:blipFill>
        <p:spPr>
          <a:xfrm>
            <a:off x="11407385" y="14816056"/>
            <a:ext cx="8629551" cy="8544982"/>
          </a:xfrm>
          <a:prstGeom prst="rect">
            <a:avLst/>
          </a:prstGeom>
        </p:spPr>
      </p:pic>
      <p:pic>
        <p:nvPicPr>
          <p:cNvPr id="41" name="Picture 40">
            <a:extLst>
              <a:ext uri="{FF2B5EF4-FFF2-40B4-BE49-F238E27FC236}">
                <a16:creationId xmlns:a16="http://schemas.microsoft.com/office/drawing/2014/main" id="{19B33C25-E6A1-8519-DAE9-BB3C1AEC7E6B}"/>
              </a:ext>
            </a:extLst>
          </p:cNvPr>
          <p:cNvPicPr>
            <a:picLocks noChangeAspect="1"/>
          </p:cNvPicPr>
          <p:nvPr/>
        </p:nvPicPr>
        <p:blipFill>
          <a:blip r:embed="rId8"/>
          <a:stretch>
            <a:fillRect/>
          </a:stretch>
        </p:blipFill>
        <p:spPr>
          <a:xfrm>
            <a:off x="804320" y="28702248"/>
            <a:ext cx="9478296" cy="4967295"/>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6532</TotalTime>
  <Words>801</Words>
  <Application>Microsoft Office PowerPoint</Application>
  <PresentationFormat>Custom</PresentationFormat>
  <Paragraphs>31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sai vivek</cp:lastModifiedBy>
  <cp:revision>201</cp:revision>
  <cp:lastPrinted>2013-08-04T02:58:23Z</cp:lastPrinted>
  <dcterms:created xsi:type="dcterms:W3CDTF">2011-10-21T15:46:33Z</dcterms:created>
  <dcterms:modified xsi:type="dcterms:W3CDTF">2024-10-24T13:57:49Z</dcterms:modified>
</cp:coreProperties>
</file>