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8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54AC03-028C-45C8-95A8-2AFB9E0A84D9}">
  <a:tblStyle styleId="{4A54AC03-028C-45C8-95A8-2AFB9E0A84D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FD6A7B2-EB05-45AA-8C29-7DF357E96EA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5a996cd98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25a996cd98_0_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5a996cd98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25a996cd98_0_9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5a996cd98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25a996cd98_0_10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5a996cd98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25a996cd98_0_1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5a996cd98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25a996cd98_0_1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5a996cd98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25a996cd98_0_1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b5345420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4b53454205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b5345420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4b53454205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b5345420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4b53454205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5a996cd98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25a996cd98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5a996cd98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25a996cd98_0_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5a996cd98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25a996cd98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5a996cd9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25a996cd98_0_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5a996cd98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25a996cd98_0_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cv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Documents and Settings\ADMIN\Desktop\Courses Offered.jpg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Engineering, DSCE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066800" y="609483"/>
            <a:ext cx="8004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Signal Control System for Tackling Congestion in Urban Areas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447800" y="3856961"/>
            <a:ext cx="297180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K Bharath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Revanth Krishna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Jawanth Reddy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Sri Bhuvan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568890" y="3995460"/>
            <a:ext cx="434340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Ramya R S,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Computer Science and Engineering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176" name="Google Shape;17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1218575" y="1038225"/>
            <a:ext cx="7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676400" y="742950"/>
            <a:ext cx="68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Working of Contour Approximation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650" y="1657350"/>
            <a:ext cx="3314699" cy="31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600" y="1657463"/>
            <a:ext cx="3314700" cy="31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1476375" y="5162550"/>
            <a:ext cx="30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Image before Contour Approximation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291100" y="5162550"/>
            <a:ext cx="30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Image after Contour Approximation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188" name="Google Shape;18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1218575" y="1038225"/>
            <a:ext cx="7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1218575" y="619125"/>
            <a:ext cx="72840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YOLOV7 object detection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Our system is also designed to automate the process of handling emergency vehicles.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way this works is by running an object detection algorithm that is trained to recognize ambulances and police vehicles on any image of the junction.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an emergency vehicle is detected, the lane corresponding to it is noted down.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lane is given the highest priority and the lane is freed, ignoring the lane given by the Reinforcement Learning Algorithm.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196" name="Google Shape;19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1218575" y="1038225"/>
            <a:ext cx="7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676400" y="742950"/>
            <a:ext cx="68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YOLOV7 emergency vehicle detection sample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486025" y="5162550"/>
            <a:ext cx="47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trained model detecting an ambulance and a police vehicle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653" y="1453641"/>
            <a:ext cx="3667482" cy="352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206" name="Google Shape;206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1218575" y="1038225"/>
            <a:ext cx="7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1218575" y="904875"/>
            <a:ext cx="72840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Simulator - Traffic3D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 used traffic3D as our simulator.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traffic3D provides an easy to use interface to create realistic traffic in junctions.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comes with pre-modeled vehicles that are able to move just like real-time vehicles and follow traffic rules.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traffic3D also allows the addition of vehicles such as ambulances to make the junction resemble real-life.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also comes with a TCP connection interface which allows connecting to an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external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Python Script which can communicate with the simulator and send and receive data.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214" name="Google Shape;21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1218575" y="1038225"/>
            <a:ext cx="7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218575" y="904875"/>
            <a:ext cx="72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Simulator - Traffic3D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250" y="1617350"/>
            <a:ext cx="5709951" cy="38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223" name="Google Shape;22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1218575" y="1038225"/>
            <a:ext cx="7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1323350" y="507675"/>
            <a:ext cx="72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Comparison of results of different models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49" y="1135150"/>
            <a:ext cx="3033701" cy="22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1225" y="2194938"/>
            <a:ext cx="2795576" cy="21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0525" y="4038600"/>
            <a:ext cx="25608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4214175" y="1407525"/>
            <a:ext cx="162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CNN-DQN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4445100" y="3808800"/>
            <a:ext cx="144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ResNet18-DQN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4214175" y="5350875"/>
            <a:ext cx="98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CA-DQN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237" name="Google Shape;23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365" cy="6852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2047875" y="521335"/>
            <a:ext cx="54959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1219200" y="304800"/>
            <a:ext cx="763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CO-GUIDE INTERACTIONS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0" name="Google Shape;240;p28"/>
          <p:cNvGraphicFramePr/>
          <p:nvPr/>
        </p:nvGraphicFramePr>
        <p:xfrm>
          <a:off x="1297172" y="1297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{4A54AC03-028C-45C8-95A8-2AFB9E0A84D9}</a:tableStyleId>
              </a:tblPr>
              <a:tblGrid>
                <a:gridCol w="1887275"/>
                <a:gridCol w="5559250"/>
              </a:tblGrid>
              <a:tr h="77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PARTICULARS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114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14th January 2023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discussed the problem statement from selected paper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put forth our understanding in the base paper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14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30th January 2023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presented our literature survey work.</a:t>
                      </a:r>
                      <a:endParaRPr sz="18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Some implementations ideas were discussed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Suggestion given : Handling multiple emergency vehicles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14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9th April 2023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presented our fully functioning project.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given suggestion is implemented in our project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 guide has cleared our project.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246" name="Google Shape;246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365" cy="6852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2047875" y="521335"/>
            <a:ext cx="54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CONTRIBUTIONS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3378835" y="688975"/>
            <a:ext cx="30988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" name="Google Shape;249;p29"/>
          <p:cNvGraphicFramePr/>
          <p:nvPr/>
        </p:nvGraphicFramePr>
        <p:xfrm>
          <a:off x="1358900" y="14217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{9FD6A7B2-EB05-45AA-8C29-7DF357E96EAA}</a:tableStyleId>
              </a:tblPr>
              <a:tblGrid>
                <a:gridCol w="2447300"/>
                <a:gridCol w="4880600"/>
              </a:tblGrid>
              <a:tr h="709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Members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K K Bharath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1DS19CS062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Building the different models, working on graphs.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K Revanth Krishna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1DS19CS064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Working on the simulator, setting up traffic3D.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K Jaswanth Reddy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1SD19CS066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Labelling dataset for Yolo-training, changing Unity code to meet requirements.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M Sri Bhuvan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1DS19CS082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Training YOLO object detection, integrating with Python code.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255" name="Google Shape;25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1218575" y="1038225"/>
            <a:ext cx="7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1218575" y="619125"/>
            <a:ext cx="7284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288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TECH FRAMEWORKS USED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Hardware: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GPU - Nvidia GeForce GTX 1660 for training different models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Ryzen 5 3500 CPU for image processing and capturing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Unity3D for simulation, experimentation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Pytorch for building Deep Learning models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MatPlotLib for visualization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Roboflow for building dataset and YOLOv7 model training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263" name="Google Shape;26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625" y="1083525"/>
            <a:ext cx="7575625" cy="46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2219325" y="206996"/>
            <a:ext cx="549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Tool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Atlassian Confluence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cv</a:t>
            </a:r>
            <a:endParaRPr/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Documents and Settings\ADMIN\Desktop\Courses Offered.jpg"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Engineering, DSCE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914400" y="541993"/>
            <a:ext cx="822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286000" y="1607206"/>
            <a:ext cx="5486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									03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Identified							04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2" marL="1314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romanLcPeriod"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CNN-DQN Model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05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2" marL="1314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romanLcPeriod"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ResNet18-DQN Model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07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2" marL="1314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romanLcPeriod"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Contour Approximation-DQN Model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09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2" marL="131445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romanLcPeriod"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YoloV7 Model						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2" marL="131445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romanLcPeriod"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Simulator-Traffic3D					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2" marL="131445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romanLcPeriod"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Comparison of graphs				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Co-guide Interactions						1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Contributions							1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Frameworks Used						1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Management Tool						1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271" name="Google Shape;271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/>
        </p:nvSpPr>
        <p:spPr>
          <a:xfrm>
            <a:off x="2219325" y="206996"/>
            <a:ext cx="549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Tool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Atlassian Confluence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850" y="1095375"/>
            <a:ext cx="7058025" cy="501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cv</a:t>
            </a:r>
            <a:endParaRPr/>
          </a:p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Documents and Settings\ADMIN\Desktop\Courses Offered.jpg"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Engineering, DSCE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822198" y="1037670"/>
            <a:ext cx="822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218565" y="1905000"/>
            <a:ext cx="7284085" cy="33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vehicles is rising daily and so is traffic. In metropolitan places, traffic congestion has been a significant issue, moreover this is majorly observed at road intersections.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existing traffic signal systems are pre-timed and don’t act with real time. This is also affecting the emergency service vehicles.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tackle this several traffic signal control systems have been used to reduce wait time near intersection areas which works based on real time traffic on sufficient training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paper discusses different traffic signal control models and algorithms to investigate further in this field.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121" name="Google Shape;12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365" cy="685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758112" y="292222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IDENTIFIED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218575" y="1038225"/>
            <a:ext cx="7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734700" y="3730625"/>
            <a:ext cx="2276400" cy="1628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Traffic Simulator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This is a simulator built in Unity that is able to mimic an actual junction with different types of vehicles. It also has a camera installed which can transmit images to the RL model</a:t>
            </a:r>
            <a:endParaRPr sz="1200"/>
          </a:p>
        </p:txBody>
      </p:sp>
      <p:sp>
        <p:nvSpPr>
          <p:cNvPr id="125" name="Google Shape;125;p16"/>
          <p:cNvSpPr/>
          <p:nvPr/>
        </p:nvSpPr>
        <p:spPr>
          <a:xfrm>
            <a:off x="1686825" y="1438275"/>
            <a:ext cx="2276400" cy="1800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Reinforcement Learning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This includes a reinforcement learning model that can take in an image of the junction as input and output a Q-value distribution for each action.</a:t>
            </a:r>
            <a:endParaRPr sz="1200"/>
          </a:p>
        </p:txBody>
      </p:sp>
      <p:sp>
        <p:nvSpPr>
          <p:cNvPr id="126" name="Google Shape;126;p16"/>
          <p:cNvSpPr/>
          <p:nvPr/>
        </p:nvSpPr>
        <p:spPr>
          <a:xfrm>
            <a:off x="5811150" y="1438425"/>
            <a:ext cx="2276400" cy="1800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YoloV7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This is a pre-trained object detection model that is trained to recognize emergency vehicles such as ambulances and police vehicles.</a:t>
            </a:r>
            <a:endParaRPr sz="1200"/>
          </a:p>
        </p:txBody>
      </p:sp>
      <p:cxnSp>
        <p:nvCxnSpPr>
          <p:cNvPr id="127" name="Google Shape;127;p16"/>
          <p:cNvCxnSpPr>
            <a:stCxn id="125" idx="3"/>
            <a:endCxn id="124" idx="0"/>
          </p:cNvCxnSpPr>
          <p:nvPr/>
        </p:nvCxnSpPr>
        <p:spPr>
          <a:xfrm>
            <a:off x="3963225" y="2338425"/>
            <a:ext cx="909600" cy="139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>
            <a:stCxn id="126" idx="1"/>
            <a:endCxn id="124" idx="0"/>
          </p:cNvCxnSpPr>
          <p:nvPr/>
        </p:nvCxnSpPr>
        <p:spPr>
          <a:xfrm flipH="1">
            <a:off x="4872750" y="2338575"/>
            <a:ext cx="938400" cy="1392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134" name="Google Shape;13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1218575" y="1038225"/>
            <a:ext cx="7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218575" y="657225"/>
            <a:ext cx="7284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Reinforcement learning model - CNN-DQN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includes a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that is able to learn the correlation between the image of the junction and the best action that is taken.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Three models have been tried and compared - CNN-DQN, ResNet-DQN and CA-DQN.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CNN-DQN involves a small neural network with lesser number of hidden layers.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only pre-processing applied to the input image is the removal of background and reducing the dimensions of the image.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is observed that it takes a long time to train and converge on the optimal actions.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142" name="Google Shape;14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1218575" y="1038225"/>
            <a:ext cx="7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575" y="2438400"/>
            <a:ext cx="7409974" cy="18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1676400" y="742950"/>
            <a:ext cx="68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Architecture of the CNN-DQN Deep Learning model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151" name="Google Shape;15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218575" y="1038225"/>
            <a:ext cx="7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218575" y="1407525"/>
            <a:ext cx="7284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Reinforcement learning model - RESNET18-DQN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second model that we tried is ResNet18-DQN.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18 indicates 18 hidden layers.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helps solve the problem of exploding gradients in the CNN-DQN by skipping over a few layers during training.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This, in turn, also helps us train deeper neural networks which are proved to learn much more compared to shallower networks.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159" name="Google Shape;15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1218575" y="1038225"/>
            <a:ext cx="7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676400" y="742950"/>
            <a:ext cx="68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Architecture of the ResNet18-DQN Deep Learning model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070625" y="-387513"/>
            <a:ext cx="1815875" cy="763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ADMIN\Desktop\Courses Offered.jpg" id="168" name="Google Shape;16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400" cy="6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1218575" y="1038225"/>
            <a:ext cx="72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218575" y="1407525"/>
            <a:ext cx="72840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Reinforcement learning model - CA-DQN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third model was our innovation over the first two.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uses a Computer Vision approach of pre-processing called Contour Approximation.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Contour Approximation helps us identify the number of vehicles in each lane which acts as the state.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main advantage of having such a small state is that more data can be stored and training can happen much more faster.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 observed that this model was able to give the best results in the given scenario.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