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2"/>
  </p:sldMasterIdLst>
  <p:notesMasterIdLst>
    <p:notesMasterId r:id="rId20"/>
  </p:notesMasterIdLst>
  <p:handoutMasterIdLst>
    <p:handoutMasterId r:id="rId21"/>
  </p:handoutMasterIdLst>
  <p:sldIdLst>
    <p:sldId id="266" r:id="rId13"/>
    <p:sldId id="267" r:id="rId14"/>
    <p:sldId id="268" r:id="rId15"/>
    <p:sldId id="269" r:id="rId16"/>
    <p:sldId id="270" r:id="rId17"/>
    <p:sldId id="271" r:id="rId18"/>
    <p:sldId id="263"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mytro Lieshonok" initials="DL" lastIdx="2" clrIdx="0">
    <p:extLst>
      <p:ext uri="{19B8F6BF-5375-455C-9EA6-DF929625EA0E}">
        <p15:presenceInfo xmlns:p15="http://schemas.microsoft.com/office/powerpoint/2012/main" userId="Dmytro Lieshono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3F8A54-F971-430D-9108-034FE38666E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 jasny 3 — Ak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3F8A54-F971-430D-9108-034FE38666EA}" styleName="ABB Default Table">
    <a:wholeTbl>
      <a:tcTxStyle>
        <a:fontRef idx="minor">
          <a:prstClr val="black"/>
        </a:fontRef>
        <a:schemeClr val="dk1"/>
      </a:tcTxStyle>
      <a:tcStyle>
        <a:tcBdr>
          <a:left>
            <a:ln>
              <a:noFill/>
            </a:ln>
          </a:left>
          <a:right>
            <a:ln>
              <a:noFill/>
            </a:ln>
          </a:right>
          <a:top>
            <a:ln w="30000" cmpd="sng">
              <a:solidFill>
                <a:schemeClr val="dk1"/>
              </a:solidFill>
            </a:ln>
          </a:top>
          <a:bottom>
            <a:ln w="0" cmpd="sng">
              <a:solidFill>
                <a:schemeClr val="dk1"/>
              </a:solidFill>
            </a:ln>
          </a:bottom>
          <a:insideH>
            <a:ln w="5000" cmpd="sng">
              <a:solidFill>
                <a:schemeClr val="accent4"/>
              </a:solidFill>
            </a:ln>
          </a:insideH>
          <a:insideV>
            <a:ln>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ff">
        <a:fontRef idx="minor">
          <a:schemeClr val="dk1"/>
        </a:fontRef>
        <a:schemeClr val="dk1"/>
      </a:tcTxStyle>
      <a:tcStyle>
        <a:tcBdr/>
        <a:fill>
          <a:solidFill>
            <a:schemeClr val="accent5"/>
          </a:solidFill>
        </a:fill>
      </a:tcStyle>
    </a:lastCol>
    <a:firstCol>
      <a:tcTxStyle b="off">
        <a:fontRef idx="minor">
          <a:schemeClr val="dk1"/>
        </a:fontRef>
        <a:schemeClr val="dk1"/>
      </a:tcTxStyle>
      <a:tcStyle>
        <a:tcBdr/>
        <a:fill>
          <a:solidFill>
            <a:schemeClr val="accent5"/>
          </a:solidFill>
        </a:fill>
      </a:tcStyle>
    </a:firstCol>
    <a:lastRow>
      <a:tcTxStyle b="off">
        <a:fontRef idx="minor">
          <a:prstClr val="black"/>
        </a:fontRef>
        <a:schemeClr val="dk1"/>
      </a:tcTxStyle>
      <a:tcStyle>
        <a:tcBdr/>
        <a:fill>
          <a:solidFill>
            <a:schemeClr val="accent5"/>
          </a:solidFill>
        </a:fill>
      </a:tcStyle>
    </a:lastRow>
    <a:firstRow>
      <a:tcTxStyle b="on">
        <a:fontRef idx="minor">
          <a:prstClr val="black"/>
        </a:fontRef>
        <a:schemeClr val="dk1"/>
      </a:tcTxStyle>
      <a:tcStyle>
        <a:tcBdr>
          <a:bottom>
            <a:ln w="5000" cmpd="sng">
              <a:solidFill>
                <a:schemeClr val="dk1"/>
              </a:solidFill>
            </a:ln>
          </a:bottom>
        </a:tcBdr>
        <a:fill>
          <a:solidFill>
            <a:schemeClr val="l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3" autoAdjust="0"/>
  </p:normalViewPr>
  <p:slideViewPr>
    <p:cSldViewPr snapToGrid="0" snapToObjects="1" showGuides="1">
      <p:cViewPr varScale="1">
        <p:scale>
          <a:sx n="72" d="100"/>
          <a:sy n="72" d="100"/>
        </p:scale>
        <p:origin x="43" y="134"/>
      </p:cViewPr>
      <p:guideLst/>
    </p:cSldViewPr>
  </p:slideViewPr>
  <p:outlineViewPr>
    <p:cViewPr>
      <p:scale>
        <a:sx n="33" d="100"/>
        <a:sy n="33" d="100"/>
      </p:scale>
      <p:origin x="0" y="-94380"/>
    </p:cViewPr>
  </p:outlineViewPr>
  <p:notesTextViewPr>
    <p:cViewPr>
      <p:scale>
        <a:sx n="3" d="2"/>
        <a:sy n="3" d="2"/>
      </p:scale>
      <p:origin x="0" y="0"/>
    </p:cViewPr>
  </p:notesTextViewPr>
  <p:sorterViewPr>
    <p:cViewPr>
      <p:scale>
        <a:sx n="66" d="100"/>
        <a:sy n="66" d="100"/>
      </p:scale>
      <p:origin x="0" y="-5298"/>
    </p:cViewPr>
  </p:sorterViewPr>
  <p:notesViewPr>
    <p:cSldViewPr snapToGrid="0" snapToObjects="1" showGuides="1">
      <p:cViewPr varScale="1">
        <p:scale>
          <a:sx n="91" d="100"/>
          <a:sy n="91" d="100"/>
        </p:scale>
        <p:origin x="367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3" name="Date Placehold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603020503020204" pitchFamily="34" charset="0"/>
                <a:ea typeface="ABBvoice" panose="020D0603020503020204" pitchFamily="34" charset="0"/>
                <a:cs typeface="ABBvoice" panose="020D0603020503020204" pitchFamily="34" charset="0"/>
              </a:rPr>
              <a:t>9/17/2024</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4" name="Footer Placehold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5" name="Slide Number Placehold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603020503020204" pitchFamily="34" charset="0"/>
                <a:ea typeface="ABBvoice" panose="020D0603020503020204" pitchFamily="34" charset="0"/>
                <a:cs typeface="ABBvoice" panose="020D0603020503020204" pitchFamily="34" charset="0"/>
              </a:rPr>
              <a:t>‹#›</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356561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3" name="Date Placehold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7B9B1A6A-6BBE-4409-8C9E-DA0703379151}" type="datetimeFigureOut">
              <a:rPr lang="en-US" smtClean="0"/>
              <a:pPr/>
              <a:t>9/17/2024</a:t>
            </a:fld>
            <a:endParaRPr lang="en-US" dirty="0"/>
          </a:p>
        </p:txBody>
      </p:sp>
      <p:sp>
        <p:nvSpPr>
          <p:cNvPr id="4" name="Slide Image Placeholder 3"/>
          <p:cNvSpPr>
            <a:spLocks noGrp="1" noRot="1" noChangeAspect="1"/>
          </p:cNvSpPr>
          <p:nvPr>
            <p:ph type="sldImg" idx="2"/>
          </p:nvPr>
        </p:nvSpPr>
        <p:spPr bwMode="gray">
          <a:xfrm>
            <a:off x="383822" y="685800"/>
            <a:ext cx="6096000" cy="3429000"/>
          </a:xfrm>
          <a:prstGeom prst="rect">
            <a:avLst/>
          </a:prstGeom>
          <a:noFill/>
          <a:ln w="12700">
            <a:solidFill>
              <a:schemeClr val="accent5"/>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bwMode="gray">
          <a:xfrm>
            <a:off x="383822" y="4343400"/>
            <a:ext cx="609035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7" name="Slide Number Placehold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3A94E69C-C28A-4BE6-BE89-71D8FB2035FD}" type="slidenum">
              <a:rPr lang="en-US" smtClean="0"/>
              <a:pPr/>
              <a:t>‹#›</a:t>
            </a:fld>
            <a:endParaRPr lang="en-US" dirty="0"/>
          </a:p>
        </p:txBody>
      </p:sp>
    </p:spTree>
    <p:extLst>
      <p:ext uri="{BB962C8B-B14F-4D97-AF65-F5344CB8AC3E}">
        <p14:creationId xmlns:p14="http://schemas.microsoft.com/office/powerpoint/2010/main" val="4290885645"/>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1pPr>
    <a:lvl2pPr marL="180000" indent="-180000" algn="l" defTabSz="914400" rtl="0" eaLnBrk="1" latinLnBrk="0" hangingPunct="1">
      <a:buFont typeface="ABBvoiceOffice" panose="020D0603020503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2pPr>
    <a:lvl3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3pPr>
    <a:lvl4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4pPr>
    <a:lvl5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5pPr>
    <a:lvl6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A">
    <p:spTree>
      <p:nvGrpSpPr>
        <p:cNvPr id="1" name=""/>
        <p:cNvGrpSpPr/>
        <p:nvPr/>
      </p:nvGrpSpPr>
      <p:grpSpPr>
        <a:xfrm>
          <a:off x="0" y="0"/>
          <a:ext cx="0" cy="0"/>
          <a:chOff x="0" y="0"/>
          <a:chExt cx="0" cy="0"/>
        </a:xfrm>
      </p:grpSpPr>
      <p:pic>
        <p:nvPicPr>
          <p:cNvPr id="11" name="Picture 10" descr="Chart&#10;&#10;Description automatically generated with medium confidence">
            <a:extLst>
              <a:ext uri="{FF2B5EF4-FFF2-40B4-BE49-F238E27FC236}">
                <a16:creationId xmlns:a16="http://schemas.microsoft.com/office/drawing/2014/main" id="{83AD3074-4AEC-4AC2-A26D-D25764BFE9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272EA1-7C97-4CB4-A2F2-14BEE5DCBCBF}"/>
              </a:ext>
            </a:extLst>
          </p:cNvPr>
          <p:cNvSpPr>
            <a:spLocks noGrp="1"/>
          </p:cNvSpPr>
          <p:nvPr>
            <p:ph type="title"/>
          </p:nvPr>
        </p:nvSpPr>
        <p:spPr>
          <a:xfrm>
            <a:off x="331200" y="5325037"/>
            <a:ext cx="9787525" cy="486000"/>
          </a:xfrm>
        </p:spPr>
        <p:txBody>
          <a:bodyPr/>
          <a:lstStyle>
            <a:lvl1pPr>
              <a:defRPr sz="3200" b="1"/>
            </a:lvl1pPr>
          </a:lstStyle>
          <a:p>
            <a:r>
              <a:rPr lang="en-US" noProof="0"/>
              <a:t>Click to edit Master title style</a:t>
            </a:r>
            <a:endParaRPr lang="en-US"/>
          </a:p>
        </p:txBody>
      </p:sp>
      <p:sp>
        <p:nvSpPr>
          <p:cNvPr id="10" name="Text Placeholder 2">
            <a:extLst>
              <a:ext uri="{FF2B5EF4-FFF2-40B4-BE49-F238E27FC236}">
                <a16:creationId xmlns:a16="http://schemas.microsoft.com/office/drawing/2014/main" id="{2B5F8F87-3B65-4B62-9068-930D3EF1A8BA}"/>
              </a:ext>
            </a:extLst>
          </p:cNvPr>
          <p:cNvSpPr>
            <a:spLocks noGrp="1"/>
          </p:cNvSpPr>
          <p:nvPr>
            <p:ph type="body" sz="quarter" idx="14" hasCustomPrompt="1"/>
          </p:nvPr>
        </p:nvSpPr>
        <p:spPr>
          <a:xfrm>
            <a:off x="331200" y="5808186"/>
            <a:ext cx="9787525" cy="4860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4" name="Text Placeholder 3">
            <a:extLst>
              <a:ext uri="{FF2B5EF4-FFF2-40B4-BE49-F238E27FC236}">
                <a16:creationId xmlns:a16="http://schemas.microsoft.com/office/drawing/2014/main" id="{7727E904-B25D-407B-9176-B1EC3BAEEC74}"/>
              </a:ext>
            </a:extLst>
          </p:cNvPr>
          <p:cNvSpPr>
            <a:spLocks noGrp="1"/>
          </p:cNvSpPr>
          <p:nvPr>
            <p:ph type="body" sz="quarter" idx="16" hasCustomPrompt="1"/>
          </p:nvPr>
        </p:nvSpPr>
        <p:spPr>
          <a:xfrm>
            <a:off x="331200" y="5136445"/>
            <a:ext cx="9787525" cy="185926"/>
          </a:xfrm>
        </p:spPr>
        <p:txBody>
          <a:bodyPr lIns="0" anchor="t"/>
          <a:lstStyle>
            <a:lvl1pPr>
              <a:spcBef>
                <a:spcPts val="0"/>
              </a:spcBef>
              <a:defRPr sz="1200" cap="all" spc="200" baseline="0"/>
            </a:lvl1pPr>
          </a:lstStyle>
          <a:p>
            <a:pPr lvl="0"/>
            <a:r>
              <a:rPr lang="en-US" noProof="0"/>
              <a:t>DATE OR OTHER INFORMATION – THIS LINE IS NOT OBLIGATORY</a:t>
            </a:r>
            <a:endParaRPr lang="en-US"/>
          </a:p>
        </p:txBody>
      </p:sp>
      <p:sp>
        <p:nvSpPr>
          <p:cNvPr id="3" name="Date Placeholder 2" hidden="1">
            <a:extLst>
              <a:ext uri="{FF2B5EF4-FFF2-40B4-BE49-F238E27FC236}">
                <a16:creationId xmlns:a16="http://schemas.microsoft.com/office/drawing/2014/main" id="{D8540927-FEEA-4930-9813-BB60C0573908}"/>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F1820304-43EF-4B92-8809-5E10605C26AC}" type="datetime4">
              <a:rPr lang="en-US" smtClean="0"/>
              <a:t>September 17, 2024</a:t>
            </a:fld>
            <a:endParaRPr lang="en-US" dirty="0"/>
          </a:p>
        </p:txBody>
      </p:sp>
      <p:sp>
        <p:nvSpPr>
          <p:cNvPr id="6" name="Footer Placeholder 5" hidden="1">
            <a:extLst>
              <a:ext uri="{FF2B5EF4-FFF2-40B4-BE49-F238E27FC236}">
                <a16:creationId xmlns:a16="http://schemas.microsoft.com/office/drawing/2014/main" id="{CEA8885D-4C24-47AF-B750-4596970023A4}"/>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7" name="Slide Number Placeholder 6" hidden="1">
            <a:extLst>
              <a:ext uri="{FF2B5EF4-FFF2-40B4-BE49-F238E27FC236}">
                <a16:creationId xmlns:a16="http://schemas.microsoft.com/office/drawing/2014/main" id="{2EAECFDD-505B-4910-A185-543B03579F2B}"/>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sp>
        <p:nvSpPr>
          <p:cNvPr id="9" name="Text Placeholder 26">
            <a:extLst>
              <a:ext uri="{FF2B5EF4-FFF2-40B4-BE49-F238E27FC236}">
                <a16:creationId xmlns:a16="http://schemas.microsoft.com/office/drawing/2014/main" id="{F669D9C2-663A-4AF6-89C3-C44AB453F707}"/>
              </a:ext>
            </a:extLst>
          </p:cNvPr>
          <p:cNvSpPr txBox="1">
            <a:spLocks/>
          </p:cNvSpPr>
          <p:nvPr userDrawn="1"/>
        </p:nvSpPr>
        <p:spPr>
          <a:xfrm>
            <a:off x="331199" y="4900566"/>
            <a:ext cx="406799" cy="45719"/>
          </a:xfrm>
          <a:prstGeom prst="rect">
            <a:avLst/>
          </a:prstGeom>
        </p:spPr>
        <p:txBody>
          <a:bodyPr lIns="0" tIns="0" rIns="0" bIns="540000"/>
          <a:lstStyle>
            <a:lvl1pPr marL="0" indent="0" algn="l" defTabSz="914491" rtl="0" eaLnBrk="1" latinLnBrk="0" hangingPunct="1">
              <a:spcBef>
                <a:spcPts val="600"/>
              </a:spcBef>
              <a:buFont typeface="ABBvoice" panose="020B0604020202020204" pitchFamily="34" charset="0"/>
              <a:buNone/>
              <a:defRPr sz="2400" b="1" kern="1200">
                <a:solidFill>
                  <a:srgbClr val="FF0000"/>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r>
              <a:rPr lang="en-US" sz="3200" noProof="0"/>
              <a:t>—</a:t>
            </a:r>
            <a:endParaRPr lang="en-US"/>
          </a:p>
        </p:txBody>
      </p:sp>
      <p:pic>
        <p:nvPicPr>
          <p:cNvPr id="15" name="Logo">
            <a:extLst>
              <a:ext uri="{FF2B5EF4-FFF2-40B4-BE49-F238E27FC236}">
                <a16:creationId xmlns:a16="http://schemas.microsoft.com/office/drawing/2014/main" id="{1D5A82AA-7C9A-430A-ADD8-F49D675E44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79643" y="6159885"/>
            <a:ext cx="873621" cy="335227"/>
          </a:xfrm>
          <a:prstGeom prst="rect">
            <a:avLst/>
          </a:prstGeom>
        </p:spPr>
      </p:pic>
      <p:sp>
        <p:nvSpPr>
          <p:cNvPr id="16" name="Textbox for metadata">
            <a:extLst>
              <a:ext uri="{FF2B5EF4-FFF2-40B4-BE49-F238E27FC236}">
                <a16:creationId xmlns:a16="http://schemas.microsoft.com/office/drawing/2014/main" id="{932E1283-5E1D-4454-90E0-0EB77DB007AD}"/>
              </a:ext>
            </a:extLst>
          </p:cNvPr>
          <p:cNvSpPr txBox="1">
            <a:spLocks/>
          </p:cNvSpPr>
          <p:nvPr userDrawn="1"/>
        </p:nvSpPr>
        <p:spPr>
          <a:xfrm>
            <a:off x="331196" y="654882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18"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72AFD311-4076-40D0-970F-D430967AA3D8}"/>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19"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BD25C7F-9A4B-487D-847B-8AD6C18836B7}"/>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0"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A725CCBA-80C3-4817-89DB-6D984D0F4954}"/>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1648119426" name="Classification" descr="{&quot;templafy&quot;:{&quot;id&quot;:&quot;fef0e793-9301-45a5-a798-ef2c4a04945d&quot;}}"/>
          <p:cNvPicPr>
            <a:picLocks noChangeAspect="1"/>
          </p:cNvPicPr>
          <p:nvPr/>
        </p:nvPicPr>
        <p:blipFill>
          <a:blip r:embed="rId5"/>
          <a:stretch>
            <a:fillRect/>
          </a:stretch>
        </p:blipFill>
        <p:spPr>
          <a:xfrm>
            <a:off x="331200" y="367200"/>
            <a:ext cx="1530000" cy="252000"/>
          </a:xfrm>
          <a:prstGeom prst="rect">
            <a:avLst/>
          </a:prstGeom>
        </p:spPr>
      </p:pic>
    </p:spTree>
    <p:extLst>
      <p:ext uri="{BB962C8B-B14F-4D97-AF65-F5344CB8AC3E}">
        <p14:creationId xmlns:p14="http://schemas.microsoft.com/office/powerpoint/2010/main" val="333855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4="http://schemas.microsoft.com/office/drawing/2010/main" xmlns:a16="http://schemas.microsoft.com/office/drawing/2014/main"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J">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3614738"/>
          </a:xfrm>
        </p:spPr>
        <p:txBody>
          <a:bodyPr lIns="0" tIns="0" rIns="0" bIns="0"/>
          <a:lstStyle/>
          <a:p>
            <a:r>
              <a:rPr lang="en-US" noProof="0"/>
              <a:t>Click icon to add picture</a:t>
            </a:r>
            <a:endParaRPr lang="en-US"/>
          </a:p>
        </p:txBody>
      </p:sp>
      <p:sp>
        <p:nvSpPr>
          <p:cNvPr id="12" name="Title 1">
            <a:extLst>
              <a:ext uri="{FF2B5EF4-FFF2-40B4-BE49-F238E27FC236}">
                <a16:creationId xmlns:a16="http://schemas.microsoft.com/office/drawing/2014/main" id="{CD08DEBF-5D94-4EC5-9268-53E64944E561}"/>
              </a:ext>
            </a:extLst>
          </p:cNvPr>
          <p:cNvSpPr>
            <a:spLocks noGrp="1"/>
          </p:cNvSpPr>
          <p:nvPr>
            <p:ph type="title"/>
          </p:nvPr>
        </p:nvSpPr>
        <p:spPr>
          <a:xfrm>
            <a:off x="331200" y="4341600"/>
            <a:ext cx="9787525" cy="486000"/>
          </a:xfrm>
        </p:spPr>
        <p:txBody>
          <a:bodyPr/>
          <a:lstStyle>
            <a:lvl1pPr>
              <a:defRPr sz="3200" b="1"/>
            </a:lvl1pPr>
          </a:lstStyle>
          <a:p>
            <a:r>
              <a:rPr lang="en-US" noProof="0"/>
              <a:t>Click to edit Master title style</a:t>
            </a:r>
            <a:endParaRPr lang="en-US"/>
          </a:p>
        </p:txBody>
      </p:sp>
      <p:sp>
        <p:nvSpPr>
          <p:cNvPr id="14" name="Text Placeholder 9">
            <a:extLst>
              <a:ext uri="{FF2B5EF4-FFF2-40B4-BE49-F238E27FC236}">
                <a16:creationId xmlns:a16="http://schemas.microsoft.com/office/drawing/2014/main" id="{D1D0512A-9CA1-454B-B205-24CCE4C1BB6B}"/>
              </a:ext>
            </a:extLst>
          </p:cNvPr>
          <p:cNvSpPr>
            <a:spLocks noGrp="1"/>
          </p:cNvSpPr>
          <p:nvPr>
            <p:ph type="body" sz="quarter" idx="14" hasCustomPrompt="1"/>
          </p:nvPr>
        </p:nvSpPr>
        <p:spPr>
          <a:xfrm>
            <a:off x="331200" y="4827600"/>
            <a:ext cx="9787525" cy="11628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Text Placeholder 6">
            <a:extLst>
              <a:ext uri="{FF2B5EF4-FFF2-40B4-BE49-F238E27FC236}">
                <a16:creationId xmlns:a16="http://schemas.microsoft.com/office/drawing/2014/main" id="{44186AE2-439F-4822-BDFB-97546FD2D79E}"/>
              </a:ext>
            </a:extLst>
          </p:cNvPr>
          <p:cNvSpPr txBox="1">
            <a:spLocks/>
          </p:cNvSpPr>
          <p:nvPr userDrawn="1"/>
        </p:nvSpPr>
        <p:spPr>
          <a:xfrm>
            <a:off x="331199" y="4104000"/>
            <a:ext cx="406799" cy="45719"/>
          </a:xfrm>
          <a:prstGeom prst="rect">
            <a:avLst/>
          </a:prstGeom>
        </p:spPr>
        <p:txBody>
          <a:bodyPr lIns="0" tIns="0" rIns="0" bIns="540000"/>
          <a:lstStyle>
            <a:lvl1pPr marL="0" indent="0" algn="l" defTabSz="914491" rtl="0" eaLnBrk="1" latinLnBrk="0" hangingPunct="1">
              <a:spcBef>
                <a:spcPts val="600"/>
              </a:spcBef>
              <a:buFont typeface="ABBvoice" panose="020B0604020202020204" pitchFamily="34" charset="0"/>
              <a:buNone/>
              <a:defRPr sz="2400" b="1" kern="1200">
                <a:solidFill>
                  <a:srgbClr val="FF0000"/>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r>
              <a:rPr lang="en-US" sz="3200" noProof="0"/>
              <a:t>—</a:t>
            </a:r>
            <a:endParaRPr lang="en-US"/>
          </a:p>
        </p:txBody>
      </p:sp>
      <p:sp>
        <p:nvSpPr>
          <p:cNvPr id="13" name="Date Placeholder 2" hidden="1">
            <a:extLst>
              <a:ext uri="{FF2B5EF4-FFF2-40B4-BE49-F238E27FC236}">
                <a16:creationId xmlns:a16="http://schemas.microsoft.com/office/drawing/2014/main" id="{86899F48-C911-4CD2-8537-1874E4E7FFEA}"/>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D0D1362E-CE78-4662-BA91-6D9EC4483C6D}" type="datetime4">
              <a:rPr lang="en-US" smtClean="0"/>
              <a:t>September 17, 2024</a:t>
            </a:fld>
            <a:endParaRPr lang="en-US" dirty="0"/>
          </a:p>
        </p:txBody>
      </p:sp>
      <p:sp>
        <p:nvSpPr>
          <p:cNvPr id="16" name="Footer Placeholder 5" hidden="1">
            <a:extLst>
              <a:ext uri="{FF2B5EF4-FFF2-40B4-BE49-F238E27FC236}">
                <a16:creationId xmlns:a16="http://schemas.microsoft.com/office/drawing/2014/main" id="{7DCDF680-C48C-4D0A-9069-B2F60D63B78A}"/>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17" name="Slide Number Placeholder 6" hidden="1">
            <a:extLst>
              <a:ext uri="{FF2B5EF4-FFF2-40B4-BE49-F238E27FC236}">
                <a16:creationId xmlns:a16="http://schemas.microsoft.com/office/drawing/2014/main" id="{0266C1C2-4C9C-4B41-96AD-AEADB16E34D4}"/>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pic>
        <p:nvPicPr>
          <p:cNvPr id="23" name="Logo">
            <a:extLst>
              <a:ext uri="{FF2B5EF4-FFF2-40B4-BE49-F238E27FC236}">
                <a16:creationId xmlns:a16="http://schemas.microsoft.com/office/drawing/2014/main" id="{6E96A828-2243-44DA-97DD-66BBAE00B7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1" name="Textbox for metadata">
            <a:extLst>
              <a:ext uri="{FF2B5EF4-FFF2-40B4-BE49-F238E27FC236}">
                <a16:creationId xmlns:a16="http://schemas.microsoft.com/office/drawing/2014/main" id="{E3F50A39-4A37-4A8F-8A6D-C4F1265DDE55}"/>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21"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72C259B8-2007-488D-8494-693ADFA23A83}"/>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2"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E72EC7CB-C220-4F9F-904D-7507BD4E5788}"/>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4"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E2CC540C-F06B-49C1-B9EC-0743FEA24793}"/>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1309215453" name="Classification" descr="{&quot;templafy&quot;:{&quot;id&quot;:&quot;2d5617c9-ea0c-49aa-b3d4-c4358e5ba2b6&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36911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A">
    <p:spTree>
      <p:nvGrpSpPr>
        <p:cNvPr id="1" name=""/>
        <p:cNvGrpSpPr/>
        <p:nvPr/>
      </p:nvGrpSpPr>
      <p:grpSpPr>
        <a:xfrm>
          <a:off x="0" y="0"/>
          <a:ext cx="0" cy="0"/>
          <a:chOff x="0" y="0"/>
          <a:chExt cx="0" cy="0"/>
        </a:xfrm>
      </p:grpSpPr>
      <p:pic>
        <p:nvPicPr>
          <p:cNvPr id="7" name="Picture Placeholder 7">
            <a:extLst>
              <a:ext uri="{FF2B5EF4-FFF2-40B4-BE49-F238E27FC236}">
                <a16:creationId xmlns:a16="http://schemas.microsoft.com/office/drawing/2014/main" id="{B1911FE5-F5D9-4714-BE5D-FCA057C73A2D}"/>
              </a:ext>
            </a:extLst>
          </p:cNvPr>
          <p:cNvPicPr>
            <a:picLocks noChangeAspect="1"/>
          </p:cNvPicPr>
          <p:nvPr userDrawn="1"/>
        </p:nvPicPr>
        <p:blipFill>
          <a:blip r:embed="rId2"/>
          <a:srcRect t="19" b="19"/>
          <a:stretch>
            <a:fillRect/>
          </a:stretch>
        </p:blipFill>
        <p:spPr bwMode="gray">
          <a:xfrm>
            <a:off x="0" y="0"/>
            <a:ext cx="12192000" cy="6858000"/>
          </a:xfrm>
          <a:prstGeom prst="rect">
            <a:avLst/>
          </a:prstGeom>
        </p:spPr>
      </p:pic>
      <p:sp>
        <p:nvSpPr>
          <p:cNvPr id="2" name="Title 1">
            <a:extLst>
              <a:ext uri="{FF2B5EF4-FFF2-40B4-BE49-F238E27FC236}">
                <a16:creationId xmlns:a16="http://schemas.microsoft.com/office/drawing/2014/main" id="{89ADAAE6-C7C8-41CD-B37C-3EE1E8987106}"/>
              </a:ext>
            </a:extLst>
          </p:cNvPr>
          <p:cNvSpPr>
            <a:spLocks noGrp="1"/>
          </p:cNvSpPr>
          <p:nvPr>
            <p:ph type="title" hasCustomPrompt="1"/>
          </p:nvPr>
        </p:nvSpPr>
        <p:spPr>
          <a:xfrm>
            <a:off x="1095374" y="1269000"/>
            <a:ext cx="6848476" cy="4320000"/>
          </a:xfrm>
        </p:spPr>
        <p:txBody>
          <a:bodyPr lIns="0" tIns="0" rIns="0" bIns="0"/>
          <a:lstStyle>
            <a:lvl1pPr>
              <a:defRPr sz="6000">
                <a:solidFill>
                  <a:schemeClr val="bg1"/>
                </a:solidFill>
              </a:defRPr>
            </a:lvl1pPr>
          </a:lstStyle>
          <a:p>
            <a:r>
              <a:rPr lang="en-US" noProof="0"/>
              <a:t>—</a:t>
            </a:r>
            <a:br>
              <a:rPr lang="en-US" noProof="0"/>
            </a:br>
            <a:r>
              <a:rPr lang="en-US" noProof="0"/>
              <a:t>Click to edit Master title style</a:t>
            </a:r>
            <a:endParaRPr lang="en-US"/>
          </a:p>
        </p:txBody>
      </p:sp>
      <p:sp>
        <p:nvSpPr>
          <p:cNvPr id="3" name="Date Placeholder 2">
            <a:extLst>
              <a:ext uri="{FF2B5EF4-FFF2-40B4-BE49-F238E27FC236}">
                <a16:creationId xmlns:a16="http://schemas.microsoft.com/office/drawing/2014/main" id="{840431F8-764B-C17E-CC65-C19E1890227A}"/>
              </a:ext>
            </a:extLst>
          </p:cNvPr>
          <p:cNvSpPr>
            <a:spLocks noGrp="1"/>
          </p:cNvSpPr>
          <p:nvPr>
            <p:ph type="dt" sz="half" idx="10"/>
          </p:nvPr>
        </p:nvSpPr>
        <p:spPr/>
        <p:txBody>
          <a:bodyPr/>
          <a:lstStyle/>
          <a:p>
            <a:fld id="{7F60F6C1-C8EB-4219-8E37-B9B0DE88DCE0}"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DDBC29D0-EB40-587B-58A6-53D763076F59}"/>
              </a:ext>
            </a:extLst>
          </p:cNvPr>
          <p:cNvSpPr>
            <a:spLocks noGrp="1"/>
          </p:cNvSpPr>
          <p:nvPr>
            <p:ph type="sldNum" sz="quarter" idx="12"/>
          </p:nvPr>
        </p:nvSpPr>
        <p:spPr/>
        <p:txBody>
          <a:bodyPr/>
          <a:lstStyle/>
          <a:p>
            <a:r>
              <a:rPr lang="en-US" noProof="0"/>
              <a:t>Slide </a:t>
            </a:r>
            <a:fld id="{619F89D8-7AE3-494A-97F3-03D680869632}" type="slidenum">
              <a:rPr lang="en-US" noProof="0" smtClean="0"/>
              <a:pPr/>
              <a:t>‹#›</a:t>
            </a:fld>
            <a:endParaRPr lang="en-US" noProof="0"/>
          </a:p>
        </p:txBody>
      </p:sp>
      <p:sp>
        <p:nvSpPr>
          <p:cNvPr id="6" name="Footer Placeholder 5">
            <a:extLst>
              <a:ext uri="{FF2B5EF4-FFF2-40B4-BE49-F238E27FC236}">
                <a16:creationId xmlns:a16="http://schemas.microsoft.com/office/drawing/2014/main" id="{57FD97F4-D5E2-FCE0-A203-89814C3C181F}"/>
              </a:ext>
            </a:extLst>
          </p:cNvPr>
          <p:cNvSpPr>
            <a:spLocks noGrp="1"/>
          </p:cNvSpPr>
          <p:nvPr>
            <p:ph type="ftr" sz="quarter" idx="24"/>
          </p:nvPr>
        </p:nvSpPr>
        <p:spPr>
          <a:xfrm>
            <a:off x="0" y="6858000"/>
            <a:ext cx="0" cy="0"/>
          </a:xfrm>
        </p:spPr>
        <p:txBody>
          <a:bodyPr/>
          <a:lstStyle>
            <a:lvl1pPr>
              <a:defRPr>
                <a:noFill/>
              </a:defRPr>
            </a:lvl1pPr>
          </a:lstStyle>
          <a:p>
            <a:endParaRPr lang="en-US" noProof="0"/>
          </a:p>
        </p:txBody>
      </p:sp>
    </p:spTree>
    <p:extLst>
      <p:ext uri="{BB962C8B-B14F-4D97-AF65-F5344CB8AC3E}">
        <p14:creationId xmlns:p14="http://schemas.microsoft.com/office/powerpoint/2010/main" val="279585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AAE6-C7C8-41CD-B37C-3EE1E8987106}"/>
              </a:ext>
            </a:extLst>
          </p:cNvPr>
          <p:cNvSpPr>
            <a:spLocks noGrp="1"/>
          </p:cNvSpPr>
          <p:nvPr>
            <p:ph type="title" hasCustomPrompt="1"/>
          </p:nvPr>
        </p:nvSpPr>
        <p:spPr>
          <a:xfrm>
            <a:off x="1098000" y="1269000"/>
            <a:ext cx="6847200" cy="4320000"/>
          </a:xfrm>
        </p:spPr>
        <p:txBody>
          <a:bodyPr lIns="0" tIns="0" rIns="0" bIns="0"/>
          <a:lstStyle>
            <a:lvl1pPr>
              <a:defRPr sz="6000">
                <a:solidFill>
                  <a:schemeClr val="tx1"/>
                </a:solidFill>
              </a:defRPr>
            </a:lvl1pPr>
          </a:lstStyle>
          <a:p>
            <a:r>
              <a:rPr lang="en-US" noProof="0"/>
              <a:t>—</a:t>
            </a:r>
            <a:br>
              <a:rPr lang="en-US" noProof="0"/>
            </a:br>
            <a:r>
              <a:rPr lang="en-US" noProof="0"/>
              <a:t>Click to edit Master title style</a:t>
            </a:r>
            <a:endParaRPr lang="en-US"/>
          </a:p>
        </p:txBody>
      </p:sp>
      <p:sp>
        <p:nvSpPr>
          <p:cNvPr id="3" name="Date Placeholder 2">
            <a:extLst>
              <a:ext uri="{FF2B5EF4-FFF2-40B4-BE49-F238E27FC236}">
                <a16:creationId xmlns:a16="http://schemas.microsoft.com/office/drawing/2014/main" id="{963B783F-8B3F-FC7D-CFF6-A945E0AF6005}"/>
              </a:ext>
            </a:extLst>
          </p:cNvPr>
          <p:cNvSpPr>
            <a:spLocks noGrp="1"/>
          </p:cNvSpPr>
          <p:nvPr>
            <p:ph type="dt" sz="half" idx="10"/>
          </p:nvPr>
        </p:nvSpPr>
        <p:spPr/>
        <p:txBody>
          <a:bodyPr/>
          <a:lstStyle/>
          <a:p>
            <a:fld id="{7F60F6C1-C8EB-4219-8E37-B9B0DE88DCE0}"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DBBB293D-D031-5695-8428-C67F0D88F6F1}"/>
              </a:ext>
            </a:extLst>
          </p:cNvPr>
          <p:cNvSpPr>
            <a:spLocks noGrp="1"/>
          </p:cNvSpPr>
          <p:nvPr>
            <p:ph type="sldNum" sz="quarter" idx="12"/>
          </p:nvPr>
        </p:nvSpPr>
        <p:spPr/>
        <p:txBody>
          <a:bodyPr/>
          <a:lstStyle/>
          <a:p>
            <a:r>
              <a:rPr lang="en-US" noProof="0"/>
              <a:t>Slide </a:t>
            </a:r>
            <a:fld id="{619F89D8-7AE3-494A-97F3-03D680869632}" type="slidenum">
              <a:rPr lang="en-US" noProof="0" smtClean="0"/>
              <a:pPr/>
              <a:t>‹#›</a:t>
            </a:fld>
            <a:endParaRPr lang="en-US" noProof="0"/>
          </a:p>
        </p:txBody>
      </p:sp>
      <p:sp>
        <p:nvSpPr>
          <p:cNvPr id="6" name="Footer Placeholder 5">
            <a:extLst>
              <a:ext uri="{FF2B5EF4-FFF2-40B4-BE49-F238E27FC236}">
                <a16:creationId xmlns:a16="http://schemas.microsoft.com/office/drawing/2014/main" id="{CFAAD8AB-118C-AD72-4FA0-0082F2FD2830}"/>
              </a:ext>
            </a:extLst>
          </p:cNvPr>
          <p:cNvSpPr>
            <a:spLocks noGrp="1"/>
          </p:cNvSpPr>
          <p:nvPr>
            <p:ph type="ftr" sz="quarter" idx="24"/>
          </p:nvPr>
        </p:nvSpPr>
        <p:spPr>
          <a:xfrm>
            <a:off x="0" y="6858000"/>
            <a:ext cx="0" cy="0"/>
          </a:xfrm>
        </p:spPr>
        <p:txBody>
          <a:bodyPr/>
          <a:lstStyle>
            <a:lvl1pPr>
              <a:defRPr>
                <a:noFill/>
              </a:defRPr>
            </a:lvl1pPr>
          </a:lstStyle>
          <a:p>
            <a:endParaRPr lang="en-US" noProof="0"/>
          </a:p>
        </p:txBody>
      </p:sp>
    </p:spTree>
    <p:extLst>
      <p:ext uri="{BB962C8B-B14F-4D97-AF65-F5344CB8AC3E}">
        <p14:creationId xmlns:p14="http://schemas.microsoft.com/office/powerpoint/2010/main" val="328559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25B3-798C-47FD-B05F-B2F3AB033020}"/>
              </a:ext>
            </a:extLst>
          </p:cNvPr>
          <p:cNvSpPr>
            <a:spLocks noGrp="1"/>
          </p:cNvSpPr>
          <p:nvPr>
            <p:ph type="title"/>
          </p:nvPr>
        </p:nvSpPr>
        <p:spPr>
          <a:xfrm>
            <a:off x="331200" y="691199"/>
            <a:ext cx="11530600" cy="367200"/>
          </a:xfrm>
        </p:spPr>
        <p:txBody>
          <a:bodyPr lIns="0" tIns="0" rIns="0" bIns="0"/>
          <a:lstStyle>
            <a:lvl1pPr>
              <a:defRPr b="1"/>
            </a:lvl1pPr>
          </a:lstStyle>
          <a:p>
            <a:r>
              <a:rPr lang="en-US" noProof="0"/>
              <a:t>Click to edit Master title style</a:t>
            </a:r>
            <a:endParaRPr lang="en-US"/>
          </a:p>
        </p:txBody>
      </p:sp>
      <p:sp>
        <p:nvSpPr>
          <p:cNvPr id="8" name="Text Placeholder 9">
            <a:extLst>
              <a:ext uri="{FF2B5EF4-FFF2-40B4-BE49-F238E27FC236}">
                <a16:creationId xmlns:a16="http://schemas.microsoft.com/office/drawing/2014/main" id="{CFEBAA7B-0B2E-41DA-8401-829266F20A8E}"/>
              </a:ext>
            </a:extLst>
          </p:cNvPr>
          <p:cNvSpPr>
            <a:spLocks noGrp="1"/>
          </p:cNvSpPr>
          <p:nvPr>
            <p:ph type="body" sz="quarter" idx="14" hasCustomPrompt="1"/>
          </p:nvPr>
        </p:nvSpPr>
        <p:spPr>
          <a:xfrm>
            <a:off x="331200" y="1057498"/>
            <a:ext cx="115306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2" name="Text Placeholder 11">
            <a:extLst>
              <a:ext uri="{FF2B5EF4-FFF2-40B4-BE49-F238E27FC236}">
                <a16:creationId xmlns:a16="http://schemas.microsoft.com/office/drawing/2014/main" id="{5289BAEE-D351-4460-976F-80EE4A24A991}"/>
              </a:ext>
            </a:extLst>
          </p:cNvPr>
          <p:cNvSpPr>
            <a:spLocks noGrp="1"/>
          </p:cNvSpPr>
          <p:nvPr>
            <p:ph type="body" sz="quarter" idx="15"/>
          </p:nvPr>
        </p:nvSpPr>
        <p:spPr>
          <a:xfrm>
            <a:off x="331200" y="1929600"/>
            <a:ext cx="11530600" cy="4244400"/>
          </a:xfrm>
        </p:spPr>
        <p:txBody>
          <a:bodyPr lIns="0" tIns="0" rIns="0" bIns="0"/>
          <a:lstStyle>
            <a:lvl1pPr marL="284400" indent="-284400">
              <a:spcBef>
                <a:spcPts val="1200"/>
              </a:spcBef>
              <a:buFont typeface="ABBvoice" panose="020D0603020503020204" pitchFamily="34" charset="0"/>
              <a:buChar char="•"/>
              <a:defRPr sz="2400">
                <a:latin typeface="ABBvoice Light" panose="020D0403020503020204" pitchFamily="34" charset="0"/>
                <a:ea typeface="ABBvoice Light" panose="020D0403020503020204" pitchFamily="34" charset="0"/>
                <a:cs typeface="ABBvoice Light" panose="020D0403020503020204" pitchFamily="34" charset="0"/>
              </a:defRPr>
            </a:lvl1pPr>
            <a:lvl2pPr marL="568800" indent="-284400">
              <a:spcBef>
                <a:spcPts val="1200"/>
              </a:spcBef>
              <a:buFont typeface="ABBvoice" panose="020D0603020503020204" pitchFamily="34" charset="0"/>
              <a:buChar char="•"/>
              <a:defRPr sz="2400">
                <a:latin typeface="ABBvoice Light" panose="020D0403020503020204" pitchFamily="34" charset="0"/>
                <a:ea typeface="ABBvoice Light" panose="020D0403020503020204" pitchFamily="34" charset="0"/>
                <a:cs typeface="ABBvoice Light" panose="020D0403020503020204" pitchFamily="34" charset="0"/>
              </a:defRPr>
            </a:lvl2pPr>
            <a:lvl3pPr marL="853200" indent="-284400">
              <a:spcBef>
                <a:spcPts val="1200"/>
              </a:spcBef>
              <a:buFont typeface="ABBvoice" panose="020D0603020503020204" pitchFamily="34" charset="0"/>
              <a:buChar char="•"/>
              <a:defRPr sz="2400">
                <a:latin typeface="ABBvoice Light" panose="020D0403020503020204" pitchFamily="34" charset="0"/>
                <a:ea typeface="ABBvoice Light" panose="020D0403020503020204" pitchFamily="34" charset="0"/>
                <a:cs typeface="ABBvoice Light" panose="020D0403020503020204" pitchFamily="34" charset="0"/>
              </a:defRPr>
            </a:lvl3pPr>
            <a:lvl4pPr marL="853200" indent="-284400">
              <a:spcBef>
                <a:spcPts val="1200"/>
              </a:spcBef>
              <a:buFont typeface="ABBvoice" panose="020D0603020503020204" pitchFamily="34" charset="0"/>
              <a:buChar char="•"/>
              <a:defRPr sz="2400">
                <a:latin typeface="ABBvoice Light" panose="020D0403020503020204" pitchFamily="34" charset="0"/>
                <a:ea typeface="ABBvoice Light" panose="020D0403020503020204" pitchFamily="34" charset="0"/>
                <a:cs typeface="ABBvoice Light" panose="020D0403020503020204" pitchFamily="34" charset="0"/>
              </a:defRPr>
            </a:lvl4pPr>
            <a:lvl5pPr marL="853200" indent="-284400">
              <a:spcBef>
                <a:spcPts val="1200"/>
              </a:spcBef>
              <a:buFont typeface="ABBvoice" panose="020D0603020503020204" pitchFamily="34" charset="0"/>
              <a:buChar char="•"/>
              <a:defRPr sz="2400">
                <a:latin typeface="ABBvoice Light" panose="020D0403020503020204" pitchFamily="34" charset="0"/>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5F7E1B39-5C80-4225-BFC0-8B0FA7ABAB97}"/>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32B732F8-4FA8-4FDC-A795-6371BBB4E79F}"/>
              </a:ext>
            </a:extLst>
          </p:cNvPr>
          <p:cNvSpPr>
            <a:spLocks noGrp="1"/>
          </p:cNvSpPr>
          <p:nvPr>
            <p:ph type="dt" sz="half" idx="11"/>
          </p:nvPr>
        </p:nvSpPr>
        <p:spPr/>
        <p:txBody>
          <a:bodyPr lIns="0" tIns="0" rIns="0" bIns="0"/>
          <a:lstStyle/>
          <a:p>
            <a:fld id="{2376BB2E-82C0-492B-8115-0ECFCE98941F}"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FEB7AAD1-CD9E-4BAD-B4F6-882B69FA448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05554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nten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lIns="0" tIns="0" rIns="0" bIns="0"/>
          <a:lstStyle>
            <a:lvl1pPr>
              <a:defRPr b="1"/>
            </a:lvl1pPr>
          </a:lstStyle>
          <a:p>
            <a:r>
              <a:rPr lang="en-US" noProof="0"/>
              <a:t>Click to edit Master title style</a:t>
            </a:r>
            <a:endParaRPr lang="en-US"/>
          </a:p>
        </p:txBody>
      </p:sp>
      <p:sp>
        <p:nvSpPr>
          <p:cNvPr id="9" name="Content Placeholder 8">
            <a:extLst>
              <a:ext uri="{FF2B5EF4-FFF2-40B4-BE49-F238E27FC236}">
                <a16:creationId xmlns:a16="http://schemas.microsoft.com/office/drawing/2014/main" id="{E7A0A1F6-D28F-445F-86A8-4985AF8BE52D}"/>
              </a:ext>
            </a:extLst>
          </p:cNvPr>
          <p:cNvSpPr>
            <a:spLocks noGrp="1"/>
          </p:cNvSpPr>
          <p:nvPr>
            <p:ph sz="quarter" idx="16"/>
          </p:nvPr>
        </p:nvSpPr>
        <p:spPr>
          <a:xfrm>
            <a:off x="331199" y="1929600"/>
            <a:ext cx="11530011" cy="424815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46355A8A-D6D9-4907-8D48-7F71EFC48A8D}"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384391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nten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B8D13B44-2ED7-4317-A623-6B66EEF72462}"/>
              </a:ext>
            </a:extLst>
          </p:cNvPr>
          <p:cNvSpPr>
            <a:spLocks noGrp="1"/>
          </p:cNvSpPr>
          <p:nvPr>
            <p:ph sz="quarter" idx="17"/>
          </p:nvPr>
        </p:nvSpPr>
        <p:spPr>
          <a:xfrm>
            <a:off x="331199" y="1929600"/>
            <a:ext cx="11530011"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Text Placeholder 9">
            <a:extLst>
              <a:ext uri="{FF2B5EF4-FFF2-40B4-BE49-F238E27FC236}">
                <a16:creationId xmlns:a16="http://schemas.microsoft.com/office/drawing/2014/main" id="{0191ABF5-A638-4274-A939-005952C0BF1C}"/>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D45BC5BE-CC71-4A9F-AA20-FD83B16085C6}"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406992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ntent 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B8D13B44-2ED7-4317-A623-6B66EEF72462}"/>
              </a:ext>
            </a:extLst>
          </p:cNvPr>
          <p:cNvSpPr>
            <a:spLocks noGrp="1"/>
          </p:cNvSpPr>
          <p:nvPr>
            <p:ph sz="quarter" idx="17"/>
          </p:nvPr>
        </p:nvSpPr>
        <p:spPr>
          <a:xfrm>
            <a:off x="331199" y="2317637"/>
            <a:ext cx="11530011" cy="3193962"/>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Content Placeholder 8">
            <a:extLst>
              <a:ext uri="{FF2B5EF4-FFF2-40B4-BE49-F238E27FC236}">
                <a16:creationId xmlns:a16="http://schemas.microsoft.com/office/drawing/2014/main" id="{7EB647C7-C6C0-458F-916D-92A3818855C7}"/>
              </a:ext>
            </a:extLst>
          </p:cNvPr>
          <p:cNvSpPr>
            <a:spLocks noGrp="1"/>
          </p:cNvSpPr>
          <p:nvPr>
            <p:ph sz="quarter" idx="19"/>
          </p:nvPr>
        </p:nvSpPr>
        <p:spPr>
          <a:xfrm>
            <a:off x="331199" y="1929600"/>
            <a:ext cx="11530011"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1" name="Text Placeholder 9">
            <a:extLst>
              <a:ext uri="{FF2B5EF4-FFF2-40B4-BE49-F238E27FC236}">
                <a16:creationId xmlns:a16="http://schemas.microsoft.com/office/drawing/2014/main" id="{653D6A4D-9936-42D0-AC4D-FBDE81F97CB6}"/>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39CBFB6B-ED16-478D-867A-A5535AE2B9C0}"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12118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17B5336C-3364-49A8-B303-FFEDF4FEBDF6}"/>
              </a:ext>
            </a:extLst>
          </p:cNvPr>
          <p:cNvSpPr>
            <a:spLocks noGrp="1"/>
          </p:cNvSpPr>
          <p:nvPr>
            <p:ph sz="quarter" idx="17"/>
          </p:nvPr>
        </p:nvSpPr>
        <p:spPr>
          <a:xfrm>
            <a:off x="331200" y="1929600"/>
            <a:ext cx="5658438"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A2A16399-43BB-47C9-B960-482AB4AC5988}"/>
              </a:ext>
            </a:extLst>
          </p:cNvPr>
          <p:cNvSpPr>
            <a:spLocks noGrp="1"/>
          </p:cNvSpPr>
          <p:nvPr>
            <p:ph sz="quarter" idx="18"/>
          </p:nvPr>
        </p:nvSpPr>
        <p:spPr>
          <a:xfrm>
            <a:off x="6203361" y="1929600"/>
            <a:ext cx="5658438" cy="3582000"/>
          </a:xfrm>
          <a:noFill/>
          <a:ln>
            <a:noFill/>
          </a:ln>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Text Placeholder 9">
            <a:extLst>
              <a:ext uri="{FF2B5EF4-FFF2-40B4-BE49-F238E27FC236}">
                <a16:creationId xmlns:a16="http://schemas.microsoft.com/office/drawing/2014/main" id="{BD248592-FF76-4D0C-820C-440D43E13690}"/>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583F5DD8-6A3F-4122-82E4-69122C63ED95}"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77223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17B5336C-3364-49A8-B303-FFEDF4FEBDF6}"/>
              </a:ext>
            </a:extLst>
          </p:cNvPr>
          <p:cNvSpPr>
            <a:spLocks noGrp="1"/>
          </p:cNvSpPr>
          <p:nvPr>
            <p:ph sz="quarter" idx="17"/>
          </p:nvPr>
        </p:nvSpPr>
        <p:spPr>
          <a:xfrm>
            <a:off x="331200" y="2317637"/>
            <a:ext cx="5658438" cy="3193962"/>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A2A16399-43BB-47C9-B960-482AB4AC5988}"/>
              </a:ext>
            </a:extLst>
          </p:cNvPr>
          <p:cNvSpPr>
            <a:spLocks noGrp="1"/>
          </p:cNvSpPr>
          <p:nvPr>
            <p:ph sz="quarter" idx="18"/>
          </p:nvPr>
        </p:nvSpPr>
        <p:spPr>
          <a:xfrm>
            <a:off x="6203361" y="2317637"/>
            <a:ext cx="5658438" cy="3193962"/>
          </a:xfrm>
          <a:noFill/>
          <a:ln>
            <a:noFill/>
          </a:ln>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Content Placeholder 8">
            <a:extLst>
              <a:ext uri="{FF2B5EF4-FFF2-40B4-BE49-F238E27FC236}">
                <a16:creationId xmlns:a16="http://schemas.microsoft.com/office/drawing/2014/main" id="{16E8EA06-F8FC-49A9-A139-19792C8D084B}"/>
              </a:ext>
            </a:extLst>
          </p:cNvPr>
          <p:cNvSpPr>
            <a:spLocks noGrp="1"/>
          </p:cNvSpPr>
          <p:nvPr>
            <p:ph sz="quarter" idx="19"/>
          </p:nvPr>
        </p:nvSpPr>
        <p:spPr>
          <a:xfrm>
            <a:off x="331199" y="1929600"/>
            <a:ext cx="5658439"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5" name="Content Placeholder 8">
            <a:extLst>
              <a:ext uri="{FF2B5EF4-FFF2-40B4-BE49-F238E27FC236}">
                <a16:creationId xmlns:a16="http://schemas.microsoft.com/office/drawing/2014/main" id="{8D40EE9E-5785-4471-8A7D-6EDB4494F687}"/>
              </a:ext>
            </a:extLst>
          </p:cNvPr>
          <p:cNvSpPr>
            <a:spLocks noGrp="1"/>
          </p:cNvSpPr>
          <p:nvPr>
            <p:ph sz="quarter" idx="20"/>
          </p:nvPr>
        </p:nvSpPr>
        <p:spPr>
          <a:xfrm>
            <a:off x="6203361" y="1929600"/>
            <a:ext cx="5658439"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2" name="Text Placeholder 9">
            <a:extLst>
              <a:ext uri="{FF2B5EF4-FFF2-40B4-BE49-F238E27FC236}">
                <a16:creationId xmlns:a16="http://schemas.microsoft.com/office/drawing/2014/main" id="{D807EBA1-9E93-40B5-AB47-FE6B3497E95A}"/>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EB4E3226-49AD-4223-8BA6-89BC88A5F190}"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353126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765E783B-432D-48FF-919E-E9841F6E7CDB}"/>
              </a:ext>
            </a:extLst>
          </p:cNvPr>
          <p:cNvSpPr>
            <a:spLocks noGrp="1"/>
          </p:cNvSpPr>
          <p:nvPr>
            <p:ph sz="quarter" idx="17"/>
          </p:nvPr>
        </p:nvSpPr>
        <p:spPr>
          <a:xfrm>
            <a:off x="331200" y="1929600"/>
            <a:ext cx="3701050"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CE0F0C72-0A6F-47EB-B787-31465205AA09}"/>
              </a:ext>
            </a:extLst>
          </p:cNvPr>
          <p:cNvSpPr>
            <a:spLocks noGrp="1"/>
          </p:cNvSpPr>
          <p:nvPr>
            <p:ph sz="quarter" idx="18"/>
          </p:nvPr>
        </p:nvSpPr>
        <p:spPr>
          <a:xfrm>
            <a:off x="4245975" y="1929600"/>
            <a:ext cx="3701050"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42FDDA8A-CD8B-4264-BB35-5DED5E32A8B1}"/>
              </a:ext>
            </a:extLst>
          </p:cNvPr>
          <p:cNvSpPr>
            <a:spLocks noGrp="1"/>
          </p:cNvSpPr>
          <p:nvPr>
            <p:ph sz="quarter" idx="19"/>
          </p:nvPr>
        </p:nvSpPr>
        <p:spPr>
          <a:xfrm>
            <a:off x="8160749" y="1929600"/>
            <a:ext cx="3701050"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Text Placeholder 9">
            <a:extLst>
              <a:ext uri="{FF2B5EF4-FFF2-40B4-BE49-F238E27FC236}">
                <a16:creationId xmlns:a16="http://schemas.microsoft.com/office/drawing/2014/main" id="{34F12F13-0517-4E0E-8E16-1636B7C145A4}"/>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F717956A-3931-4AF8-9925-711324B0AAB5}"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45561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B">
    <p:spTree>
      <p:nvGrpSpPr>
        <p:cNvPr id="1" name=""/>
        <p:cNvGrpSpPr/>
        <p:nvPr/>
      </p:nvGrpSpPr>
      <p:grpSpPr>
        <a:xfrm>
          <a:off x="0" y="0"/>
          <a:ext cx="0" cy="0"/>
          <a:chOff x="0" y="0"/>
          <a:chExt cx="0" cy="0"/>
        </a:xfrm>
      </p:grpSpPr>
      <p:pic>
        <p:nvPicPr>
          <p:cNvPr id="11" name="Picture 10" descr="Chart&#10;&#10;Description automatically generated with medium confidence">
            <a:extLst>
              <a:ext uri="{FF2B5EF4-FFF2-40B4-BE49-F238E27FC236}">
                <a16:creationId xmlns:a16="http://schemas.microsoft.com/office/drawing/2014/main" id="{83AD3074-4AEC-4AC2-A26D-D25764BFE9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272EA1-7C97-4CB4-A2F2-14BEE5DCBCBF}"/>
              </a:ext>
            </a:extLst>
          </p:cNvPr>
          <p:cNvSpPr>
            <a:spLocks noGrp="1"/>
          </p:cNvSpPr>
          <p:nvPr>
            <p:ph type="title"/>
          </p:nvPr>
        </p:nvSpPr>
        <p:spPr>
          <a:xfrm>
            <a:off x="331200" y="5139290"/>
            <a:ext cx="9787525" cy="486000"/>
          </a:xfrm>
        </p:spPr>
        <p:txBody>
          <a:bodyPr/>
          <a:lstStyle>
            <a:lvl1pPr>
              <a:defRPr sz="3200" b="1"/>
            </a:lvl1pPr>
          </a:lstStyle>
          <a:p>
            <a:r>
              <a:rPr lang="en-US" noProof="0"/>
              <a:t>Click to edit Master title style</a:t>
            </a:r>
            <a:endParaRPr lang="en-US"/>
          </a:p>
        </p:txBody>
      </p:sp>
      <p:sp>
        <p:nvSpPr>
          <p:cNvPr id="10" name="Text Placeholder 2">
            <a:extLst>
              <a:ext uri="{FF2B5EF4-FFF2-40B4-BE49-F238E27FC236}">
                <a16:creationId xmlns:a16="http://schemas.microsoft.com/office/drawing/2014/main" id="{2B5F8F87-3B65-4B62-9068-930D3EF1A8BA}"/>
              </a:ext>
            </a:extLst>
          </p:cNvPr>
          <p:cNvSpPr>
            <a:spLocks noGrp="1"/>
          </p:cNvSpPr>
          <p:nvPr>
            <p:ph type="body" sz="quarter" idx="14" hasCustomPrompt="1"/>
          </p:nvPr>
        </p:nvSpPr>
        <p:spPr>
          <a:xfrm>
            <a:off x="331200" y="5622439"/>
            <a:ext cx="9787525" cy="4860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3" name="Date Placeholder 2">
            <a:extLst>
              <a:ext uri="{FF2B5EF4-FFF2-40B4-BE49-F238E27FC236}">
                <a16:creationId xmlns:a16="http://schemas.microsoft.com/office/drawing/2014/main" id="{7C62B3A4-847D-448E-B792-DE62FEB4E58C}"/>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A394E7BB-A20E-4E6C-8755-0580ED31DFA6}" type="datetime4">
              <a:rPr lang="en-US" noProof="0" smtClean="0"/>
              <a:t>September 17, 2024</a:t>
            </a:fld>
            <a:endParaRPr lang="en-US" noProof="0"/>
          </a:p>
        </p:txBody>
      </p:sp>
      <p:sp>
        <p:nvSpPr>
          <p:cNvPr id="14" name="Footer Placeholder 5" hidden="1">
            <a:extLst>
              <a:ext uri="{FF2B5EF4-FFF2-40B4-BE49-F238E27FC236}">
                <a16:creationId xmlns:a16="http://schemas.microsoft.com/office/drawing/2014/main" id="{B6935CD3-ECA4-4229-A00C-3BDDEB2BD50E}"/>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15" name="Slide Number Placeholder 6" hidden="1">
            <a:extLst>
              <a:ext uri="{FF2B5EF4-FFF2-40B4-BE49-F238E27FC236}">
                <a16:creationId xmlns:a16="http://schemas.microsoft.com/office/drawing/2014/main" id="{9AA86E30-296D-41CC-A9C9-C72660CB7756}"/>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pic>
        <p:nvPicPr>
          <p:cNvPr id="16" name="Logo">
            <a:extLst>
              <a:ext uri="{FF2B5EF4-FFF2-40B4-BE49-F238E27FC236}">
                <a16:creationId xmlns:a16="http://schemas.microsoft.com/office/drawing/2014/main" id="{89FB94D8-068A-40E5-9C29-DDB083870C4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79643" y="6159885"/>
            <a:ext cx="873621" cy="335227"/>
          </a:xfrm>
          <a:prstGeom prst="rect">
            <a:avLst/>
          </a:prstGeom>
        </p:spPr>
      </p:pic>
      <p:sp>
        <p:nvSpPr>
          <p:cNvPr id="9" name="Text Placeholder 26">
            <a:extLst>
              <a:ext uri="{FF2B5EF4-FFF2-40B4-BE49-F238E27FC236}">
                <a16:creationId xmlns:a16="http://schemas.microsoft.com/office/drawing/2014/main" id="{DCA8C29B-B642-430B-B35C-1D22E16B5ADC}"/>
              </a:ext>
            </a:extLst>
          </p:cNvPr>
          <p:cNvSpPr txBox="1">
            <a:spLocks/>
          </p:cNvSpPr>
          <p:nvPr userDrawn="1"/>
        </p:nvSpPr>
        <p:spPr>
          <a:xfrm>
            <a:off x="331199" y="4900566"/>
            <a:ext cx="406799" cy="45719"/>
          </a:xfrm>
          <a:prstGeom prst="rect">
            <a:avLst/>
          </a:prstGeom>
        </p:spPr>
        <p:txBody>
          <a:bodyPr lIns="0" tIns="0" rIns="0" bIns="540000"/>
          <a:lstStyle>
            <a:lvl1pPr marL="0" indent="0" algn="l" defTabSz="914491" rtl="0" eaLnBrk="1" latinLnBrk="0" hangingPunct="1">
              <a:spcBef>
                <a:spcPts val="600"/>
              </a:spcBef>
              <a:buFont typeface="ABBvoice" panose="020B0604020202020204" pitchFamily="34" charset="0"/>
              <a:buNone/>
              <a:defRPr sz="2400" b="1" kern="1200">
                <a:solidFill>
                  <a:srgbClr val="FF0000"/>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r>
              <a:rPr lang="en-US" sz="3200" noProof="0"/>
              <a:t>—</a:t>
            </a:r>
            <a:endParaRPr lang="en-US"/>
          </a:p>
        </p:txBody>
      </p:sp>
      <p:sp>
        <p:nvSpPr>
          <p:cNvPr id="29" name="Textbox for metadata">
            <a:extLst>
              <a:ext uri="{FF2B5EF4-FFF2-40B4-BE49-F238E27FC236}">
                <a16:creationId xmlns:a16="http://schemas.microsoft.com/office/drawing/2014/main" id="{D7DCD54B-3107-4990-98EF-B47683C6F3FD}"/>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19"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B0D0F57F-14FF-4552-BF2B-6E2C9856C84B}"/>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0"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4F086C7-2804-421D-86F6-0C377AD5170F}"/>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1"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B86297F8-6905-4EC1-9DA0-268763BA2E96}"/>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1599286877" name="Classification" descr="{&quot;templafy&quot;:{&quot;id&quot;:&quot;29234726-6a6f-4626-922a-b61853af0089&quot;}}"/>
          <p:cNvPicPr>
            <a:picLocks noChangeAspect="1"/>
          </p:cNvPicPr>
          <p:nvPr/>
        </p:nvPicPr>
        <p:blipFill>
          <a:blip r:embed="rId5"/>
          <a:stretch>
            <a:fillRect/>
          </a:stretch>
        </p:blipFill>
        <p:spPr>
          <a:xfrm>
            <a:off x="331200" y="367200"/>
            <a:ext cx="1530000" cy="252000"/>
          </a:xfrm>
          <a:prstGeom prst="rect">
            <a:avLst/>
          </a:prstGeom>
        </p:spPr>
      </p:pic>
    </p:spTree>
    <p:extLst>
      <p:ext uri="{BB962C8B-B14F-4D97-AF65-F5344CB8AC3E}">
        <p14:creationId xmlns:p14="http://schemas.microsoft.com/office/powerpoint/2010/main" val="163079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4="http://schemas.microsoft.com/office/drawing/2010/main" xmlns:a16="http://schemas.microsoft.com/office/drawing/2014/main"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765E783B-432D-48FF-919E-E9841F6E7CDB}"/>
              </a:ext>
            </a:extLst>
          </p:cNvPr>
          <p:cNvSpPr>
            <a:spLocks noGrp="1"/>
          </p:cNvSpPr>
          <p:nvPr>
            <p:ph sz="quarter" idx="17"/>
          </p:nvPr>
        </p:nvSpPr>
        <p:spPr>
          <a:xfrm>
            <a:off x="331200" y="2317636"/>
            <a:ext cx="3701050" cy="3193963"/>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CE0F0C72-0A6F-47EB-B787-31465205AA09}"/>
              </a:ext>
            </a:extLst>
          </p:cNvPr>
          <p:cNvSpPr>
            <a:spLocks noGrp="1"/>
          </p:cNvSpPr>
          <p:nvPr>
            <p:ph sz="quarter" idx="18"/>
          </p:nvPr>
        </p:nvSpPr>
        <p:spPr>
          <a:xfrm>
            <a:off x="4245975" y="2317636"/>
            <a:ext cx="3701050" cy="3193963"/>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42FDDA8A-CD8B-4264-BB35-5DED5E32A8B1}"/>
              </a:ext>
            </a:extLst>
          </p:cNvPr>
          <p:cNvSpPr>
            <a:spLocks noGrp="1"/>
          </p:cNvSpPr>
          <p:nvPr>
            <p:ph sz="quarter" idx="19"/>
          </p:nvPr>
        </p:nvSpPr>
        <p:spPr>
          <a:xfrm>
            <a:off x="8160749" y="2317636"/>
            <a:ext cx="3701050" cy="3193963"/>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Content Placeholder 8">
            <a:extLst>
              <a:ext uri="{FF2B5EF4-FFF2-40B4-BE49-F238E27FC236}">
                <a16:creationId xmlns:a16="http://schemas.microsoft.com/office/drawing/2014/main" id="{706B61B5-5ECE-42A3-B17B-C8474A1712E3}"/>
              </a:ext>
            </a:extLst>
          </p:cNvPr>
          <p:cNvSpPr>
            <a:spLocks noGrp="1"/>
          </p:cNvSpPr>
          <p:nvPr>
            <p:ph sz="quarter" idx="20"/>
          </p:nvPr>
        </p:nvSpPr>
        <p:spPr>
          <a:xfrm>
            <a:off x="331199" y="1929600"/>
            <a:ext cx="3701051"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5" name="Content Placeholder 8">
            <a:extLst>
              <a:ext uri="{FF2B5EF4-FFF2-40B4-BE49-F238E27FC236}">
                <a16:creationId xmlns:a16="http://schemas.microsoft.com/office/drawing/2014/main" id="{2773C736-6DC9-4D25-9135-9FEE1C01F06F}"/>
              </a:ext>
            </a:extLst>
          </p:cNvPr>
          <p:cNvSpPr>
            <a:spLocks noGrp="1"/>
          </p:cNvSpPr>
          <p:nvPr>
            <p:ph sz="quarter" idx="21"/>
          </p:nvPr>
        </p:nvSpPr>
        <p:spPr>
          <a:xfrm>
            <a:off x="4245975" y="1929600"/>
            <a:ext cx="3701051"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7" name="Content Placeholder 8">
            <a:extLst>
              <a:ext uri="{FF2B5EF4-FFF2-40B4-BE49-F238E27FC236}">
                <a16:creationId xmlns:a16="http://schemas.microsoft.com/office/drawing/2014/main" id="{378A027D-384E-4893-8ACE-7EB49A9DD383}"/>
              </a:ext>
            </a:extLst>
          </p:cNvPr>
          <p:cNvSpPr>
            <a:spLocks noGrp="1"/>
          </p:cNvSpPr>
          <p:nvPr>
            <p:ph sz="quarter" idx="22"/>
          </p:nvPr>
        </p:nvSpPr>
        <p:spPr>
          <a:xfrm>
            <a:off x="8160749" y="1929600"/>
            <a:ext cx="3701051"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8" name="Text Placeholder 9">
            <a:extLst>
              <a:ext uri="{FF2B5EF4-FFF2-40B4-BE49-F238E27FC236}">
                <a16:creationId xmlns:a16="http://schemas.microsoft.com/office/drawing/2014/main" id="{449C90DB-E14A-489D-A9C1-BC279A96B979}"/>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42D30BB5-77B5-4646-B2BD-CC96A3211749}"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76895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690AB117-4C73-4A20-9957-79D439C51B4D}"/>
              </a:ext>
            </a:extLst>
          </p:cNvPr>
          <p:cNvSpPr>
            <a:spLocks noGrp="1"/>
          </p:cNvSpPr>
          <p:nvPr>
            <p:ph sz="quarter" idx="17"/>
          </p:nvPr>
        </p:nvSpPr>
        <p:spPr>
          <a:xfrm>
            <a:off x="331200" y="1929600"/>
            <a:ext cx="27215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7308727B-EED5-46EC-841D-047A6193C6F7}"/>
              </a:ext>
            </a:extLst>
          </p:cNvPr>
          <p:cNvSpPr>
            <a:spLocks noGrp="1"/>
          </p:cNvSpPr>
          <p:nvPr>
            <p:ph sz="quarter" idx="18"/>
          </p:nvPr>
        </p:nvSpPr>
        <p:spPr>
          <a:xfrm>
            <a:off x="3267545" y="1929600"/>
            <a:ext cx="27215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649CA4A0-E652-4ED8-94BE-90A9E06898C1}"/>
              </a:ext>
            </a:extLst>
          </p:cNvPr>
          <p:cNvSpPr>
            <a:spLocks noGrp="1"/>
          </p:cNvSpPr>
          <p:nvPr>
            <p:ph sz="quarter" idx="19"/>
          </p:nvPr>
        </p:nvSpPr>
        <p:spPr>
          <a:xfrm>
            <a:off x="6203890" y="1929600"/>
            <a:ext cx="27215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AD8153C1-25B9-4517-970E-E26DC9F17786}"/>
              </a:ext>
            </a:extLst>
          </p:cNvPr>
          <p:cNvSpPr>
            <a:spLocks noGrp="1"/>
          </p:cNvSpPr>
          <p:nvPr>
            <p:ph sz="quarter" idx="20"/>
          </p:nvPr>
        </p:nvSpPr>
        <p:spPr>
          <a:xfrm>
            <a:off x="9140236" y="1929600"/>
            <a:ext cx="27215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Text Placeholder 9">
            <a:extLst>
              <a:ext uri="{FF2B5EF4-FFF2-40B4-BE49-F238E27FC236}">
                <a16:creationId xmlns:a16="http://schemas.microsoft.com/office/drawing/2014/main" id="{960817C6-275D-460F-9252-B93D047D6985}"/>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9AA71856-B23C-48E3-A935-70A03ACC085B}"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83347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6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8" y="1057498"/>
            <a:ext cx="11530011"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690AB117-4C73-4A20-9957-79D439C51B4D}"/>
              </a:ext>
            </a:extLst>
          </p:cNvPr>
          <p:cNvSpPr>
            <a:spLocks noGrp="1"/>
          </p:cNvSpPr>
          <p:nvPr>
            <p:ph sz="quarter" idx="17"/>
          </p:nvPr>
        </p:nvSpPr>
        <p:spPr>
          <a:xfrm>
            <a:off x="331200" y="2317636"/>
            <a:ext cx="2721563" cy="3193964"/>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7308727B-EED5-46EC-841D-047A6193C6F7}"/>
              </a:ext>
            </a:extLst>
          </p:cNvPr>
          <p:cNvSpPr>
            <a:spLocks noGrp="1"/>
          </p:cNvSpPr>
          <p:nvPr>
            <p:ph sz="quarter" idx="18"/>
          </p:nvPr>
        </p:nvSpPr>
        <p:spPr>
          <a:xfrm>
            <a:off x="3267545" y="2317636"/>
            <a:ext cx="2721563" cy="3193964"/>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649CA4A0-E652-4ED8-94BE-90A9E06898C1}"/>
              </a:ext>
            </a:extLst>
          </p:cNvPr>
          <p:cNvSpPr>
            <a:spLocks noGrp="1"/>
          </p:cNvSpPr>
          <p:nvPr>
            <p:ph sz="quarter" idx="19"/>
          </p:nvPr>
        </p:nvSpPr>
        <p:spPr>
          <a:xfrm>
            <a:off x="6203890" y="2317636"/>
            <a:ext cx="2721563" cy="3193964"/>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AD8153C1-25B9-4517-970E-E26DC9F17786}"/>
              </a:ext>
            </a:extLst>
          </p:cNvPr>
          <p:cNvSpPr>
            <a:spLocks noGrp="1"/>
          </p:cNvSpPr>
          <p:nvPr>
            <p:ph sz="quarter" idx="20"/>
          </p:nvPr>
        </p:nvSpPr>
        <p:spPr>
          <a:xfrm>
            <a:off x="9140236" y="2317636"/>
            <a:ext cx="2721563" cy="3193964"/>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Content Placeholder 8">
            <a:extLst>
              <a:ext uri="{FF2B5EF4-FFF2-40B4-BE49-F238E27FC236}">
                <a16:creationId xmlns:a16="http://schemas.microsoft.com/office/drawing/2014/main" id="{268A3033-04CA-4439-8559-F7AE384EA32B}"/>
              </a:ext>
            </a:extLst>
          </p:cNvPr>
          <p:cNvSpPr>
            <a:spLocks noGrp="1"/>
          </p:cNvSpPr>
          <p:nvPr>
            <p:ph sz="quarter" idx="21"/>
          </p:nvPr>
        </p:nvSpPr>
        <p:spPr>
          <a:xfrm>
            <a:off x="331200" y="1929600"/>
            <a:ext cx="2721563"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5" name="Content Placeholder 8">
            <a:extLst>
              <a:ext uri="{FF2B5EF4-FFF2-40B4-BE49-F238E27FC236}">
                <a16:creationId xmlns:a16="http://schemas.microsoft.com/office/drawing/2014/main" id="{4D699DA1-1B8F-4C83-8F6C-063B993E67CF}"/>
              </a:ext>
            </a:extLst>
          </p:cNvPr>
          <p:cNvSpPr>
            <a:spLocks noGrp="1"/>
          </p:cNvSpPr>
          <p:nvPr>
            <p:ph sz="quarter" idx="22"/>
          </p:nvPr>
        </p:nvSpPr>
        <p:spPr>
          <a:xfrm>
            <a:off x="3267545" y="1929600"/>
            <a:ext cx="2721563"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7" name="Content Placeholder 8">
            <a:extLst>
              <a:ext uri="{FF2B5EF4-FFF2-40B4-BE49-F238E27FC236}">
                <a16:creationId xmlns:a16="http://schemas.microsoft.com/office/drawing/2014/main" id="{91F962DF-57F1-4D07-A843-D38835817327}"/>
              </a:ext>
            </a:extLst>
          </p:cNvPr>
          <p:cNvSpPr>
            <a:spLocks noGrp="1"/>
          </p:cNvSpPr>
          <p:nvPr>
            <p:ph sz="quarter" idx="23"/>
          </p:nvPr>
        </p:nvSpPr>
        <p:spPr>
          <a:xfrm>
            <a:off x="6203890" y="1929600"/>
            <a:ext cx="2721563"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9" name="Content Placeholder 8">
            <a:extLst>
              <a:ext uri="{FF2B5EF4-FFF2-40B4-BE49-F238E27FC236}">
                <a16:creationId xmlns:a16="http://schemas.microsoft.com/office/drawing/2014/main" id="{4DC621D3-00B6-4873-80E9-80B2E963CB27}"/>
              </a:ext>
            </a:extLst>
          </p:cNvPr>
          <p:cNvSpPr>
            <a:spLocks noGrp="1"/>
          </p:cNvSpPr>
          <p:nvPr>
            <p:ph sz="quarter" idx="24"/>
          </p:nvPr>
        </p:nvSpPr>
        <p:spPr>
          <a:xfrm>
            <a:off x="9140236" y="1929600"/>
            <a:ext cx="2721563" cy="253592"/>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20" name="Text Placeholder 9">
            <a:extLst>
              <a:ext uri="{FF2B5EF4-FFF2-40B4-BE49-F238E27FC236}">
                <a16:creationId xmlns:a16="http://schemas.microsoft.com/office/drawing/2014/main" id="{20E266E3-5FFB-41B2-9494-480B63C0ED07}"/>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3D224259-AF7D-45AB-A7F3-7D48B74D35F9}"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34633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111B9042-212B-46A5-9683-B0E80DA38729}"/>
              </a:ext>
            </a:extLst>
          </p:cNvPr>
          <p:cNvSpPr>
            <a:spLocks noGrp="1"/>
          </p:cNvSpPr>
          <p:nvPr>
            <p:ph sz="quarter" idx="17"/>
          </p:nvPr>
        </p:nvSpPr>
        <p:spPr>
          <a:xfrm>
            <a:off x="331200" y="1929600"/>
            <a:ext cx="5658438"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CC8272B2-E586-4FA2-8B90-41D4FAB96F2A}"/>
              </a:ext>
            </a:extLst>
          </p:cNvPr>
          <p:cNvSpPr>
            <a:spLocks noGrp="1"/>
          </p:cNvSpPr>
          <p:nvPr>
            <p:ph sz="quarter" idx="18"/>
          </p:nvPr>
        </p:nvSpPr>
        <p:spPr>
          <a:xfrm>
            <a:off x="331200" y="3827714"/>
            <a:ext cx="5658438"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B4EE1E65-7497-40C2-9994-C31475F1F07E}"/>
              </a:ext>
            </a:extLst>
          </p:cNvPr>
          <p:cNvSpPr>
            <a:spLocks noGrp="1"/>
          </p:cNvSpPr>
          <p:nvPr>
            <p:ph sz="quarter" idx="19"/>
          </p:nvPr>
        </p:nvSpPr>
        <p:spPr>
          <a:xfrm>
            <a:off x="6204151" y="1929600"/>
            <a:ext cx="5658438"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80A57BBC-5882-4E81-BCA2-FF31B00865E5}"/>
              </a:ext>
            </a:extLst>
          </p:cNvPr>
          <p:cNvSpPr>
            <a:spLocks noGrp="1"/>
          </p:cNvSpPr>
          <p:nvPr>
            <p:ph sz="quarter" idx="20"/>
          </p:nvPr>
        </p:nvSpPr>
        <p:spPr>
          <a:xfrm>
            <a:off x="6204151" y="3827714"/>
            <a:ext cx="5658438"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Text Placeholder 9">
            <a:extLst>
              <a:ext uri="{FF2B5EF4-FFF2-40B4-BE49-F238E27FC236}">
                <a16:creationId xmlns:a16="http://schemas.microsoft.com/office/drawing/2014/main" id="{D40A4B2B-8988-4AFD-A14B-AAA7F09DD511}"/>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0C5C19BF-A0EC-478D-8ED8-83F7C19BC3B7}"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08494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8A928EB5-CEDF-4A8E-81B5-DCF53570E957}"/>
              </a:ext>
            </a:extLst>
          </p:cNvPr>
          <p:cNvSpPr>
            <a:spLocks noGrp="1"/>
          </p:cNvSpPr>
          <p:nvPr>
            <p:ph sz="quarter" idx="17"/>
          </p:nvPr>
        </p:nvSpPr>
        <p:spPr>
          <a:xfrm>
            <a:off x="331200" y="1929600"/>
            <a:ext cx="5658438" cy="1685138"/>
          </a:xfrm>
          <a:solidFill>
            <a:schemeClr val="accent5"/>
          </a:solidFill>
        </p:spPr>
        <p:txBody>
          <a:bodyPr lIns="108000" tIns="108000" rIns="108000" bIns="10800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43B0B81C-97D4-4F96-B86E-78446A115C98}"/>
              </a:ext>
            </a:extLst>
          </p:cNvPr>
          <p:cNvSpPr>
            <a:spLocks noGrp="1"/>
          </p:cNvSpPr>
          <p:nvPr>
            <p:ph sz="quarter" idx="18"/>
          </p:nvPr>
        </p:nvSpPr>
        <p:spPr>
          <a:xfrm>
            <a:off x="331200" y="3827714"/>
            <a:ext cx="5658438" cy="1685138"/>
          </a:xfrm>
          <a:solidFill>
            <a:schemeClr val="accent5"/>
          </a:solidFill>
        </p:spPr>
        <p:txBody>
          <a:bodyPr lIns="108000" tIns="108000" rIns="108000" bIns="10800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01D9841E-35A4-4050-896A-91A2DAC646E6}"/>
              </a:ext>
            </a:extLst>
          </p:cNvPr>
          <p:cNvSpPr>
            <a:spLocks noGrp="1"/>
          </p:cNvSpPr>
          <p:nvPr>
            <p:ph sz="quarter" idx="19"/>
          </p:nvPr>
        </p:nvSpPr>
        <p:spPr>
          <a:xfrm>
            <a:off x="6204151" y="1929600"/>
            <a:ext cx="5658438" cy="1685138"/>
          </a:xfrm>
          <a:solidFill>
            <a:schemeClr val="accent5"/>
          </a:solidFill>
        </p:spPr>
        <p:txBody>
          <a:bodyPr lIns="108000" tIns="108000" rIns="108000" bIns="10800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25AE70BE-1AE8-4A0C-AE03-7895C4186A58}"/>
              </a:ext>
            </a:extLst>
          </p:cNvPr>
          <p:cNvSpPr>
            <a:spLocks noGrp="1"/>
          </p:cNvSpPr>
          <p:nvPr>
            <p:ph sz="quarter" idx="20"/>
          </p:nvPr>
        </p:nvSpPr>
        <p:spPr>
          <a:xfrm>
            <a:off x="6204151" y="3827714"/>
            <a:ext cx="5658438" cy="1685138"/>
          </a:xfrm>
          <a:solidFill>
            <a:schemeClr val="accent5"/>
          </a:solidFill>
        </p:spPr>
        <p:txBody>
          <a:bodyPr lIns="108000" tIns="108000" rIns="108000" bIns="10800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Text Placeholder 9">
            <a:extLst>
              <a:ext uri="{FF2B5EF4-FFF2-40B4-BE49-F238E27FC236}">
                <a16:creationId xmlns:a16="http://schemas.microsoft.com/office/drawing/2014/main" id="{2E790894-8E0F-44FE-8E80-5B61F5EE8C79}"/>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a:lstStyle/>
          <a:p>
            <a:fld id="{CA55D835-29B7-4A83-A1B6-C6F6D8C3646B}"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6871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29CD7502-5938-4389-B579-94E4A626E742}"/>
              </a:ext>
            </a:extLst>
          </p:cNvPr>
          <p:cNvSpPr>
            <a:spLocks noGrp="1"/>
          </p:cNvSpPr>
          <p:nvPr>
            <p:ph sz="quarter" idx="17"/>
          </p:nvPr>
        </p:nvSpPr>
        <p:spPr>
          <a:xfrm>
            <a:off x="331200" y="1929600"/>
            <a:ext cx="2134159"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CA0C8084-3849-47AB-874C-D79A49627A99}"/>
              </a:ext>
            </a:extLst>
          </p:cNvPr>
          <p:cNvSpPr>
            <a:spLocks noGrp="1"/>
          </p:cNvSpPr>
          <p:nvPr>
            <p:ph sz="quarter" idx="18"/>
          </p:nvPr>
        </p:nvSpPr>
        <p:spPr>
          <a:xfrm>
            <a:off x="2680508" y="1929600"/>
            <a:ext cx="2134159"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4705789A-64BC-481F-BB51-3113BE639E7E}"/>
              </a:ext>
            </a:extLst>
          </p:cNvPr>
          <p:cNvSpPr>
            <a:spLocks noGrp="1"/>
          </p:cNvSpPr>
          <p:nvPr>
            <p:ph sz="quarter" idx="19"/>
          </p:nvPr>
        </p:nvSpPr>
        <p:spPr>
          <a:xfrm>
            <a:off x="5029816" y="1929600"/>
            <a:ext cx="2134159"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E37C0D0A-A50A-45C1-8190-526E16A1EF98}"/>
              </a:ext>
            </a:extLst>
          </p:cNvPr>
          <p:cNvSpPr>
            <a:spLocks noGrp="1"/>
          </p:cNvSpPr>
          <p:nvPr>
            <p:ph sz="quarter" idx="20"/>
          </p:nvPr>
        </p:nvSpPr>
        <p:spPr>
          <a:xfrm>
            <a:off x="7379124" y="1929600"/>
            <a:ext cx="2134159"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0" name="Content Placeholder 8">
            <a:extLst>
              <a:ext uri="{FF2B5EF4-FFF2-40B4-BE49-F238E27FC236}">
                <a16:creationId xmlns:a16="http://schemas.microsoft.com/office/drawing/2014/main" id="{369E9214-F99C-45F1-92F0-86CA4C2DF62C}"/>
              </a:ext>
            </a:extLst>
          </p:cNvPr>
          <p:cNvSpPr>
            <a:spLocks noGrp="1"/>
          </p:cNvSpPr>
          <p:nvPr>
            <p:ph sz="quarter" idx="21"/>
          </p:nvPr>
        </p:nvSpPr>
        <p:spPr>
          <a:xfrm>
            <a:off x="9728430" y="1929600"/>
            <a:ext cx="2134159"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Text Placeholder 9">
            <a:extLst>
              <a:ext uri="{FF2B5EF4-FFF2-40B4-BE49-F238E27FC236}">
                <a16:creationId xmlns:a16="http://schemas.microsoft.com/office/drawing/2014/main" id="{8CA02EF2-4CA1-4BAA-BEF7-557FE01D706A}"/>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91EC5406-6427-4E55-BD98-B4F066F5B255}"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54829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x conten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7DC069AE-4595-4F69-A33D-192621021062}"/>
              </a:ext>
            </a:extLst>
          </p:cNvPr>
          <p:cNvSpPr>
            <a:spLocks noGrp="1"/>
          </p:cNvSpPr>
          <p:nvPr>
            <p:ph sz="quarter" idx="17"/>
          </p:nvPr>
        </p:nvSpPr>
        <p:spPr>
          <a:xfrm>
            <a:off x="331200" y="1929600"/>
            <a:ext cx="17436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9819553D-0FB3-43C0-986B-7FC595AE43C4}"/>
              </a:ext>
            </a:extLst>
          </p:cNvPr>
          <p:cNvSpPr>
            <a:spLocks noGrp="1"/>
          </p:cNvSpPr>
          <p:nvPr>
            <p:ph sz="quarter" idx="18"/>
          </p:nvPr>
        </p:nvSpPr>
        <p:spPr>
          <a:xfrm>
            <a:off x="2288745" y="1929600"/>
            <a:ext cx="17436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BFE61DB2-D5AC-443E-944E-263599532F8B}"/>
              </a:ext>
            </a:extLst>
          </p:cNvPr>
          <p:cNvSpPr>
            <a:spLocks noGrp="1"/>
          </p:cNvSpPr>
          <p:nvPr>
            <p:ph sz="quarter" idx="19"/>
          </p:nvPr>
        </p:nvSpPr>
        <p:spPr>
          <a:xfrm>
            <a:off x="4246290" y="1929600"/>
            <a:ext cx="17436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28E24C1F-EA44-4316-85CB-A3FD52704376}"/>
              </a:ext>
            </a:extLst>
          </p:cNvPr>
          <p:cNvSpPr>
            <a:spLocks noGrp="1"/>
          </p:cNvSpPr>
          <p:nvPr>
            <p:ph sz="quarter" idx="20"/>
          </p:nvPr>
        </p:nvSpPr>
        <p:spPr>
          <a:xfrm>
            <a:off x="6203835" y="1929600"/>
            <a:ext cx="17436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0" name="Content Placeholder 8">
            <a:extLst>
              <a:ext uri="{FF2B5EF4-FFF2-40B4-BE49-F238E27FC236}">
                <a16:creationId xmlns:a16="http://schemas.microsoft.com/office/drawing/2014/main" id="{0FB7471F-CC87-42BF-8FF7-FCFD02E09754}"/>
              </a:ext>
            </a:extLst>
          </p:cNvPr>
          <p:cNvSpPr>
            <a:spLocks noGrp="1"/>
          </p:cNvSpPr>
          <p:nvPr>
            <p:ph sz="quarter" idx="21"/>
          </p:nvPr>
        </p:nvSpPr>
        <p:spPr>
          <a:xfrm>
            <a:off x="8161380" y="1929600"/>
            <a:ext cx="17436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1" name="Content Placeholder 8">
            <a:extLst>
              <a:ext uri="{FF2B5EF4-FFF2-40B4-BE49-F238E27FC236}">
                <a16:creationId xmlns:a16="http://schemas.microsoft.com/office/drawing/2014/main" id="{9FEC9E4E-C67E-4E57-9B58-24B9E177B04F}"/>
              </a:ext>
            </a:extLst>
          </p:cNvPr>
          <p:cNvSpPr>
            <a:spLocks noGrp="1"/>
          </p:cNvSpPr>
          <p:nvPr>
            <p:ph sz="quarter" idx="22"/>
          </p:nvPr>
        </p:nvSpPr>
        <p:spPr>
          <a:xfrm>
            <a:off x="10118926" y="1929600"/>
            <a:ext cx="17436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5" name="Text Placeholder 9">
            <a:extLst>
              <a:ext uri="{FF2B5EF4-FFF2-40B4-BE49-F238E27FC236}">
                <a16:creationId xmlns:a16="http://schemas.microsoft.com/office/drawing/2014/main" id="{A2881809-A7B5-4526-BBA2-7A02D8A6955A}"/>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a:lstStyle/>
          <a:p>
            <a:fld id="{69A535A3-9DF9-4A44-A104-3E304DA06A4D}"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4602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x conten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AC4CEC49-D3F2-4087-B090-CC600446878F}"/>
              </a:ext>
            </a:extLst>
          </p:cNvPr>
          <p:cNvSpPr>
            <a:spLocks noGrp="1"/>
          </p:cNvSpPr>
          <p:nvPr>
            <p:ph sz="quarter" idx="17"/>
          </p:nvPr>
        </p:nvSpPr>
        <p:spPr>
          <a:xfrm>
            <a:off x="331200" y="1929600"/>
            <a:ext cx="3701050"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AE0F39AC-3C30-4653-B2FB-5DEED0522028}"/>
              </a:ext>
            </a:extLst>
          </p:cNvPr>
          <p:cNvSpPr>
            <a:spLocks noGrp="1"/>
          </p:cNvSpPr>
          <p:nvPr>
            <p:ph sz="quarter" idx="18"/>
          </p:nvPr>
        </p:nvSpPr>
        <p:spPr>
          <a:xfrm>
            <a:off x="4245975" y="1929600"/>
            <a:ext cx="3701050"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ECDF745A-5CCE-4066-B327-433778B0EADD}"/>
              </a:ext>
            </a:extLst>
          </p:cNvPr>
          <p:cNvSpPr>
            <a:spLocks noGrp="1"/>
          </p:cNvSpPr>
          <p:nvPr>
            <p:ph sz="quarter" idx="19"/>
          </p:nvPr>
        </p:nvSpPr>
        <p:spPr>
          <a:xfrm>
            <a:off x="8160749" y="1929600"/>
            <a:ext cx="3701050"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CDA5DF35-04D6-4B3E-8C90-1E98EBB7C18A}"/>
              </a:ext>
            </a:extLst>
          </p:cNvPr>
          <p:cNvSpPr>
            <a:spLocks noGrp="1"/>
          </p:cNvSpPr>
          <p:nvPr>
            <p:ph sz="quarter" idx="20"/>
          </p:nvPr>
        </p:nvSpPr>
        <p:spPr>
          <a:xfrm>
            <a:off x="331200" y="3827714"/>
            <a:ext cx="3701050"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0" name="Content Placeholder 8">
            <a:extLst>
              <a:ext uri="{FF2B5EF4-FFF2-40B4-BE49-F238E27FC236}">
                <a16:creationId xmlns:a16="http://schemas.microsoft.com/office/drawing/2014/main" id="{22076C0C-4A2D-44FD-B598-286736F29BCA}"/>
              </a:ext>
            </a:extLst>
          </p:cNvPr>
          <p:cNvSpPr>
            <a:spLocks noGrp="1"/>
          </p:cNvSpPr>
          <p:nvPr>
            <p:ph sz="quarter" idx="21"/>
          </p:nvPr>
        </p:nvSpPr>
        <p:spPr>
          <a:xfrm>
            <a:off x="4245975" y="3827714"/>
            <a:ext cx="3701050"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1" name="Content Placeholder 8">
            <a:extLst>
              <a:ext uri="{FF2B5EF4-FFF2-40B4-BE49-F238E27FC236}">
                <a16:creationId xmlns:a16="http://schemas.microsoft.com/office/drawing/2014/main" id="{E41F7DA0-0F6C-441C-B565-0C058C2E1500}"/>
              </a:ext>
            </a:extLst>
          </p:cNvPr>
          <p:cNvSpPr>
            <a:spLocks noGrp="1"/>
          </p:cNvSpPr>
          <p:nvPr>
            <p:ph sz="quarter" idx="22"/>
          </p:nvPr>
        </p:nvSpPr>
        <p:spPr>
          <a:xfrm>
            <a:off x="8160749" y="3827714"/>
            <a:ext cx="3701050"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5" name="Text Placeholder 9">
            <a:extLst>
              <a:ext uri="{FF2B5EF4-FFF2-40B4-BE49-F238E27FC236}">
                <a16:creationId xmlns:a16="http://schemas.microsoft.com/office/drawing/2014/main" id="{41ECC15F-7C10-4935-8982-A8422A134E93}"/>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A5A9205A-BFB6-463C-B7C4-0812A3A71C0F}"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365340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3D2E957E-1838-4CD0-B6A0-51FEFF23F39D}"/>
              </a:ext>
            </a:extLst>
          </p:cNvPr>
          <p:cNvSpPr>
            <a:spLocks noGrp="1"/>
          </p:cNvSpPr>
          <p:nvPr>
            <p:ph sz="quarter" idx="17"/>
          </p:nvPr>
        </p:nvSpPr>
        <p:spPr>
          <a:xfrm>
            <a:off x="331200" y="1929600"/>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D15157C6-6D4A-4DDE-9987-9DB9A432B242}"/>
              </a:ext>
            </a:extLst>
          </p:cNvPr>
          <p:cNvSpPr>
            <a:spLocks noGrp="1"/>
          </p:cNvSpPr>
          <p:nvPr>
            <p:ph sz="quarter" idx="18"/>
          </p:nvPr>
        </p:nvSpPr>
        <p:spPr>
          <a:xfrm>
            <a:off x="3267545" y="1929600"/>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54051EE1-49F6-492B-B13B-31EA841D39F6}"/>
              </a:ext>
            </a:extLst>
          </p:cNvPr>
          <p:cNvSpPr>
            <a:spLocks noGrp="1"/>
          </p:cNvSpPr>
          <p:nvPr>
            <p:ph sz="quarter" idx="19"/>
          </p:nvPr>
        </p:nvSpPr>
        <p:spPr>
          <a:xfrm>
            <a:off x="6203890" y="1929600"/>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AD543771-ECCC-4B61-B10B-B29AC251EB7C}"/>
              </a:ext>
            </a:extLst>
          </p:cNvPr>
          <p:cNvSpPr>
            <a:spLocks noGrp="1"/>
          </p:cNvSpPr>
          <p:nvPr>
            <p:ph sz="quarter" idx="20"/>
          </p:nvPr>
        </p:nvSpPr>
        <p:spPr>
          <a:xfrm>
            <a:off x="9140236" y="1929600"/>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0" name="Content Placeholder 8">
            <a:extLst>
              <a:ext uri="{FF2B5EF4-FFF2-40B4-BE49-F238E27FC236}">
                <a16:creationId xmlns:a16="http://schemas.microsoft.com/office/drawing/2014/main" id="{20E6F15F-BCD7-43EA-B6A7-A9D7E7E08A37}"/>
              </a:ext>
            </a:extLst>
          </p:cNvPr>
          <p:cNvSpPr>
            <a:spLocks noGrp="1"/>
          </p:cNvSpPr>
          <p:nvPr>
            <p:ph sz="quarter" idx="21"/>
          </p:nvPr>
        </p:nvSpPr>
        <p:spPr>
          <a:xfrm>
            <a:off x="331200" y="3827714"/>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1" name="Content Placeholder 8">
            <a:extLst>
              <a:ext uri="{FF2B5EF4-FFF2-40B4-BE49-F238E27FC236}">
                <a16:creationId xmlns:a16="http://schemas.microsoft.com/office/drawing/2014/main" id="{75A95EF1-3692-4526-8F7E-86DF4458BD9C}"/>
              </a:ext>
            </a:extLst>
          </p:cNvPr>
          <p:cNvSpPr>
            <a:spLocks noGrp="1"/>
          </p:cNvSpPr>
          <p:nvPr>
            <p:ph sz="quarter" idx="22"/>
          </p:nvPr>
        </p:nvSpPr>
        <p:spPr>
          <a:xfrm>
            <a:off x="3267545" y="3827714"/>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2" name="Content Placeholder 8">
            <a:extLst>
              <a:ext uri="{FF2B5EF4-FFF2-40B4-BE49-F238E27FC236}">
                <a16:creationId xmlns:a16="http://schemas.microsoft.com/office/drawing/2014/main" id="{25D091E8-36DA-49BB-805A-67B1175FE099}"/>
              </a:ext>
            </a:extLst>
          </p:cNvPr>
          <p:cNvSpPr>
            <a:spLocks noGrp="1"/>
          </p:cNvSpPr>
          <p:nvPr>
            <p:ph sz="quarter" idx="23"/>
          </p:nvPr>
        </p:nvSpPr>
        <p:spPr>
          <a:xfrm>
            <a:off x="6203890" y="3827714"/>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3" name="Content Placeholder 8">
            <a:extLst>
              <a:ext uri="{FF2B5EF4-FFF2-40B4-BE49-F238E27FC236}">
                <a16:creationId xmlns:a16="http://schemas.microsoft.com/office/drawing/2014/main" id="{30B3BAED-A68C-44C5-936A-FECF662C4458}"/>
              </a:ext>
            </a:extLst>
          </p:cNvPr>
          <p:cNvSpPr>
            <a:spLocks noGrp="1"/>
          </p:cNvSpPr>
          <p:nvPr>
            <p:ph sz="quarter" idx="24"/>
          </p:nvPr>
        </p:nvSpPr>
        <p:spPr>
          <a:xfrm>
            <a:off x="9140236" y="3827714"/>
            <a:ext cx="2721563" cy="168513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DD55A46A-C5C5-4D10-972D-D4C6D2F6F993}"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7" name="Text Placeholder 9">
            <a:extLst>
              <a:ext uri="{FF2B5EF4-FFF2-40B4-BE49-F238E27FC236}">
                <a16:creationId xmlns:a16="http://schemas.microsoft.com/office/drawing/2014/main" id="{2C0C9163-1A50-4D9E-8C77-630EB66F52A8}"/>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228346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59AF416F-3BC8-4A49-A9DA-4F4E14BD9EE6}"/>
              </a:ext>
            </a:extLst>
          </p:cNvPr>
          <p:cNvSpPr>
            <a:spLocks noGrp="1"/>
          </p:cNvSpPr>
          <p:nvPr>
            <p:ph sz="quarter" idx="22"/>
          </p:nvPr>
        </p:nvSpPr>
        <p:spPr>
          <a:xfrm>
            <a:off x="2289175" y="1929600"/>
            <a:ext cx="9574213" cy="1080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7CD77F5C-7E22-4988-898D-D00F5D9CD09E}"/>
              </a:ext>
            </a:extLst>
          </p:cNvPr>
          <p:cNvSpPr>
            <a:spLocks noGrp="1"/>
          </p:cNvSpPr>
          <p:nvPr>
            <p:ph sz="quarter" idx="23"/>
          </p:nvPr>
        </p:nvSpPr>
        <p:spPr>
          <a:xfrm>
            <a:off x="2289175" y="3178800"/>
            <a:ext cx="9574213" cy="1080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83810668-C703-445D-9664-9098F49777F5}"/>
              </a:ext>
            </a:extLst>
          </p:cNvPr>
          <p:cNvSpPr>
            <a:spLocks noGrp="1"/>
          </p:cNvSpPr>
          <p:nvPr>
            <p:ph sz="quarter" idx="24"/>
          </p:nvPr>
        </p:nvSpPr>
        <p:spPr>
          <a:xfrm>
            <a:off x="2289175" y="4428000"/>
            <a:ext cx="9574213" cy="1080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Content Placeholder 8">
            <a:extLst>
              <a:ext uri="{FF2B5EF4-FFF2-40B4-BE49-F238E27FC236}">
                <a16:creationId xmlns:a16="http://schemas.microsoft.com/office/drawing/2014/main" id="{FB1884A1-CF89-46FD-90B2-856A47701333}"/>
              </a:ext>
            </a:extLst>
          </p:cNvPr>
          <p:cNvSpPr>
            <a:spLocks noGrp="1"/>
          </p:cNvSpPr>
          <p:nvPr>
            <p:ph sz="quarter" idx="21"/>
          </p:nvPr>
        </p:nvSpPr>
        <p:spPr>
          <a:xfrm>
            <a:off x="331201" y="1929600"/>
            <a:ext cx="1743664" cy="1080000"/>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5" name="Content Placeholder 8">
            <a:extLst>
              <a:ext uri="{FF2B5EF4-FFF2-40B4-BE49-F238E27FC236}">
                <a16:creationId xmlns:a16="http://schemas.microsoft.com/office/drawing/2014/main" id="{BFD86A11-87FF-4DCC-B9D2-B666660C6E7B}"/>
              </a:ext>
            </a:extLst>
          </p:cNvPr>
          <p:cNvSpPr>
            <a:spLocks noGrp="1"/>
          </p:cNvSpPr>
          <p:nvPr>
            <p:ph sz="quarter" idx="25"/>
          </p:nvPr>
        </p:nvSpPr>
        <p:spPr>
          <a:xfrm>
            <a:off x="331201" y="3178800"/>
            <a:ext cx="1743664" cy="1080000"/>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7" name="Content Placeholder 8">
            <a:extLst>
              <a:ext uri="{FF2B5EF4-FFF2-40B4-BE49-F238E27FC236}">
                <a16:creationId xmlns:a16="http://schemas.microsoft.com/office/drawing/2014/main" id="{6F97BA98-5A30-4E5F-B616-3DD2FB543519}"/>
              </a:ext>
            </a:extLst>
          </p:cNvPr>
          <p:cNvSpPr>
            <a:spLocks noGrp="1"/>
          </p:cNvSpPr>
          <p:nvPr>
            <p:ph sz="quarter" idx="26"/>
          </p:nvPr>
        </p:nvSpPr>
        <p:spPr>
          <a:xfrm>
            <a:off x="331201" y="4428000"/>
            <a:ext cx="1743664" cy="1080000"/>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5AB8C684-B08F-4AF3-839C-7A65AB6AB041}"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8" name="Text Placeholder 9">
            <a:extLst>
              <a:ext uri="{FF2B5EF4-FFF2-40B4-BE49-F238E27FC236}">
                <a16:creationId xmlns:a16="http://schemas.microsoft.com/office/drawing/2014/main" id="{F332D07F-212A-4F1F-A913-9C992990BDE5}"/>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291919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C">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6858000"/>
          </a:xfrm>
        </p:spPr>
        <p:txBody>
          <a:bodyPr/>
          <a:lstStyle/>
          <a:p>
            <a:r>
              <a:rPr lang="en-US" noProof="0"/>
              <a:t>Click icon to add picture</a:t>
            </a:r>
            <a:endParaRPr lang="en-US"/>
          </a:p>
        </p:txBody>
      </p:sp>
      <p:sp>
        <p:nvSpPr>
          <p:cNvPr id="13" name="Title 1">
            <a:extLst>
              <a:ext uri="{FF2B5EF4-FFF2-40B4-BE49-F238E27FC236}">
                <a16:creationId xmlns:a16="http://schemas.microsoft.com/office/drawing/2014/main" id="{B99D19C6-E807-43C7-BEAA-AD58FCBC34A5}"/>
              </a:ext>
            </a:extLst>
          </p:cNvPr>
          <p:cNvSpPr>
            <a:spLocks noGrp="1"/>
          </p:cNvSpPr>
          <p:nvPr>
            <p:ph type="title"/>
          </p:nvPr>
        </p:nvSpPr>
        <p:spPr>
          <a:xfrm>
            <a:off x="331200" y="5325037"/>
            <a:ext cx="9787525" cy="486000"/>
          </a:xfrm>
        </p:spPr>
        <p:txBody>
          <a:bodyPr/>
          <a:lstStyle>
            <a:lvl1pPr>
              <a:defRPr sz="3200" b="1"/>
            </a:lvl1pPr>
          </a:lstStyle>
          <a:p>
            <a:r>
              <a:rPr lang="en-US" noProof="0"/>
              <a:t>Click to edit Master title style</a:t>
            </a:r>
            <a:endParaRPr lang="en-US"/>
          </a:p>
        </p:txBody>
      </p:sp>
      <p:sp>
        <p:nvSpPr>
          <p:cNvPr id="15" name="Text Placeholder 2">
            <a:extLst>
              <a:ext uri="{FF2B5EF4-FFF2-40B4-BE49-F238E27FC236}">
                <a16:creationId xmlns:a16="http://schemas.microsoft.com/office/drawing/2014/main" id="{2A363561-1FD5-460C-857B-7475A52266A1}"/>
              </a:ext>
            </a:extLst>
          </p:cNvPr>
          <p:cNvSpPr>
            <a:spLocks noGrp="1"/>
          </p:cNvSpPr>
          <p:nvPr>
            <p:ph type="body" sz="quarter" idx="14" hasCustomPrompt="1"/>
          </p:nvPr>
        </p:nvSpPr>
        <p:spPr>
          <a:xfrm>
            <a:off x="331200" y="5808186"/>
            <a:ext cx="9787525" cy="4860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6" name="Text Placeholder 3">
            <a:extLst>
              <a:ext uri="{FF2B5EF4-FFF2-40B4-BE49-F238E27FC236}">
                <a16:creationId xmlns:a16="http://schemas.microsoft.com/office/drawing/2014/main" id="{31AB030A-2C35-47D8-BDF0-01351D32C768}"/>
              </a:ext>
            </a:extLst>
          </p:cNvPr>
          <p:cNvSpPr>
            <a:spLocks noGrp="1"/>
          </p:cNvSpPr>
          <p:nvPr>
            <p:ph type="body" sz="quarter" idx="17" hasCustomPrompt="1"/>
          </p:nvPr>
        </p:nvSpPr>
        <p:spPr>
          <a:xfrm>
            <a:off x="331200" y="5136445"/>
            <a:ext cx="9787525" cy="185926"/>
          </a:xfrm>
        </p:spPr>
        <p:txBody>
          <a:bodyPr lIns="0" anchor="t"/>
          <a:lstStyle>
            <a:lvl1pPr>
              <a:spcBef>
                <a:spcPts val="0"/>
              </a:spcBef>
              <a:defRPr sz="1200" cap="all" spc="200" baseline="0"/>
            </a:lvl1pPr>
          </a:lstStyle>
          <a:p>
            <a:pPr lvl="0"/>
            <a:r>
              <a:rPr lang="en-US" noProof="0"/>
              <a:t>DATE OR OTHER INFORMATION – THIS LINE IS NOT OBLIGATORY</a:t>
            </a:r>
            <a:endParaRPr lang="en-US"/>
          </a:p>
        </p:txBody>
      </p:sp>
      <p:sp>
        <p:nvSpPr>
          <p:cNvPr id="19" name="Date Placeholder 2" hidden="1">
            <a:extLst>
              <a:ext uri="{FF2B5EF4-FFF2-40B4-BE49-F238E27FC236}">
                <a16:creationId xmlns:a16="http://schemas.microsoft.com/office/drawing/2014/main" id="{E2DA0BE3-FFDA-4368-915E-D6B90666C139}"/>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AB468AA7-2417-4EDD-9C40-B1F71A656BC8}" type="datetime4">
              <a:rPr lang="en-US" smtClean="0"/>
              <a:t>September 17, 2024</a:t>
            </a:fld>
            <a:endParaRPr lang="en-US" dirty="0"/>
          </a:p>
        </p:txBody>
      </p:sp>
      <p:sp>
        <p:nvSpPr>
          <p:cNvPr id="25" name="Footer Placeholder 5" hidden="1">
            <a:extLst>
              <a:ext uri="{FF2B5EF4-FFF2-40B4-BE49-F238E27FC236}">
                <a16:creationId xmlns:a16="http://schemas.microsoft.com/office/drawing/2014/main" id="{6444F00E-4A33-4AB0-ADF2-E09C76137DCC}"/>
              </a:ext>
            </a:extLst>
          </p:cNvPr>
          <p:cNvSpPr>
            <a:spLocks noGrp="1"/>
          </p:cNvSpPr>
          <p:nvPr>
            <p:ph type="ftr" sz="quarter" idx="24"/>
          </p:nvPr>
        </p:nvSpPr>
        <p:spPr>
          <a:xfrm>
            <a:off x="0" y="6858000"/>
            <a:ext cx="0" cy="0"/>
          </a:xfrm>
        </p:spPr>
        <p:txBody>
          <a:bodyPr/>
          <a:lstStyle>
            <a:lvl1pPr>
              <a:defRPr>
                <a:noFill/>
              </a:defRPr>
            </a:lvl1pPr>
          </a:lstStyle>
          <a:p>
            <a:endParaRPr lang="en-US" dirty="0"/>
          </a:p>
        </p:txBody>
      </p:sp>
      <p:sp>
        <p:nvSpPr>
          <p:cNvPr id="26" name="Slide Number Placeholder 6" hidden="1">
            <a:extLst>
              <a:ext uri="{FF2B5EF4-FFF2-40B4-BE49-F238E27FC236}">
                <a16:creationId xmlns:a16="http://schemas.microsoft.com/office/drawing/2014/main" id="{5B12548E-CFBD-4687-86F5-26FBF1855004}"/>
              </a:ext>
            </a:extLst>
          </p:cNvPr>
          <p:cNvSpPr>
            <a:spLocks noGrp="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sp>
        <p:nvSpPr>
          <p:cNvPr id="30" name="Text Placeholder 29">
            <a:extLst>
              <a:ext uri="{FF2B5EF4-FFF2-40B4-BE49-F238E27FC236}">
                <a16:creationId xmlns:a16="http://schemas.microsoft.com/office/drawing/2014/main" id="{9C5F296E-6595-4C8C-8218-8E42105FE48B}"/>
              </a:ext>
            </a:extLst>
          </p:cNvPr>
          <p:cNvSpPr>
            <a:spLocks noGrp="1"/>
          </p:cNvSpPr>
          <p:nvPr>
            <p:ph type="body" sz="quarter" idx="32" hasCustomPrompt="1"/>
          </p:nvPr>
        </p:nvSpPr>
        <p:spPr>
          <a:xfrm>
            <a:off x="331200" y="4899600"/>
            <a:ext cx="406800" cy="46800"/>
          </a:xfrm>
          <a:solidFill>
            <a:schemeClr val="bg2"/>
          </a:solidFill>
          <a:ln w="3175">
            <a:solidFill>
              <a:schemeClr val="bg2">
                <a:alpha val="0"/>
              </a:schemeClr>
            </a:solidFill>
          </a:ln>
        </p:spPr>
        <p:txBody>
          <a:bodyPr>
            <a:normAutofit/>
          </a:bodyPr>
          <a:lstStyle>
            <a:lvl1pPr>
              <a:defRPr sz="1000">
                <a:noFill/>
              </a:defRPr>
            </a:lvl1pPr>
            <a:lvl2pPr>
              <a:defRPr sz="1000"/>
            </a:lvl2pPr>
            <a:lvl3pPr>
              <a:defRPr sz="1000"/>
            </a:lvl3pPr>
            <a:lvl4pPr>
              <a:defRPr sz="1000"/>
            </a:lvl4pPr>
            <a:lvl5pPr>
              <a:defRPr sz="1000"/>
            </a:lvl5pPr>
          </a:lstStyle>
          <a:p>
            <a:pPr lvl="0"/>
            <a:r>
              <a:rPr lang="en-US" noProof="0"/>
              <a:t>.</a:t>
            </a:r>
            <a:endParaRPr lang="en-US"/>
          </a:p>
        </p:txBody>
      </p:sp>
      <p:pic>
        <p:nvPicPr>
          <p:cNvPr id="27" name="Logo">
            <a:extLst>
              <a:ext uri="{FF2B5EF4-FFF2-40B4-BE49-F238E27FC236}">
                <a16:creationId xmlns:a16="http://schemas.microsoft.com/office/drawing/2014/main" id="{21F143E8-1C02-4AF6-AEC3-BBB4D74642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5" name="Textbox for metadata">
            <a:extLst>
              <a:ext uri="{FF2B5EF4-FFF2-40B4-BE49-F238E27FC236}">
                <a16:creationId xmlns:a16="http://schemas.microsoft.com/office/drawing/2014/main" id="{21AACC99-245C-4AB3-B925-3040F2FE3845}"/>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21"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867EF0E0-86BF-44FA-AC2D-C951CA90505C}"/>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2"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7F2A9ED0-B262-45EB-B163-BE942E3E3F11}"/>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3"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4F0BE50A-027E-4CEF-B5DB-57271BF694E3}"/>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612071327" name="Classification" descr="{&quot;templafy&quot;:{&quot;id&quot;:&quot;b72b1f64-2d8b-4214-b8b8-1a32f06bf8e8&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236232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516E3F5E-86F1-4189-95E6-3E3FCAA7E57B}"/>
              </a:ext>
            </a:extLst>
          </p:cNvPr>
          <p:cNvSpPr>
            <a:spLocks noGrp="1"/>
          </p:cNvSpPr>
          <p:nvPr>
            <p:ph sz="quarter" idx="25"/>
          </p:nvPr>
        </p:nvSpPr>
        <p:spPr>
          <a:xfrm>
            <a:off x="2289175" y="1929600"/>
            <a:ext cx="9574213" cy="79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A9473803-25B0-48E7-A720-3DC0D09F9EA0}"/>
              </a:ext>
            </a:extLst>
          </p:cNvPr>
          <p:cNvSpPr>
            <a:spLocks noGrp="1"/>
          </p:cNvSpPr>
          <p:nvPr>
            <p:ph sz="quarter" idx="26"/>
          </p:nvPr>
        </p:nvSpPr>
        <p:spPr>
          <a:xfrm>
            <a:off x="2289175" y="2858400"/>
            <a:ext cx="9574213" cy="79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70FEA12C-85FF-468F-97EE-32C99D8CFE06}"/>
              </a:ext>
            </a:extLst>
          </p:cNvPr>
          <p:cNvSpPr>
            <a:spLocks noGrp="1"/>
          </p:cNvSpPr>
          <p:nvPr>
            <p:ph sz="quarter" idx="27"/>
          </p:nvPr>
        </p:nvSpPr>
        <p:spPr>
          <a:xfrm>
            <a:off x="2289175" y="3787200"/>
            <a:ext cx="9574213" cy="79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8238CB58-E5B8-4AB2-95E4-2BACE430AD48}"/>
              </a:ext>
            </a:extLst>
          </p:cNvPr>
          <p:cNvSpPr>
            <a:spLocks noGrp="1"/>
          </p:cNvSpPr>
          <p:nvPr>
            <p:ph sz="quarter" idx="28"/>
          </p:nvPr>
        </p:nvSpPr>
        <p:spPr>
          <a:xfrm>
            <a:off x="2289175" y="4716000"/>
            <a:ext cx="9574213" cy="79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Content Placeholder 8">
            <a:extLst>
              <a:ext uri="{FF2B5EF4-FFF2-40B4-BE49-F238E27FC236}">
                <a16:creationId xmlns:a16="http://schemas.microsoft.com/office/drawing/2014/main" id="{D4BF1D29-3435-4164-B890-745B9AB2B2BA}"/>
              </a:ext>
            </a:extLst>
          </p:cNvPr>
          <p:cNvSpPr>
            <a:spLocks noGrp="1"/>
          </p:cNvSpPr>
          <p:nvPr>
            <p:ph sz="quarter" idx="24"/>
          </p:nvPr>
        </p:nvSpPr>
        <p:spPr>
          <a:xfrm>
            <a:off x="331201" y="1929600"/>
            <a:ext cx="1743664" cy="792000"/>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5" name="Content Placeholder 8">
            <a:extLst>
              <a:ext uri="{FF2B5EF4-FFF2-40B4-BE49-F238E27FC236}">
                <a16:creationId xmlns:a16="http://schemas.microsoft.com/office/drawing/2014/main" id="{6F29A2FA-2B0C-4A45-92DB-06D5B9DEBF74}"/>
              </a:ext>
            </a:extLst>
          </p:cNvPr>
          <p:cNvSpPr>
            <a:spLocks noGrp="1"/>
          </p:cNvSpPr>
          <p:nvPr>
            <p:ph sz="quarter" idx="29"/>
          </p:nvPr>
        </p:nvSpPr>
        <p:spPr>
          <a:xfrm>
            <a:off x="331201" y="2858400"/>
            <a:ext cx="1743664" cy="792000"/>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7" name="Content Placeholder 8">
            <a:extLst>
              <a:ext uri="{FF2B5EF4-FFF2-40B4-BE49-F238E27FC236}">
                <a16:creationId xmlns:a16="http://schemas.microsoft.com/office/drawing/2014/main" id="{97709378-E74F-4797-905F-17F4A0599703}"/>
              </a:ext>
            </a:extLst>
          </p:cNvPr>
          <p:cNvSpPr>
            <a:spLocks noGrp="1"/>
          </p:cNvSpPr>
          <p:nvPr>
            <p:ph sz="quarter" idx="30"/>
          </p:nvPr>
        </p:nvSpPr>
        <p:spPr>
          <a:xfrm>
            <a:off x="331201" y="3787200"/>
            <a:ext cx="1743664" cy="792000"/>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19" name="Content Placeholder 8">
            <a:extLst>
              <a:ext uri="{FF2B5EF4-FFF2-40B4-BE49-F238E27FC236}">
                <a16:creationId xmlns:a16="http://schemas.microsoft.com/office/drawing/2014/main" id="{F1E9E9DA-7BA5-4FCB-9176-B988B0CD8A78}"/>
              </a:ext>
            </a:extLst>
          </p:cNvPr>
          <p:cNvSpPr>
            <a:spLocks noGrp="1"/>
          </p:cNvSpPr>
          <p:nvPr>
            <p:ph sz="quarter" idx="31"/>
          </p:nvPr>
        </p:nvSpPr>
        <p:spPr>
          <a:xfrm>
            <a:off x="331201" y="4716000"/>
            <a:ext cx="1743664" cy="792000"/>
          </a:xfrm>
        </p:spPr>
        <p:txBody>
          <a:bodyPr lIns="0" tIns="0" rIns="0" bIns="0"/>
          <a:lstStyle>
            <a:lvl1pPr>
              <a:defRPr sz="1600" b="1">
                <a:solidFill>
                  <a:schemeClr val="bg2"/>
                </a:solidFill>
              </a:defRPr>
            </a:lvl1pPr>
          </a:lstStyle>
          <a:p>
            <a:pPr lvl="0"/>
            <a:r>
              <a:rPr lang="en-US" noProof="0"/>
              <a:t>Click to edit Master text styles</a:t>
            </a:r>
            <a:endParaRPr lang="en-US"/>
          </a:p>
        </p:txBody>
      </p:sp>
      <p:sp>
        <p:nvSpPr>
          <p:cNvPr id="20" name="Text Placeholder 9">
            <a:extLst>
              <a:ext uri="{FF2B5EF4-FFF2-40B4-BE49-F238E27FC236}">
                <a16:creationId xmlns:a16="http://schemas.microsoft.com/office/drawing/2014/main" id="{C1B99B3E-00B2-4B94-8810-1F4D37241013}"/>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6CD72ADA-79FC-42EF-BD09-3C8F643DDEA3}"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207227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mp; picture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6205538" y="1929600"/>
            <a:ext cx="5657850" cy="3582000"/>
          </a:xfrm>
        </p:spPr>
        <p:txBody>
          <a:bodyPr lIns="0" tIns="0" rIns="0" bIns="0"/>
          <a:lstStyle/>
          <a:p>
            <a:r>
              <a:rPr lang="en-US" noProof="0"/>
              <a:t>Click icon to add picture</a:t>
            </a:r>
            <a:endParaRPr lang="en-US"/>
          </a:p>
        </p:txBody>
      </p:sp>
      <p:sp>
        <p:nvSpPr>
          <p:cNvPr id="9" name="Content Placeholder 8">
            <a:extLst>
              <a:ext uri="{FF2B5EF4-FFF2-40B4-BE49-F238E27FC236}">
                <a16:creationId xmlns:a16="http://schemas.microsoft.com/office/drawing/2014/main" id="{AB71CB31-8784-427F-9939-4AB0493804E2}"/>
              </a:ext>
            </a:extLst>
          </p:cNvPr>
          <p:cNvSpPr>
            <a:spLocks noGrp="1"/>
          </p:cNvSpPr>
          <p:nvPr>
            <p:ph sz="quarter" idx="18"/>
          </p:nvPr>
        </p:nvSpPr>
        <p:spPr>
          <a:xfrm>
            <a:off x="331200" y="1929600"/>
            <a:ext cx="5658438"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25D02587-8ADF-4D16-A1EB-DCBF73B66AE0}"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2" name="Text Placeholder 9">
            <a:extLst>
              <a:ext uri="{FF2B5EF4-FFF2-40B4-BE49-F238E27FC236}">
                <a16:creationId xmlns:a16="http://schemas.microsoft.com/office/drawing/2014/main" id="{321879CC-FD5F-4989-BE5B-B088F2C720C2}"/>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317826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amp; picture B">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6205538" y="0"/>
            <a:ext cx="5986462" cy="6858000"/>
          </a:xfrm>
        </p:spPr>
        <p:txBody>
          <a:bodyPr lIns="0" tIns="0" rIns="0" bIns="0"/>
          <a:lstStyle/>
          <a:p>
            <a:r>
              <a:rPr lang="en-US" noProof="0"/>
              <a:t>Click icon to add picture</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4896438"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4895849"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F4AF48D9-D62A-43F2-B1B1-80F00328C2E1}"/>
              </a:ext>
            </a:extLst>
          </p:cNvPr>
          <p:cNvSpPr>
            <a:spLocks noGrp="1"/>
          </p:cNvSpPr>
          <p:nvPr>
            <p:ph sz="quarter" idx="18"/>
          </p:nvPr>
        </p:nvSpPr>
        <p:spPr>
          <a:xfrm>
            <a:off x="331200" y="1929600"/>
            <a:ext cx="4896438"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B8130A4F-A20C-4A2F-9F1D-C9175BB404E0}"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pic>
        <p:nvPicPr>
          <p:cNvPr id="10" name="Logo">
            <a:extLst>
              <a:ext uri="{FF2B5EF4-FFF2-40B4-BE49-F238E27FC236}">
                <a16:creationId xmlns:a16="http://schemas.microsoft.com/office/drawing/2014/main" id="{083B2B64-DEC0-437B-8CF1-FF080677286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54200" y="6456066"/>
            <a:ext cx="507600" cy="192272"/>
          </a:xfrm>
          <a:prstGeom prst="rect">
            <a:avLst/>
          </a:prstGeom>
        </p:spPr>
      </p:pic>
    </p:spTree>
    <p:extLst>
      <p:ext uri="{BB962C8B-B14F-4D97-AF65-F5344CB8AC3E}">
        <p14:creationId xmlns:p14="http://schemas.microsoft.com/office/powerpoint/2010/main" val="81461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mp; picture 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4246563" y="1929600"/>
            <a:ext cx="7616825" cy="3582000"/>
          </a:xfrm>
        </p:spPr>
        <p:txBody>
          <a:bodyPr lIns="0" tIns="0" rIns="0" bIns="0"/>
          <a:lstStyle/>
          <a:p>
            <a:r>
              <a:rPr lang="en-US" noProof="0"/>
              <a:t>Click icon to add picture</a:t>
            </a:r>
            <a:endParaRPr lang="en-US"/>
          </a:p>
        </p:txBody>
      </p:sp>
      <p:sp>
        <p:nvSpPr>
          <p:cNvPr id="9" name="Content Placeholder 8">
            <a:extLst>
              <a:ext uri="{FF2B5EF4-FFF2-40B4-BE49-F238E27FC236}">
                <a16:creationId xmlns:a16="http://schemas.microsoft.com/office/drawing/2014/main" id="{D15BD5A4-C0CB-4E6D-82DC-F95E085D10AD}"/>
              </a:ext>
            </a:extLst>
          </p:cNvPr>
          <p:cNvSpPr>
            <a:spLocks noGrp="1"/>
          </p:cNvSpPr>
          <p:nvPr>
            <p:ph sz="quarter" idx="18"/>
          </p:nvPr>
        </p:nvSpPr>
        <p:spPr>
          <a:xfrm>
            <a:off x="331200" y="1929600"/>
            <a:ext cx="3701050"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AF4E7B03-C6B8-4C99-89AF-93B92656C253}"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2" name="Text Placeholder 9">
            <a:extLst>
              <a:ext uri="{FF2B5EF4-FFF2-40B4-BE49-F238E27FC236}">
                <a16:creationId xmlns:a16="http://schemas.microsoft.com/office/drawing/2014/main" id="{AD224E81-3B71-4BD4-8650-96F92DAA0DC6}"/>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362323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amp; 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200" y="1929600"/>
            <a:ext cx="5658438" cy="3582000"/>
          </a:xfrm>
        </p:spPr>
        <p:txBody>
          <a:bodyPr/>
          <a:lstStyle/>
          <a:p>
            <a:r>
              <a:rPr lang="en-US" noProof="0"/>
              <a:t>Click icon to add picture</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Content Placeholder 8">
            <a:extLst>
              <a:ext uri="{FF2B5EF4-FFF2-40B4-BE49-F238E27FC236}">
                <a16:creationId xmlns:a16="http://schemas.microsoft.com/office/drawing/2014/main" id="{701C5F00-64AD-4E5C-9A89-0FB66FF3455E}"/>
              </a:ext>
            </a:extLst>
          </p:cNvPr>
          <p:cNvSpPr>
            <a:spLocks noGrp="1"/>
          </p:cNvSpPr>
          <p:nvPr>
            <p:ph sz="quarter" idx="18"/>
          </p:nvPr>
        </p:nvSpPr>
        <p:spPr>
          <a:xfrm>
            <a:off x="6204151" y="1929600"/>
            <a:ext cx="5658438"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6B6D7FFA-A418-4D0A-BE21-B4A0FB574A25}"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2" name="Text Placeholder 9">
            <a:extLst>
              <a:ext uri="{FF2B5EF4-FFF2-40B4-BE49-F238E27FC236}">
                <a16:creationId xmlns:a16="http://schemas.microsoft.com/office/drawing/2014/main" id="{DC53B099-959A-4FA4-8B87-C7BCAA0E2ADC}"/>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99595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amp;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267075" y="1929600"/>
            <a:ext cx="5657850" cy="3582000"/>
          </a:xfrm>
        </p:spPr>
        <p:txBody>
          <a:bodyPr lIns="0" tIns="0" rIns="0" bIns="0"/>
          <a:lstStyle/>
          <a:p>
            <a:r>
              <a:rPr lang="en-US" noProof="0"/>
              <a:t>Click icon to add picture</a:t>
            </a:r>
            <a:endParaRPr lang="en-US"/>
          </a:p>
        </p:txBody>
      </p:sp>
      <p:sp>
        <p:nvSpPr>
          <p:cNvPr id="9" name="Content Placeholder 8">
            <a:extLst>
              <a:ext uri="{FF2B5EF4-FFF2-40B4-BE49-F238E27FC236}">
                <a16:creationId xmlns:a16="http://schemas.microsoft.com/office/drawing/2014/main" id="{37772B2F-A922-4FD0-B70C-DF06D70EDEFE}"/>
              </a:ext>
            </a:extLst>
          </p:cNvPr>
          <p:cNvSpPr>
            <a:spLocks noGrp="1"/>
          </p:cNvSpPr>
          <p:nvPr>
            <p:ph sz="quarter" idx="19"/>
          </p:nvPr>
        </p:nvSpPr>
        <p:spPr>
          <a:xfrm>
            <a:off x="331200" y="1929600"/>
            <a:ext cx="27215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AD2821E5-D990-439A-A494-886D9CF08292}"/>
              </a:ext>
            </a:extLst>
          </p:cNvPr>
          <p:cNvSpPr>
            <a:spLocks noGrp="1"/>
          </p:cNvSpPr>
          <p:nvPr>
            <p:ph sz="quarter" idx="20"/>
          </p:nvPr>
        </p:nvSpPr>
        <p:spPr>
          <a:xfrm>
            <a:off x="9141026" y="1929600"/>
            <a:ext cx="2721563"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F6C82B09-7D5E-4E71-A5C7-4FAFC9C8452A}"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2" name="Text Placeholder 9">
            <a:extLst>
              <a:ext uri="{FF2B5EF4-FFF2-40B4-BE49-F238E27FC236}">
                <a16:creationId xmlns:a16="http://schemas.microsoft.com/office/drawing/2014/main" id="{6F139C90-52BB-4794-B21A-FE69E4C0F947}"/>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31370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content &amp; four pictur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199" y="1929600"/>
            <a:ext cx="1743663" cy="1685138"/>
          </a:xfrm>
        </p:spPr>
        <p:txBody>
          <a:bodyPr lIns="0" tIns="0" rIns="0" bIns="0"/>
          <a:lstStyle/>
          <a:p>
            <a:r>
              <a:rPr lang="en-US" noProof="0"/>
              <a:t>Click icon to add picture</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2" name="Picture Placeholder 10">
            <a:extLst>
              <a:ext uri="{FF2B5EF4-FFF2-40B4-BE49-F238E27FC236}">
                <a16:creationId xmlns:a16="http://schemas.microsoft.com/office/drawing/2014/main" id="{E57CBEA0-D649-41AB-96A9-0A1BAA2BBC69}"/>
              </a:ext>
            </a:extLst>
          </p:cNvPr>
          <p:cNvSpPr>
            <a:spLocks noGrp="1"/>
          </p:cNvSpPr>
          <p:nvPr>
            <p:ph type="pic" sz="quarter" idx="18"/>
          </p:nvPr>
        </p:nvSpPr>
        <p:spPr>
          <a:xfrm>
            <a:off x="6205538" y="1929600"/>
            <a:ext cx="1741487" cy="1683898"/>
          </a:xfrm>
        </p:spPr>
        <p:txBody>
          <a:bodyPr lIns="0" tIns="0" rIns="0" bIns="0"/>
          <a:lstStyle/>
          <a:p>
            <a:r>
              <a:rPr lang="en-US" noProof="0"/>
              <a:t>Click icon to add picture</a:t>
            </a:r>
            <a:endParaRPr lang="en-US"/>
          </a:p>
        </p:txBody>
      </p:sp>
      <p:sp>
        <p:nvSpPr>
          <p:cNvPr id="24" name="Picture Placeholder 10">
            <a:extLst>
              <a:ext uri="{FF2B5EF4-FFF2-40B4-BE49-F238E27FC236}">
                <a16:creationId xmlns:a16="http://schemas.microsoft.com/office/drawing/2014/main" id="{4FC3BCC6-F11F-4786-B6A2-A61B71BFCA5B}"/>
              </a:ext>
            </a:extLst>
          </p:cNvPr>
          <p:cNvSpPr>
            <a:spLocks noGrp="1"/>
          </p:cNvSpPr>
          <p:nvPr>
            <p:ph type="pic" sz="quarter" idx="20"/>
          </p:nvPr>
        </p:nvSpPr>
        <p:spPr>
          <a:xfrm>
            <a:off x="331199" y="3827463"/>
            <a:ext cx="1743663" cy="1684137"/>
          </a:xfrm>
        </p:spPr>
        <p:txBody>
          <a:bodyPr lIns="0" tIns="0" rIns="0" bIns="0"/>
          <a:lstStyle/>
          <a:p>
            <a:r>
              <a:rPr lang="en-US" noProof="0"/>
              <a:t>Click icon to add picture</a:t>
            </a:r>
            <a:endParaRPr lang="en-US"/>
          </a:p>
        </p:txBody>
      </p:sp>
      <p:sp>
        <p:nvSpPr>
          <p:cNvPr id="25" name="Picture Placeholder 10">
            <a:extLst>
              <a:ext uri="{FF2B5EF4-FFF2-40B4-BE49-F238E27FC236}">
                <a16:creationId xmlns:a16="http://schemas.microsoft.com/office/drawing/2014/main" id="{76B3C7E3-593C-48D3-9C43-78D8CBB54BCB}"/>
              </a:ext>
            </a:extLst>
          </p:cNvPr>
          <p:cNvSpPr>
            <a:spLocks noGrp="1"/>
          </p:cNvSpPr>
          <p:nvPr>
            <p:ph type="pic" sz="quarter" idx="22"/>
          </p:nvPr>
        </p:nvSpPr>
        <p:spPr>
          <a:xfrm>
            <a:off x="6205538" y="3827463"/>
            <a:ext cx="1741487" cy="1684137"/>
          </a:xfrm>
        </p:spPr>
        <p:txBody>
          <a:bodyPr lIns="0" tIns="0" rIns="0" bIns="0"/>
          <a:lstStyle/>
          <a:p>
            <a:r>
              <a:rPr lang="en-US" noProof="0"/>
              <a:t>Click icon to add picture</a:t>
            </a:r>
            <a:endParaRPr lang="en-US"/>
          </a:p>
        </p:txBody>
      </p:sp>
      <p:sp>
        <p:nvSpPr>
          <p:cNvPr id="9" name="Content Placeholder 8">
            <a:extLst>
              <a:ext uri="{FF2B5EF4-FFF2-40B4-BE49-F238E27FC236}">
                <a16:creationId xmlns:a16="http://schemas.microsoft.com/office/drawing/2014/main" id="{24B60418-CD27-4B6A-B47B-4BDFA7CA6905}"/>
              </a:ext>
            </a:extLst>
          </p:cNvPr>
          <p:cNvSpPr>
            <a:spLocks noGrp="1"/>
          </p:cNvSpPr>
          <p:nvPr>
            <p:ph sz="quarter" idx="24"/>
          </p:nvPr>
        </p:nvSpPr>
        <p:spPr>
          <a:xfrm>
            <a:off x="2289175" y="1929600"/>
            <a:ext cx="3700463" cy="168389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Content Placeholder 8">
            <a:extLst>
              <a:ext uri="{FF2B5EF4-FFF2-40B4-BE49-F238E27FC236}">
                <a16:creationId xmlns:a16="http://schemas.microsoft.com/office/drawing/2014/main" id="{0C9024FC-07E0-4B27-8F60-C634F0536A8E}"/>
              </a:ext>
            </a:extLst>
          </p:cNvPr>
          <p:cNvSpPr>
            <a:spLocks noGrp="1"/>
          </p:cNvSpPr>
          <p:nvPr>
            <p:ph sz="quarter" idx="25"/>
          </p:nvPr>
        </p:nvSpPr>
        <p:spPr>
          <a:xfrm>
            <a:off x="2289175" y="3827702"/>
            <a:ext cx="3700463" cy="168389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6" name="Content Placeholder 8">
            <a:extLst>
              <a:ext uri="{FF2B5EF4-FFF2-40B4-BE49-F238E27FC236}">
                <a16:creationId xmlns:a16="http://schemas.microsoft.com/office/drawing/2014/main" id="{DD5ECF00-2F66-45D3-A4DD-E29E84C05CEF}"/>
              </a:ext>
            </a:extLst>
          </p:cNvPr>
          <p:cNvSpPr>
            <a:spLocks noGrp="1"/>
          </p:cNvSpPr>
          <p:nvPr>
            <p:ph sz="quarter" idx="26"/>
          </p:nvPr>
        </p:nvSpPr>
        <p:spPr>
          <a:xfrm>
            <a:off x="8162126" y="1929600"/>
            <a:ext cx="3700463" cy="168389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8" name="Content Placeholder 8">
            <a:extLst>
              <a:ext uri="{FF2B5EF4-FFF2-40B4-BE49-F238E27FC236}">
                <a16:creationId xmlns:a16="http://schemas.microsoft.com/office/drawing/2014/main" id="{C7C9823B-43AB-4F63-9D6D-5A962847C33C}"/>
              </a:ext>
            </a:extLst>
          </p:cNvPr>
          <p:cNvSpPr>
            <a:spLocks noGrp="1"/>
          </p:cNvSpPr>
          <p:nvPr>
            <p:ph sz="quarter" idx="27"/>
          </p:nvPr>
        </p:nvSpPr>
        <p:spPr>
          <a:xfrm>
            <a:off x="8162126" y="3827702"/>
            <a:ext cx="3700463" cy="1683898"/>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0C4B2DBC-2C93-4BB0-9545-38CC83AC3FF2}"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7" name="Text Placeholder 9">
            <a:extLst>
              <a:ext uri="{FF2B5EF4-FFF2-40B4-BE49-F238E27FC236}">
                <a16:creationId xmlns:a16="http://schemas.microsoft.com/office/drawing/2014/main" id="{86F6A932-1446-4FE1-8B9F-00388D8CFC33}"/>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61809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 pictur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200" y="1929600"/>
            <a:ext cx="3701050" cy="1685138"/>
          </a:xfrm>
        </p:spPr>
        <p:txBody>
          <a:bodyPr lIns="0" tIns="0" rIns="0" bIns="0"/>
          <a:lstStyle/>
          <a:p>
            <a:r>
              <a:rPr lang="en-US" noProof="0"/>
              <a:t>Click icon to add picture</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046B44AB-31BD-4F21-A237-6C6CDB64E3DC}"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2" name="Picture Placeholder 10">
            <a:extLst>
              <a:ext uri="{FF2B5EF4-FFF2-40B4-BE49-F238E27FC236}">
                <a16:creationId xmlns:a16="http://schemas.microsoft.com/office/drawing/2014/main" id="{A070848A-0A2B-4E42-BA39-7225BE9CE2BF}"/>
              </a:ext>
            </a:extLst>
          </p:cNvPr>
          <p:cNvSpPr>
            <a:spLocks noGrp="1"/>
          </p:cNvSpPr>
          <p:nvPr>
            <p:ph type="pic" sz="quarter" idx="18"/>
          </p:nvPr>
        </p:nvSpPr>
        <p:spPr>
          <a:xfrm>
            <a:off x="4246369" y="1929600"/>
            <a:ext cx="3701050" cy="1685138"/>
          </a:xfrm>
        </p:spPr>
        <p:txBody>
          <a:bodyPr lIns="0" tIns="0" rIns="0" bIns="0"/>
          <a:lstStyle/>
          <a:p>
            <a:r>
              <a:rPr lang="en-US" noProof="0"/>
              <a:t>Click icon to add picture</a:t>
            </a:r>
            <a:endParaRPr lang="en-US"/>
          </a:p>
        </p:txBody>
      </p:sp>
      <p:sp>
        <p:nvSpPr>
          <p:cNvPr id="24" name="Picture Placeholder 10">
            <a:extLst>
              <a:ext uri="{FF2B5EF4-FFF2-40B4-BE49-F238E27FC236}">
                <a16:creationId xmlns:a16="http://schemas.microsoft.com/office/drawing/2014/main" id="{0AE3C9E3-E2A8-46ED-ABF1-7303E76CEF2D}"/>
              </a:ext>
            </a:extLst>
          </p:cNvPr>
          <p:cNvSpPr>
            <a:spLocks noGrp="1"/>
          </p:cNvSpPr>
          <p:nvPr>
            <p:ph type="pic" sz="quarter" idx="19"/>
          </p:nvPr>
        </p:nvSpPr>
        <p:spPr>
          <a:xfrm>
            <a:off x="8161539" y="1929600"/>
            <a:ext cx="3701050" cy="1685138"/>
          </a:xfrm>
        </p:spPr>
        <p:txBody>
          <a:bodyPr lIns="0" tIns="0" rIns="0" bIns="0"/>
          <a:lstStyle/>
          <a:p>
            <a:r>
              <a:rPr lang="en-US" noProof="0"/>
              <a:t>Click icon to add picture</a:t>
            </a:r>
            <a:endParaRPr lang="en-US"/>
          </a:p>
        </p:txBody>
      </p:sp>
      <p:sp>
        <p:nvSpPr>
          <p:cNvPr id="25" name="Picture Placeholder 10">
            <a:extLst>
              <a:ext uri="{FF2B5EF4-FFF2-40B4-BE49-F238E27FC236}">
                <a16:creationId xmlns:a16="http://schemas.microsoft.com/office/drawing/2014/main" id="{9832A96F-2BC5-43BC-99A2-C5EA0E0B92E8}"/>
              </a:ext>
            </a:extLst>
          </p:cNvPr>
          <p:cNvSpPr>
            <a:spLocks noGrp="1"/>
          </p:cNvSpPr>
          <p:nvPr>
            <p:ph type="pic" sz="quarter" idx="20"/>
          </p:nvPr>
        </p:nvSpPr>
        <p:spPr>
          <a:xfrm>
            <a:off x="331200" y="3828250"/>
            <a:ext cx="3701050" cy="1685138"/>
          </a:xfrm>
        </p:spPr>
        <p:txBody>
          <a:bodyPr lIns="0" tIns="0" rIns="0" bIns="0"/>
          <a:lstStyle/>
          <a:p>
            <a:r>
              <a:rPr lang="en-US" noProof="0"/>
              <a:t>Click icon to add picture</a:t>
            </a:r>
            <a:endParaRPr lang="en-US"/>
          </a:p>
        </p:txBody>
      </p:sp>
      <p:sp>
        <p:nvSpPr>
          <p:cNvPr id="26" name="Picture Placeholder 10">
            <a:extLst>
              <a:ext uri="{FF2B5EF4-FFF2-40B4-BE49-F238E27FC236}">
                <a16:creationId xmlns:a16="http://schemas.microsoft.com/office/drawing/2014/main" id="{9C12755E-FD35-421D-92FC-301A3E6C795C}"/>
              </a:ext>
            </a:extLst>
          </p:cNvPr>
          <p:cNvSpPr>
            <a:spLocks noGrp="1"/>
          </p:cNvSpPr>
          <p:nvPr>
            <p:ph type="pic" sz="quarter" idx="21"/>
          </p:nvPr>
        </p:nvSpPr>
        <p:spPr>
          <a:xfrm>
            <a:off x="4246370" y="3828250"/>
            <a:ext cx="3701050" cy="1685138"/>
          </a:xfrm>
        </p:spPr>
        <p:txBody>
          <a:bodyPr lIns="0" tIns="0" rIns="0" bIns="0"/>
          <a:lstStyle/>
          <a:p>
            <a:r>
              <a:rPr lang="en-US" noProof="0"/>
              <a:t>Click icon to add picture</a:t>
            </a:r>
            <a:endParaRPr lang="en-US"/>
          </a:p>
        </p:txBody>
      </p:sp>
      <p:sp>
        <p:nvSpPr>
          <p:cNvPr id="27" name="Picture Placeholder 10">
            <a:extLst>
              <a:ext uri="{FF2B5EF4-FFF2-40B4-BE49-F238E27FC236}">
                <a16:creationId xmlns:a16="http://schemas.microsoft.com/office/drawing/2014/main" id="{36658FB1-3615-4333-B392-A31BA2C7E1DD}"/>
              </a:ext>
            </a:extLst>
          </p:cNvPr>
          <p:cNvSpPr>
            <a:spLocks noGrp="1"/>
          </p:cNvSpPr>
          <p:nvPr>
            <p:ph type="pic" sz="quarter" idx="22"/>
          </p:nvPr>
        </p:nvSpPr>
        <p:spPr>
          <a:xfrm>
            <a:off x="8161539" y="3828250"/>
            <a:ext cx="3701050" cy="1685138"/>
          </a:xfrm>
        </p:spPr>
        <p:txBody>
          <a:bodyPr lIns="0" tIns="0" rIns="0" bIns="0"/>
          <a:lstStyle/>
          <a:p>
            <a:r>
              <a:rPr lang="en-US" noProof="0"/>
              <a:t>Click icon to add picture</a:t>
            </a:r>
            <a:endParaRPr lang="en-US"/>
          </a:p>
        </p:txBody>
      </p:sp>
      <p:sp>
        <p:nvSpPr>
          <p:cNvPr id="14" name="Text Placeholder 9">
            <a:extLst>
              <a:ext uri="{FF2B5EF4-FFF2-40B4-BE49-F238E27FC236}">
                <a16:creationId xmlns:a16="http://schemas.microsoft.com/office/drawing/2014/main" id="{7F3D969B-F1B8-417E-A3D4-EA1488C5BC9F}"/>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322233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ight pictur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3262" y="1929600"/>
            <a:ext cx="2721600" cy="1685138"/>
          </a:xfrm>
        </p:spPr>
        <p:txBody>
          <a:bodyPr lIns="0" tIns="0" rIns="0" bIns="0"/>
          <a:lstStyle/>
          <a:p>
            <a:r>
              <a:rPr lang="en-US" noProof="0"/>
              <a:t>Click icon to add picture</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FAC384AB-7748-4AC6-9381-B1DFBB6806AE}" type="datetime4">
              <a:rPr lang="en-US" noProof="0" smtClean="0"/>
              <a:t>September 17, 2024</a:t>
            </a:fld>
            <a:endParaRPr lang="en-US" noProof="0"/>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2" name="Picture Placeholder 10">
            <a:extLst>
              <a:ext uri="{FF2B5EF4-FFF2-40B4-BE49-F238E27FC236}">
                <a16:creationId xmlns:a16="http://schemas.microsoft.com/office/drawing/2014/main" id="{1E005323-AD61-4D2C-AED7-77715F765150}"/>
              </a:ext>
            </a:extLst>
          </p:cNvPr>
          <p:cNvSpPr>
            <a:spLocks noGrp="1"/>
          </p:cNvSpPr>
          <p:nvPr>
            <p:ph type="pic" sz="quarter" idx="18"/>
          </p:nvPr>
        </p:nvSpPr>
        <p:spPr>
          <a:xfrm>
            <a:off x="3269171" y="1929600"/>
            <a:ext cx="2721600" cy="1685138"/>
          </a:xfrm>
        </p:spPr>
        <p:txBody>
          <a:bodyPr lIns="0" tIns="0" rIns="0" bIns="0"/>
          <a:lstStyle/>
          <a:p>
            <a:r>
              <a:rPr lang="en-US" noProof="0"/>
              <a:t>Click icon to add picture</a:t>
            </a:r>
            <a:endParaRPr lang="en-US"/>
          </a:p>
        </p:txBody>
      </p:sp>
      <p:sp>
        <p:nvSpPr>
          <p:cNvPr id="24" name="Picture Placeholder 10">
            <a:extLst>
              <a:ext uri="{FF2B5EF4-FFF2-40B4-BE49-F238E27FC236}">
                <a16:creationId xmlns:a16="http://schemas.microsoft.com/office/drawing/2014/main" id="{E265B3D8-2A9B-4D13-BF6C-564CE2C2C168}"/>
              </a:ext>
            </a:extLst>
          </p:cNvPr>
          <p:cNvSpPr>
            <a:spLocks noGrp="1"/>
          </p:cNvSpPr>
          <p:nvPr>
            <p:ph type="pic" sz="quarter" idx="19"/>
          </p:nvPr>
        </p:nvSpPr>
        <p:spPr>
          <a:xfrm>
            <a:off x="6205080" y="1929600"/>
            <a:ext cx="2721600" cy="1685138"/>
          </a:xfrm>
        </p:spPr>
        <p:txBody>
          <a:bodyPr lIns="0" tIns="0" rIns="0" bIns="0"/>
          <a:lstStyle/>
          <a:p>
            <a:r>
              <a:rPr lang="en-US" noProof="0"/>
              <a:t>Click icon to add picture</a:t>
            </a:r>
            <a:endParaRPr lang="en-US"/>
          </a:p>
        </p:txBody>
      </p:sp>
      <p:sp>
        <p:nvSpPr>
          <p:cNvPr id="25" name="Picture Placeholder 10">
            <a:extLst>
              <a:ext uri="{FF2B5EF4-FFF2-40B4-BE49-F238E27FC236}">
                <a16:creationId xmlns:a16="http://schemas.microsoft.com/office/drawing/2014/main" id="{42FC6897-A625-48C9-B09E-E8160A89BB9F}"/>
              </a:ext>
            </a:extLst>
          </p:cNvPr>
          <p:cNvSpPr>
            <a:spLocks noGrp="1"/>
          </p:cNvSpPr>
          <p:nvPr>
            <p:ph type="pic" sz="quarter" idx="20"/>
          </p:nvPr>
        </p:nvSpPr>
        <p:spPr>
          <a:xfrm>
            <a:off x="9140989" y="1929600"/>
            <a:ext cx="2721600" cy="1685138"/>
          </a:xfrm>
        </p:spPr>
        <p:txBody>
          <a:bodyPr lIns="0" tIns="0" rIns="0" bIns="0"/>
          <a:lstStyle/>
          <a:p>
            <a:r>
              <a:rPr lang="en-US" noProof="0"/>
              <a:t>Click icon to add picture</a:t>
            </a:r>
            <a:endParaRPr lang="en-US"/>
          </a:p>
        </p:txBody>
      </p:sp>
      <p:sp>
        <p:nvSpPr>
          <p:cNvPr id="26" name="Picture Placeholder 10">
            <a:extLst>
              <a:ext uri="{FF2B5EF4-FFF2-40B4-BE49-F238E27FC236}">
                <a16:creationId xmlns:a16="http://schemas.microsoft.com/office/drawing/2014/main" id="{ED948E42-FDE5-4236-912E-FAD45E412CE6}"/>
              </a:ext>
            </a:extLst>
          </p:cNvPr>
          <p:cNvSpPr>
            <a:spLocks noGrp="1"/>
          </p:cNvSpPr>
          <p:nvPr>
            <p:ph type="pic" sz="quarter" idx="21"/>
          </p:nvPr>
        </p:nvSpPr>
        <p:spPr>
          <a:xfrm>
            <a:off x="333262" y="3828250"/>
            <a:ext cx="2721600" cy="1685138"/>
          </a:xfrm>
        </p:spPr>
        <p:txBody>
          <a:bodyPr lIns="0" tIns="0" rIns="0" bIns="0"/>
          <a:lstStyle/>
          <a:p>
            <a:r>
              <a:rPr lang="en-US" noProof="0"/>
              <a:t>Click icon to add picture</a:t>
            </a:r>
            <a:endParaRPr lang="en-US"/>
          </a:p>
        </p:txBody>
      </p:sp>
      <p:sp>
        <p:nvSpPr>
          <p:cNvPr id="27" name="Picture Placeholder 10">
            <a:extLst>
              <a:ext uri="{FF2B5EF4-FFF2-40B4-BE49-F238E27FC236}">
                <a16:creationId xmlns:a16="http://schemas.microsoft.com/office/drawing/2014/main" id="{05F2CC5F-8E4F-4642-B2B0-2BE00A820765}"/>
              </a:ext>
            </a:extLst>
          </p:cNvPr>
          <p:cNvSpPr>
            <a:spLocks noGrp="1"/>
          </p:cNvSpPr>
          <p:nvPr>
            <p:ph type="pic" sz="quarter" idx="22"/>
          </p:nvPr>
        </p:nvSpPr>
        <p:spPr>
          <a:xfrm>
            <a:off x="3269171" y="3828250"/>
            <a:ext cx="2721600" cy="1685138"/>
          </a:xfrm>
        </p:spPr>
        <p:txBody>
          <a:bodyPr lIns="0" tIns="0" rIns="0" bIns="0"/>
          <a:lstStyle/>
          <a:p>
            <a:r>
              <a:rPr lang="en-US" noProof="0"/>
              <a:t>Click icon to add picture</a:t>
            </a:r>
            <a:endParaRPr lang="en-US"/>
          </a:p>
        </p:txBody>
      </p:sp>
      <p:sp>
        <p:nvSpPr>
          <p:cNvPr id="28" name="Picture Placeholder 10">
            <a:extLst>
              <a:ext uri="{FF2B5EF4-FFF2-40B4-BE49-F238E27FC236}">
                <a16:creationId xmlns:a16="http://schemas.microsoft.com/office/drawing/2014/main" id="{1D8BDEDA-0F19-4637-BBCF-46A127B54FFD}"/>
              </a:ext>
            </a:extLst>
          </p:cNvPr>
          <p:cNvSpPr>
            <a:spLocks noGrp="1"/>
          </p:cNvSpPr>
          <p:nvPr>
            <p:ph type="pic" sz="quarter" idx="23"/>
          </p:nvPr>
        </p:nvSpPr>
        <p:spPr>
          <a:xfrm>
            <a:off x="6205080" y="3828250"/>
            <a:ext cx="2721600" cy="1685138"/>
          </a:xfrm>
        </p:spPr>
        <p:txBody>
          <a:bodyPr lIns="0" tIns="0" rIns="0" bIns="0"/>
          <a:lstStyle/>
          <a:p>
            <a:r>
              <a:rPr lang="en-US" noProof="0"/>
              <a:t>Click icon to add picture</a:t>
            </a:r>
            <a:endParaRPr lang="en-US"/>
          </a:p>
        </p:txBody>
      </p:sp>
      <p:sp>
        <p:nvSpPr>
          <p:cNvPr id="29" name="Picture Placeholder 10">
            <a:extLst>
              <a:ext uri="{FF2B5EF4-FFF2-40B4-BE49-F238E27FC236}">
                <a16:creationId xmlns:a16="http://schemas.microsoft.com/office/drawing/2014/main" id="{432A8BA0-84B2-4316-8A93-63EFB05A0FF9}"/>
              </a:ext>
            </a:extLst>
          </p:cNvPr>
          <p:cNvSpPr>
            <a:spLocks noGrp="1"/>
          </p:cNvSpPr>
          <p:nvPr>
            <p:ph type="pic" sz="quarter" idx="24"/>
          </p:nvPr>
        </p:nvSpPr>
        <p:spPr>
          <a:xfrm>
            <a:off x="9140989" y="3828250"/>
            <a:ext cx="2721600" cy="1685138"/>
          </a:xfrm>
        </p:spPr>
        <p:txBody>
          <a:bodyPr lIns="0" tIns="0" rIns="0" bIns="0"/>
          <a:lstStyle/>
          <a:p>
            <a:r>
              <a:rPr lang="en-US" noProof="0"/>
              <a:t>Click icon to add picture</a:t>
            </a:r>
            <a:endParaRPr lang="en-US"/>
          </a:p>
        </p:txBody>
      </p:sp>
      <p:sp>
        <p:nvSpPr>
          <p:cNvPr id="16" name="Text Placeholder 9">
            <a:extLst>
              <a:ext uri="{FF2B5EF4-FFF2-40B4-BE49-F238E27FC236}">
                <a16:creationId xmlns:a16="http://schemas.microsoft.com/office/drawing/2014/main" id="{BB1ADEE7-69F7-4612-BA69-1E14BB9BCCD9}"/>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178591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ictures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199" y="4719600"/>
            <a:ext cx="5658437" cy="788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200" y="1929600"/>
            <a:ext cx="5658438" cy="2667600"/>
          </a:xfrm>
        </p:spPr>
        <p:txBody>
          <a:bodyPr lIns="0" tIns="0" rIns="0" bIns="0"/>
          <a:lstStyle/>
          <a:p>
            <a:r>
              <a:rPr lang="en-US" noProof="0"/>
              <a:t>Click icon to add picture</a:t>
            </a:r>
            <a:endParaRPr lang="en-US"/>
          </a:p>
        </p:txBody>
      </p:sp>
      <p:sp>
        <p:nvSpPr>
          <p:cNvPr id="31" name="Text Placeholder 11">
            <a:extLst>
              <a:ext uri="{FF2B5EF4-FFF2-40B4-BE49-F238E27FC236}">
                <a16:creationId xmlns:a16="http://schemas.microsoft.com/office/drawing/2014/main" id="{6A070371-E7DC-4C2B-BB60-219E2F6D1CEA}"/>
              </a:ext>
            </a:extLst>
          </p:cNvPr>
          <p:cNvSpPr>
            <a:spLocks noGrp="1"/>
          </p:cNvSpPr>
          <p:nvPr>
            <p:ph type="body" sz="quarter" idx="18"/>
          </p:nvPr>
        </p:nvSpPr>
        <p:spPr>
          <a:xfrm>
            <a:off x="6205538" y="4719600"/>
            <a:ext cx="5657850" cy="788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909F3D72-C189-43F8-8397-07A00FF75E02}"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2" name="Picture Placeholder 10">
            <a:extLst>
              <a:ext uri="{FF2B5EF4-FFF2-40B4-BE49-F238E27FC236}">
                <a16:creationId xmlns:a16="http://schemas.microsoft.com/office/drawing/2014/main" id="{EFAE11EA-B7EE-4605-AC20-DF5266E57D1B}"/>
              </a:ext>
            </a:extLst>
          </p:cNvPr>
          <p:cNvSpPr>
            <a:spLocks noGrp="1"/>
          </p:cNvSpPr>
          <p:nvPr>
            <p:ph type="pic" sz="quarter" idx="19"/>
          </p:nvPr>
        </p:nvSpPr>
        <p:spPr>
          <a:xfrm>
            <a:off x="6205538" y="1929600"/>
            <a:ext cx="5657850" cy="2667600"/>
          </a:xfrm>
        </p:spPr>
        <p:txBody>
          <a:bodyPr lIns="0" tIns="0" rIns="0" bIns="0"/>
          <a:lstStyle/>
          <a:p>
            <a:r>
              <a:rPr lang="en-US" noProof="0"/>
              <a:t>Click icon to add picture</a:t>
            </a:r>
            <a:endParaRPr lang="en-US"/>
          </a:p>
        </p:txBody>
      </p:sp>
      <p:sp>
        <p:nvSpPr>
          <p:cNvPr id="13" name="Text Placeholder 9">
            <a:extLst>
              <a:ext uri="{FF2B5EF4-FFF2-40B4-BE49-F238E27FC236}">
                <a16:creationId xmlns:a16="http://schemas.microsoft.com/office/drawing/2014/main" id="{A00D889A-2322-4DDB-A5EF-532FA124D0AF}"/>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203472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6858000"/>
          </a:xfrm>
        </p:spPr>
        <p:txBody>
          <a:bodyPr/>
          <a:lstStyle/>
          <a:p>
            <a:r>
              <a:rPr lang="en-US" noProof="0"/>
              <a:t>Click icon to add picture</a:t>
            </a:r>
            <a:endParaRPr lang="en-US"/>
          </a:p>
        </p:txBody>
      </p:sp>
      <p:sp>
        <p:nvSpPr>
          <p:cNvPr id="12" name="Title 1">
            <a:extLst>
              <a:ext uri="{FF2B5EF4-FFF2-40B4-BE49-F238E27FC236}">
                <a16:creationId xmlns:a16="http://schemas.microsoft.com/office/drawing/2014/main" id="{940B86E6-98C1-4FD2-B2DC-32985D385E90}"/>
              </a:ext>
            </a:extLst>
          </p:cNvPr>
          <p:cNvSpPr>
            <a:spLocks noGrp="1"/>
          </p:cNvSpPr>
          <p:nvPr>
            <p:ph type="title"/>
          </p:nvPr>
        </p:nvSpPr>
        <p:spPr>
          <a:xfrm>
            <a:off x="331200" y="5139290"/>
            <a:ext cx="9787525" cy="486000"/>
          </a:xfrm>
        </p:spPr>
        <p:txBody>
          <a:bodyPr/>
          <a:lstStyle>
            <a:lvl1pPr>
              <a:defRPr sz="3200" b="1"/>
            </a:lvl1pPr>
          </a:lstStyle>
          <a:p>
            <a:r>
              <a:rPr lang="en-US" noProof="0"/>
              <a:t>Click to edit Master title style</a:t>
            </a:r>
            <a:endParaRPr lang="en-US"/>
          </a:p>
        </p:txBody>
      </p:sp>
      <p:sp>
        <p:nvSpPr>
          <p:cNvPr id="14" name="Text Placeholder 9">
            <a:extLst>
              <a:ext uri="{FF2B5EF4-FFF2-40B4-BE49-F238E27FC236}">
                <a16:creationId xmlns:a16="http://schemas.microsoft.com/office/drawing/2014/main" id="{5BED0FB7-B139-4781-9AEC-FDE168177212}"/>
              </a:ext>
            </a:extLst>
          </p:cNvPr>
          <p:cNvSpPr>
            <a:spLocks noGrp="1"/>
          </p:cNvSpPr>
          <p:nvPr>
            <p:ph type="body" sz="quarter" idx="14" hasCustomPrompt="1"/>
          </p:nvPr>
        </p:nvSpPr>
        <p:spPr>
          <a:xfrm>
            <a:off x="331200" y="5622439"/>
            <a:ext cx="9787525" cy="4860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7" name="Date Placeholder 2" hidden="1">
            <a:extLst>
              <a:ext uri="{FF2B5EF4-FFF2-40B4-BE49-F238E27FC236}">
                <a16:creationId xmlns:a16="http://schemas.microsoft.com/office/drawing/2014/main" id="{DEC93181-DC67-496C-BF38-9B85050BC846}"/>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4D124D52-1503-4931-ACF6-5F9324FA9DE6}" type="datetime4">
              <a:rPr lang="en-US" smtClean="0"/>
              <a:t>September 17, 2024</a:t>
            </a:fld>
            <a:endParaRPr lang="en-US" dirty="0"/>
          </a:p>
        </p:txBody>
      </p:sp>
      <p:sp>
        <p:nvSpPr>
          <p:cNvPr id="23" name="Footer Placeholder 5" hidden="1">
            <a:extLst>
              <a:ext uri="{FF2B5EF4-FFF2-40B4-BE49-F238E27FC236}">
                <a16:creationId xmlns:a16="http://schemas.microsoft.com/office/drawing/2014/main" id="{F875FF11-4129-4354-85FE-EB3DCEEC1DB3}"/>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24" name="Slide Number Placeholder 6" hidden="1">
            <a:extLst>
              <a:ext uri="{FF2B5EF4-FFF2-40B4-BE49-F238E27FC236}">
                <a16:creationId xmlns:a16="http://schemas.microsoft.com/office/drawing/2014/main" id="{B3D53CF0-1704-4F73-A324-D97E6ADADF91}"/>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sp>
        <p:nvSpPr>
          <p:cNvPr id="26" name="Text Placeholder 29">
            <a:extLst>
              <a:ext uri="{FF2B5EF4-FFF2-40B4-BE49-F238E27FC236}">
                <a16:creationId xmlns:a16="http://schemas.microsoft.com/office/drawing/2014/main" id="{8E36617F-78CD-4DD5-BF39-0E1F6BBADD0A}"/>
              </a:ext>
            </a:extLst>
          </p:cNvPr>
          <p:cNvSpPr>
            <a:spLocks noGrp="1"/>
          </p:cNvSpPr>
          <p:nvPr>
            <p:ph type="body" sz="quarter" idx="32" hasCustomPrompt="1"/>
          </p:nvPr>
        </p:nvSpPr>
        <p:spPr>
          <a:xfrm>
            <a:off x="331200" y="4899600"/>
            <a:ext cx="406800" cy="46800"/>
          </a:xfrm>
          <a:solidFill>
            <a:schemeClr val="bg2"/>
          </a:solidFill>
          <a:ln w="3175">
            <a:solidFill>
              <a:schemeClr val="bg2">
                <a:alpha val="0"/>
              </a:schemeClr>
            </a:solidFill>
          </a:ln>
        </p:spPr>
        <p:txBody>
          <a:bodyPr>
            <a:normAutofit/>
          </a:bodyPr>
          <a:lstStyle>
            <a:lvl1pPr>
              <a:defRPr sz="1000">
                <a:noFill/>
              </a:defRPr>
            </a:lvl1pPr>
            <a:lvl2pPr>
              <a:defRPr sz="1000"/>
            </a:lvl2pPr>
            <a:lvl3pPr>
              <a:defRPr sz="1000"/>
            </a:lvl3pPr>
            <a:lvl4pPr>
              <a:defRPr sz="1000"/>
            </a:lvl4pPr>
            <a:lvl5pPr>
              <a:defRPr sz="1000"/>
            </a:lvl5pPr>
          </a:lstStyle>
          <a:p>
            <a:pPr lvl="0"/>
            <a:r>
              <a:rPr lang="en-US" noProof="0"/>
              <a:t>.</a:t>
            </a:r>
            <a:endParaRPr lang="en-US"/>
          </a:p>
        </p:txBody>
      </p:sp>
      <p:pic>
        <p:nvPicPr>
          <p:cNvPr id="25" name="Logo">
            <a:extLst>
              <a:ext uri="{FF2B5EF4-FFF2-40B4-BE49-F238E27FC236}">
                <a16:creationId xmlns:a16="http://schemas.microsoft.com/office/drawing/2014/main" id="{423ADEDC-A51B-4385-B340-F0AA2CEC29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3" name="Textbox for metadata">
            <a:extLst>
              <a:ext uri="{FF2B5EF4-FFF2-40B4-BE49-F238E27FC236}">
                <a16:creationId xmlns:a16="http://schemas.microsoft.com/office/drawing/2014/main" id="{1E386679-4E1E-4E5A-A6F1-BA141E6691DE}"/>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19"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44496121-D0E1-4C2C-869C-41036E3F6F78}"/>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0"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5081FCDB-DABC-4D99-A1D9-97F3162ACDC4}"/>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1"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F332621A-814E-4F40-9648-309969E41299}"/>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966436593" name="Classification" descr="{&quot;templafy&quot;:{&quot;id&quot;:&quot;6b038ac8-0567-41e4-ace4-f97f691f424f&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30178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ictures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200" y="4420800"/>
            <a:ext cx="3701050" cy="108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200" y="1929600"/>
            <a:ext cx="3699460" cy="2365200"/>
          </a:xfrm>
        </p:spPr>
        <p:txBody>
          <a:bodyPr lIns="0" tIns="0" rIns="0" bIns="0"/>
          <a:lstStyle/>
          <a:p>
            <a:r>
              <a:rPr lang="en-US" noProof="0"/>
              <a:t>Click icon to add picture</a:t>
            </a:r>
            <a:endParaRPr lang="en-US"/>
          </a:p>
        </p:txBody>
      </p:sp>
      <p:sp>
        <p:nvSpPr>
          <p:cNvPr id="31" name="Text Placeholder 11">
            <a:extLst>
              <a:ext uri="{FF2B5EF4-FFF2-40B4-BE49-F238E27FC236}">
                <a16:creationId xmlns:a16="http://schemas.microsoft.com/office/drawing/2014/main" id="{6A070371-E7DC-4C2B-BB60-219E2F6D1CEA}"/>
              </a:ext>
            </a:extLst>
          </p:cNvPr>
          <p:cNvSpPr>
            <a:spLocks noGrp="1"/>
          </p:cNvSpPr>
          <p:nvPr>
            <p:ph type="body" sz="quarter" idx="18"/>
          </p:nvPr>
        </p:nvSpPr>
        <p:spPr>
          <a:xfrm>
            <a:off x="4246563" y="4420800"/>
            <a:ext cx="3700462" cy="108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EFAE11EA-B7EE-4605-AC20-DF5266E57D1B}"/>
              </a:ext>
            </a:extLst>
          </p:cNvPr>
          <p:cNvSpPr>
            <a:spLocks noGrp="1"/>
          </p:cNvSpPr>
          <p:nvPr>
            <p:ph type="pic" sz="quarter" idx="19"/>
          </p:nvPr>
        </p:nvSpPr>
        <p:spPr>
          <a:xfrm>
            <a:off x="4246561" y="1929600"/>
            <a:ext cx="3700463" cy="2365200"/>
          </a:xfrm>
        </p:spPr>
        <p:txBody>
          <a:bodyPr lIns="0" tIns="0" rIns="0" bIns="0"/>
          <a:lstStyle/>
          <a:p>
            <a:r>
              <a:rPr lang="en-US" noProof="0"/>
              <a:t>Click icon to add picture</a:t>
            </a:r>
            <a:endParaRPr lang="en-US"/>
          </a:p>
        </p:txBody>
      </p:sp>
      <p:sp>
        <p:nvSpPr>
          <p:cNvPr id="32" name="Text Placeholder 11">
            <a:extLst>
              <a:ext uri="{FF2B5EF4-FFF2-40B4-BE49-F238E27FC236}">
                <a16:creationId xmlns:a16="http://schemas.microsoft.com/office/drawing/2014/main" id="{16AF0EBF-62A4-42DC-9C7E-514C93CDDDF4}"/>
              </a:ext>
            </a:extLst>
          </p:cNvPr>
          <p:cNvSpPr>
            <a:spLocks noGrp="1"/>
          </p:cNvSpPr>
          <p:nvPr>
            <p:ph type="body" sz="quarter" idx="20"/>
          </p:nvPr>
        </p:nvSpPr>
        <p:spPr>
          <a:xfrm>
            <a:off x="8162925" y="4420800"/>
            <a:ext cx="3700463" cy="108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5ED3724E-7403-4535-AD5D-B4C4C174F4BD}"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24" name="Picture Placeholder 10">
            <a:extLst>
              <a:ext uri="{FF2B5EF4-FFF2-40B4-BE49-F238E27FC236}">
                <a16:creationId xmlns:a16="http://schemas.microsoft.com/office/drawing/2014/main" id="{75C67401-BB72-41AA-A861-52013F7781F0}"/>
              </a:ext>
            </a:extLst>
          </p:cNvPr>
          <p:cNvSpPr>
            <a:spLocks noGrp="1"/>
          </p:cNvSpPr>
          <p:nvPr>
            <p:ph type="pic" sz="quarter" idx="21"/>
          </p:nvPr>
        </p:nvSpPr>
        <p:spPr>
          <a:xfrm>
            <a:off x="8162925" y="1929600"/>
            <a:ext cx="3700463" cy="2365200"/>
          </a:xfrm>
        </p:spPr>
        <p:txBody>
          <a:bodyPr lIns="0" tIns="0" rIns="0" bIns="0"/>
          <a:lstStyle/>
          <a:p>
            <a:r>
              <a:rPr lang="en-US" noProof="0"/>
              <a:t>Click icon to add picture</a:t>
            </a:r>
            <a:endParaRPr lang="en-US"/>
          </a:p>
        </p:txBody>
      </p:sp>
      <p:sp>
        <p:nvSpPr>
          <p:cNvPr id="14" name="Text Placeholder 9">
            <a:extLst>
              <a:ext uri="{FF2B5EF4-FFF2-40B4-BE49-F238E27FC236}">
                <a16:creationId xmlns:a16="http://schemas.microsoft.com/office/drawing/2014/main" id="{3F6BC82E-5E7C-45F5-91CD-D280E38D1F4F}"/>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38809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pictures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199" y="4068000"/>
            <a:ext cx="2721563" cy="1443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199" y="1929600"/>
            <a:ext cx="2721563" cy="2016000"/>
          </a:xfrm>
        </p:spPr>
        <p:txBody>
          <a:bodyPr lIns="0" tIns="0" rIns="0" bIns="0"/>
          <a:lstStyle/>
          <a:p>
            <a:r>
              <a:rPr lang="en-US" noProof="0"/>
              <a:t>Click icon to add picture</a:t>
            </a:r>
            <a:endParaRPr lang="en-US"/>
          </a:p>
        </p:txBody>
      </p:sp>
      <p:sp>
        <p:nvSpPr>
          <p:cNvPr id="31" name="Text Placeholder 11">
            <a:extLst>
              <a:ext uri="{FF2B5EF4-FFF2-40B4-BE49-F238E27FC236}">
                <a16:creationId xmlns:a16="http://schemas.microsoft.com/office/drawing/2014/main" id="{6A070371-E7DC-4C2B-BB60-219E2F6D1CEA}"/>
              </a:ext>
            </a:extLst>
          </p:cNvPr>
          <p:cNvSpPr>
            <a:spLocks noGrp="1"/>
          </p:cNvSpPr>
          <p:nvPr>
            <p:ph type="body" sz="quarter" idx="18"/>
          </p:nvPr>
        </p:nvSpPr>
        <p:spPr>
          <a:xfrm>
            <a:off x="3267450" y="4068000"/>
            <a:ext cx="2722563" cy="1443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EFAE11EA-B7EE-4605-AC20-DF5266E57D1B}"/>
              </a:ext>
            </a:extLst>
          </p:cNvPr>
          <p:cNvSpPr>
            <a:spLocks noGrp="1"/>
          </p:cNvSpPr>
          <p:nvPr>
            <p:ph type="pic" sz="quarter" idx="19"/>
          </p:nvPr>
        </p:nvSpPr>
        <p:spPr>
          <a:xfrm>
            <a:off x="3267783" y="1929600"/>
            <a:ext cx="2721563" cy="2016000"/>
          </a:xfrm>
        </p:spPr>
        <p:txBody>
          <a:bodyPr lIns="0" tIns="0" rIns="0" bIns="0"/>
          <a:lstStyle/>
          <a:p>
            <a:r>
              <a:rPr lang="en-US" noProof="0"/>
              <a:t>Click icon to add picture</a:t>
            </a:r>
            <a:endParaRPr lang="en-US"/>
          </a:p>
        </p:txBody>
      </p:sp>
      <p:sp>
        <p:nvSpPr>
          <p:cNvPr id="32" name="Text Placeholder 11">
            <a:extLst>
              <a:ext uri="{FF2B5EF4-FFF2-40B4-BE49-F238E27FC236}">
                <a16:creationId xmlns:a16="http://schemas.microsoft.com/office/drawing/2014/main" id="{16AF0EBF-62A4-42DC-9C7E-514C93CDDDF4}"/>
              </a:ext>
            </a:extLst>
          </p:cNvPr>
          <p:cNvSpPr>
            <a:spLocks noGrp="1"/>
          </p:cNvSpPr>
          <p:nvPr>
            <p:ph type="body" sz="quarter" idx="20"/>
          </p:nvPr>
        </p:nvSpPr>
        <p:spPr>
          <a:xfrm>
            <a:off x="6204701" y="4068000"/>
            <a:ext cx="2721600" cy="1443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75C67401-BB72-41AA-A861-52013F7781F0}"/>
              </a:ext>
            </a:extLst>
          </p:cNvPr>
          <p:cNvSpPr>
            <a:spLocks noGrp="1"/>
          </p:cNvSpPr>
          <p:nvPr>
            <p:ph type="pic" sz="quarter" idx="21"/>
          </p:nvPr>
        </p:nvSpPr>
        <p:spPr>
          <a:xfrm>
            <a:off x="6204367" y="1929600"/>
            <a:ext cx="2721600" cy="2016000"/>
          </a:xfrm>
        </p:spPr>
        <p:txBody>
          <a:bodyPr lIns="0" tIns="0" rIns="0" bIns="0"/>
          <a:lstStyle/>
          <a:p>
            <a:r>
              <a:rPr lang="en-US" noProof="0"/>
              <a:t>Click icon to add picture</a:t>
            </a:r>
            <a:endParaRPr lang="en-US"/>
          </a:p>
        </p:txBody>
      </p:sp>
      <p:sp>
        <p:nvSpPr>
          <p:cNvPr id="33" name="Text Placeholder 11">
            <a:extLst>
              <a:ext uri="{FF2B5EF4-FFF2-40B4-BE49-F238E27FC236}">
                <a16:creationId xmlns:a16="http://schemas.microsoft.com/office/drawing/2014/main" id="{932C5289-B8D0-4FEF-9F54-0D65EFD89201}"/>
              </a:ext>
            </a:extLst>
          </p:cNvPr>
          <p:cNvSpPr>
            <a:spLocks noGrp="1"/>
          </p:cNvSpPr>
          <p:nvPr>
            <p:ph type="body" sz="quarter" idx="22"/>
          </p:nvPr>
        </p:nvSpPr>
        <p:spPr>
          <a:xfrm>
            <a:off x="9140989" y="4068000"/>
            <a:ext cx="2721600" cy="1443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4A7B7625-26EE-4C17-9567-5E6106519276}"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25" name="Picture Placeholder 10">
            <a:extLst>
              <a:ext uri="{FF2B5EF4-FFF2-40B4-BE49-F238E27FC236}">
                <a16:creationId xmlns:a16="http://schemas.microsoft.com/office/drawing/2014/main" id="{CA4C3A35-E23E-4C15-8D67-07EFD5F941E0}"/>
              </a:ext>
            </a:extLst>
          </p:cNvPr>
          <p:cNvSpPr>
            <a:spLocks noGrp="1"/>
          </p:cNvSpPr>
          <p:nvPr>
            <p:ph type="pic" sz="quarter" idx="23"/>
          </p:nvPr>
        </p:nvSpPr>
        <p:spPr>
          <a:xfrm>
            <a:off x="9140989" y="1929600"/>
            <a:ext cx="2721600" cy="2016000"/>
          </a:xfrm>
        </p:spPr>
        <p:txBody>
          <a:bodyPr lIns="0" tIns="0" rIns="0" bIns="0"/>
          <a:lstStyle/>
          <a:p>
            <a:r>
              <a:rPr lang="en-US" noProof="0"/>
              <a:t>Click icon to add picture</a:t>
            </a:r>
            <a:endParaRPr lang="en-US"/>
          </a:p>
        </p:txBody>
      </p:sp>
      <p:sp>
        <p:nvSpPr>
          <p:cNvPr id="16" name="Text Placeholder 9">
            <a:extLst>
              <a:ext uri="{FF2B5EF4-FFF2-40B4-BE49-F238E27FC236}">
                <a16:creationId xmlns:a16="http://schemas.microsoft.com/office/drawing/2014/main" id="{CDAC575A-6618-4D58-8557-3418AC6A26F2}"/>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151806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ve pictures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200" y="3610800"/>
            <a:ext cx="2134800" cy="189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199" y="1929600"/>
            <a:ext cx="2134799" cy="1558800"/>
          </a:xfrm>
        </p:spPr>
        <p:txBody>
          <a:bodyPr lIns="0" tIns="0" rIns="0" bIns="0"/>
          <a:lstStyle/>
          <a:p>
            <a:r>
              <a:rPr lang="en-US" noProof="0"/>
              <a:t>Click icon to add picture</a:t>
            </a:r>
            <a:endParaRPr lang="en-US"/>
          </a:p>
        </p:txBody>
      </p:sp>
      <p:sp>
        <p:nvSpPr>
          <p:cNvPr id="31" name="Text Placeholder 11">
            <a:extLst>
              <a:ext uri="{FF2B5EF4-FFF2-40B4-BE49-F238E27FC236}">
                <a16:creationId xmlns:a16="http://schemas.microsoft.com/office/drawing/2014/main" id="{6A070371-E7DC-4C2B-BB60-219E2F6D1CEA}"/>
              </a:ext>
            </a:extLst>
          </p:cNvPr>
          <p:cNvSpPr>
            <a:spLocks noGrp="1"/>
          </p:cNvSpPr>
          <p:nvPr>
            <p:ph type="body" sz="quarter" idx="18"/>
          </p:nvPr>
        </p:nvSpPr>
        <p:spPr>
          <a:xfrm>
            <a:off x="2680347" y="3610800"/>
            <a:ext cx="2134800" cy="189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EFAE11EA-B7EE-4605-AC20-DF5266E57D1B}"/>
              </a:ext>
            </a:extLst>
          </p:cNvPr>
          <p:cNvSpPr>
            <a:spLocks noGrp="1"/>
          </p:cNvSpPr>
          <p:nvPr>
            <p:ph type="pic" sz="quarter" idx="19"/>
          </p:nvPr>
        </p:nvSpPr>
        <p:spPr>
          <a:xfrm>
            <a:off x="2680346" y="1929600"/>
            <a:ext cx="2134800" cy="1558800"/>
          </a:xfrm>
        </p:spPr>
        <p:txBody>
          <a:bodyPr lIns="0" tIns="0" rIns="0" bIns="0"/>
          <a:lstStyle/>
          <a:p>
            <a:r>
              <a:rPr lang="en-US" noProof="0"/>
              <a:t>Click icon to add picture</a:t>
            </a:r>
            <a:endParaRPr lang="en-US"/>
          </a:p>
        </p:txBody>
      </p:sp>
      <p:sp>
        <p:nvSpPr>
          <p:cNvPr id="32" name="Text Placeholder 11">
            <a:extLst>
              <a:ext uri="{FF2B5EF4-FFF2-40B4-BE49-F238E27FC236}">
                <a16:creationId xmlns:a16="http://schemas.microsoft.com/office/drawing/2014/main" id="{16AF0EBF-62A4-42DC-9C7E-514C93CDDDF4}"/>
              </a:ext>
            </a:extLst>
          </p:cNvPr>
          <p:cNvSpPr>
            <a:spLocks noGrp="1"/>
          </p:cNvSpPr>
          <p:nvPr>
            <p:ph type="body" sz="quarter" idx="20"/>
          </p:nvPr>
        </p:nvSpPr>
        <p:spPr>
          <a:xfrm>
            <a:off x="5029494" y="3610800"/>
            <a:ext cx="2134800" cy="189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75C67401-BB72-41AA-A861-52013F7781F0}"/>
              </a:ext>
            </a:extLst>
          </p:cNvPr>
          <p:cNvSpPr>
            <a:spLocks noGrp="1"/>
          </p:cNvSpPr>
          <p:nvPr>
            <p:ph type="pic" sz="quarter" idx="21"/>
          </p:nvPr>
        </p:nvSpPr>
        <p:spPr>
          <a:xfrm>
            <a:off x="5029494" y="1929600"/>
            <a:ext cx="2134800" cy="1558800"/>
          </a:xfrm>
        </p:spPr>
        <p:txBody>
          <a:bodyPr lIns="0" tIns="0" rIns="0" bIns="0"/>
          <a:lstStyle/>
          <a:p>
            <a:r>
              <a:rPr lang="en-US" noProof="0"/>
              <a:t>Click icon to add picture</a:t>
            </a:r>
            <a:endParaRPr lang="en-US"/>
          </a:p>
        </p:txBody>
      </p:sp>
      <p:sp>
        <p:nvSpPr>
          <p:cNvPr id="33" name="Text Placeholder 11">
            <a:extLst>
              <a:ext uri="{FF2B5EF4-FFF2-40B4-BE49-F238E27FC236}">
                <a16:creationId xmlns:a16="http://schemas.microsoft.com/office/drawing/2014/main" id="{932C5289-B8D0-4FEF-9F54-0D65EFD89201}"/>
              </a:ext>
            </a:extLst>
          </p:cNvPr>
          <p:cNvSpPr>
            <a:spLocks noGrp="1"/>
          </p:cNvSpPr>
          <p:nvPr>
            <p:ph type="body" sz="quarter" idx="22"/>
          </p:nvPr>
        </p:nvSpPr>
        <p:spPr>
          <a:xfrm>
            <a:off x="7378641" y="3610800"/>
            <a:ext cx="2134800" cy="189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Picture Placeholder 10">
            <a:extLst>
              <a:ext uri="{FF2B5EF4-FFF2-40B4-BE49-F238E27FC236}">
                <a16:creationId xmlns:a16="http://schemas.microsoft.com/office/drawing/2014/main" id="{CA4C3A35-E23E-4C15-8D67-07EFD5F941E0}"/>
              </a:ext>
            </a:extLst>
          </p:cNvPr>
          <p:cNvSpPr>
            <a:spLocks noGrp="1"/>
          </p:cNvSpPr>
          <p:nvPr>
            <p:ph type="pic" sz="quarter" idx="23"/>
          </p:nvPr>
        </p:nvSpPr>
        <p:spPr>
          <a:xfrm>
            <a:off x="7378642" y="1929600"/>
            <a:ext cx="2134800" cy="1558800"/>
          </a:xfrm>
        </p:spPr>
        <p:txBody>
          <a:bodyPr lIns="0" tIns="0" rIns="0" bIns="0"/>
          <a:lstStyle/>
          <a:p>
            <a:r>
              <a:rPr lang="en-US" noProof="0"/>
              <a:t>Click icon to add picture</a:t>
            </a:r>
            <a:endParaRPr lang="en-US"/>
          </a:p>
        </p:txBody>
      </p:sp>
      <p:sp>
        <p:nvSpPr>
          <p:cNvPr id="34" name="Text Placeholder 11">
            <a:extLst>
              <a:ext uri="{FF2B5EF4-FFF2-40B4-BE49-F238E27FC236}">
                <a16:creationId xmlns:a16="http://schemas.microsoft.com/office/drawing/2014/main" id="{AF557D37-8C58-45BB-BCD2-B899758EECF1}"/>
              </a:ext>
            </a:extLst>
          </p:cNvPr>
          <p:cNvSpPr>
            <a:spLocks noGrp="1"/>
          </p:cNvSpPr>
          <p:nvPr>
            <p:ph type="body" sz="quarter" idx="24"/>
          </p:nvPr>
        </p:nvSpPr>
        <p:spPr>
          <a:xfrm>
            <a:off x="9727789" y="3610800"/>
            <a:ext cx="2134800" cy="1897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a:lstStyle/>
          <a:p>
            <a:fld id="{9F03A262-70B8-4805-B81F-88BBD693FA55}"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26" name="Picture Placeholder 10">
            <a:extLst>
              <a:ext uri="{FF2B5EF4-FFF2-40B4-BE49-F238E27FC236}">
                <a16:creationId xmlns:a16="http://schemas.microsoft.com/office/drawing/2014/main" id="{EF28028A-6874-45E0-BC8D-8A1F2FBBA251}"/>
              </a:ext>
            </a:extLst>
          </p:cNvPr>
          <p:cNvSpPr>
            <a:spLocks noGrp="1"/>
          </p:cNvSpPr>
          <p:nvPr>
            <p:ph type="pic" sz="quarter" idx="25"/>
          </p:nvPr>
        </p:nvSpPr>
        <p:spPr>
          <a:xfrm>
            <a:off x="9727789" y="1929600"/>
            <a:ext cx="2134800" cy="1558800"/>
          </a:xfrm>
        </p:spPr>
        <p:txBody>
          <a:bodyPr/>
          <a:lstStyle/>
          <a:p>
            <a:r>
              <a:rPr lang="en-US" noProof="0"/>
              <a:t>Click icon to add picture</a:t>
            </a:r>
            <a:endParaRPr lang="en-US"/>
          </a:p>
        </p:txBody>
      </p:sp>
      <p:sp>
        <p:nvSpPr>
          <p:cNvPr id="18" name="Text Placeholder 9">
            <a:extLst>
              <a:ext uri="{FF2B5EF4-FFF2-40B4-BE49-F238E27FC236}">
                <a16:creationId xmlns:a16="http://schemas.microsoft.com/office/drawing/2014/main" id="{731086D8-E45A-41ED-AC3B-AE44C8249062}"/>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8259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x pictures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200" y="3276000"/>
            <a:ext cx="1742400" cy="2232000"/>
          </a:xfrm>
        </p:spPr>
        <p:txBody>
          <a:bodyPr lIns="0" tIns="0" rIns="0" bIns="0"/>
          <a:lstStyle>
            <a:lvl1pPr>
              <a:defRPr sz="1200" b="0">
                <a:latin typeface="+mn-lt"/>
                <a:ea typeface="ABBvoice Light" panose="020D0403020503020204" pitchFamily="34" charset="0"/>
                <a:cs typeface="ABBvoice Light" panose="020D0403020503020204" pitchFamily="34" charset="0"/>
              </a:defRPr>
            </a:lvl1pPr>
            <a:lvl2pPr>
              <a:defRPr sz="1200" b="0">
                <a:latin typeface="+mn-lt"/>
                <a:ea typeface="ABBvoice Light" panose="020D0403020503020204" pitchFamily="34" charset="0"/>
                <a:cs typeface="ABBvoice Light" panose="020D0403020503020204" pitchFamily="34" charset="0"/>
              </a:defRPr>
            </a:lvl2pPr>
            <a:lvl3pPr>
              <a:defRPr sz="1200" b="0">
                <a:latin typeface="+mn-lt"/>
                <a:ea typeface="ABBvoice Light" panose="020D0403020503020204" pitchFamily="34" charset="0"/>
                <a:cs typeface="ABBvoice Light" panose="020D0403020503020204" pitchFamily="34" charset="0"/>
              </a:defRPr>
            </a:lvl3pPr>
            <a:lvl4pPr>
              <a:defRPr sz="1200" b="0">
                <a:latin typeface="+mn-lt"/>
                <a:ea typeface="ABBvoice Light" panose="020D0403020503020204" pitchFamily="34" charset="0"/>
                <a:cs typeface="ABBvoice Light" panose="020D0403020503020204" pitchFamily="34" charset="0"/>
              </a:defRPr>
            </a:lvl4pPr>
            <a:lvl5pPr>
              <a:defRPr sz="12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331200" y="1929600"/>
            <a:ext cx="1742400" cy="1224000"/>
          </a:xfrm>
        </p:spPr>
        <p:txBody>
          <a:bodyPr lIns="0" tIns="0" rIns="0" bIns="0"/>
          <a:lstStyle/>
          <a:p>
            <a:r>
              <a:rPr lang="en-US" noProof="0"/>
              <a:t>Click icon to add picture</a:t>
            </a:r>
            <a:endParaRPr lang="en-US"/>
          </a:p>
        </p:txBody>
      </p:sp>
      <p:sp>
        <p:nvSpPr>
          <p:cNvPr id="31" name="Text Placeholder 11">
            <a:extLst>
              <a:ext uri="{FF2B5EF4-FFF2-40B4-BE49-F238E27FC236}">
                <a16:creationId xmlns:a16="http://schemas.microsoft.com/office/drawing/2014/main" id="{6A070371-E7DC-4C2B-BB60-219E2F6D1CEA}"/>
              </a:ext>
            </a:extLst>
          </p:cNvPr>
          <p:cNvSpPr>
            <a:spLocks noGrp="1"/>
          </p:cNvSpPr>
          <p:nvPr>
            <p:ph type="body" sz="quarter" idx="18"/>
          </p:nvPr>
        </p:nvSpPr>
        <p:spPr>
          <a:xfrm>
            <a:off x="2288998" y="3276000"/>
            <a:ext cx="1742400" cy="2232000"/>
          </a:xfrm>
        </p:spPr>
        <p:txBody>
          <a:bodyPr lIns="0" tIns="0" rIns="0" bIns="0"/>
          <a:lstStyle>
            <a:lvl1pPr>
              <a:defRPr sz="1200" b="0">
                <a:latin typeface="+mn-lt"/>
                <a:ea typeface="ABBvoice Light" panose="020D0403020503020204" pitchFamily="34" charset="0"/>
                <a:cs typeface="ABBvoice Light" panose="020D0403020503020204" pitchFamily="34" charset="0"/>
              </a:defRPr>
            </a:lvl1pPr>
            <a:lvl2pPr>
              <a:defRPr sz="1200" b="0">
                <a:latin typeface="+mn-lt"/>
                <a:ea typeface="ABBvoice Light" panose="020D0403020503020204" pitchFamily="34" charset="0"/>
                <a:cs typeface="ABBvoice Light" panose="020D0403020503020204" pitchFamily="34" charset="0"/>
              </a:defRPr>
            </a:lvl2pPr>
            <a:lvl3pPr>
              <a:defRPr sz="1200" b="0">
                <a:latin typeface="+mn-lt"/>
                <a:ea typeface="ABBvoice Light" panose="020D0403020503020204" pitchFamily="34" charset="0"/>
                <a:cs typeface="ABBvoice Light" panose="020D0403020503020204" pitchFamily="34" charset="0"/>
              </a:defRPr>
            </a:lvl3pPr>
            <a:lvl4pPr>
              <a:defRPr sz="1200" b="0">
                <a:latin typeface="+mn-lt"/>
                <a:ea typeface="ABBvoice Light" panose="020D0403020503020204" pitchFamily="34" charset="0"/>
                <a:cs typeface="ABBvoice Light" panose="020D0403020503020204" pitchFamily="34" charset="0"/>
              </a:defRPr>
            </a:lvl4pPr>
            <a:lvl5pPr>
              <a:defRPr sz="12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EFAE11EA-B7EE-4605-AC20-DF5266E57D1B}"/>
              </a:ext>
            </a:extLst>
          </p:cNvPr>
          <p:cNvSpPr>
            <a:spLocks noGrp="1"/>
          </p:cNvSpPr>
          <p:nvPr>
            <p:ph type="pic" sz="quarter" idx="19"/>
          </p:nvPr>
        </p:nvSpPr>
        <p:spPr>
          <a:xfrm>
            <a:off x="2288998" y="1929600"/>
            <a:ext cx="1742400" cy="1224000"/>
          </a:xfrm>
        </p:spPr>
        <p:txBody>
          <a:bodyPr/>
          <a:lstStyle/>
          <a:p>
            <a:r>
              <a:rPr lang="en-US" noProof="0"/>
              <a:t>Click icon to add picture</a:t>
            </a:r>
            <a:endParaRPr lang="en-US"/>
          </a:p>
        </p:txBody>
      </p:sp>
      <p:sp>
        <p:nvSpPr>
          <p:cNvPr id="32" name="Text Placeholder 11">
            <a:extLst>
              <a:ext uri="{FF2B5EF4-FFF2-40B4-BE49-F238E27FC236}">
                <a16:creationId xmlns:a16="http://schemas.microsoft.com/office/drawing/2014/main" id="{16AF0EBF-62A4-42DC-9C7E-514C93CDDDF4}"/>
              </a:ext>
            </a:extLst>
          </p:cNvPr>
          <p:cNvSpPr>
            <a:spLocks noGrp="1"/>
          </p:cNvSpPr>
          <p:nvPr>
            <p:ph type="body" sz="quarter" idx="20"/>
          </p:nvPr>
        </p:nvSpPr>
        <p:spPr>
          <a:xfrm>
            <a:off x="4246796" y="3276000"/>
            <a:ext cx="1742400" cy="2232000"/>
          </a:xfrm>
        </p:spPr>
        <p:txBody>
          <a:bodyPr lIns="0" tIns="0" rIns="0" bIns="0"/>
          <a:lstStyle>
            <a:lvl1pPr>
              <a:defRPr sz="1200" b="0">
                <a:latin typeface="+mn-lt"/>
                <a:ea typeface="ABBvoice Light" panose="020D0403020503020204" pitchFamily="34" charset="0"/>
                <a:cs typeface="ABBvoice Light" panose="020D0403020503020204" pitchFamily="34" charset="0"/>
              </a:defRPr>
            </a:lvl1pPr>
            <a:lvl2pPr>
              <a:defRPr sz="1200" b="0">
                <a:latin typeface="+mn-lt"/>
                <a:ea typeface="ABBvoice Light" panose="020D0403020503020204" pitchFamily="34" charset="0"/>
                <a:cs typeface="ABBvoice Light" panose="020D0403020503020204" pitchFamily="34" charset="0"/>
              </a:defRPr>
            </a:lvl2pPr>
            <a:lvl3pPr>
              <a:defRPr sz="1200" b="0">
                <a:latin typeface="+mn-lt"/>
                <a:ea typeface="ABBvoice Light" panose="020D0403020503020204" pitchFamily="34" charset="0"/>
                <a:cs typeface="ABBvoice Light" panose="020D0403020503020204" pitchFamily="34" charset="0"/>
              </a:defRPr>
            </a:lvl3pPr>
            <a:lvl4pPr>
              <a:defRPr sz="1200" b="0">
                <a:latin typeface="+mn-lt"/>
                <a:ea typeface="ABBvoice Light" panose="020D0403020503020204" pitchFamily="34" charset="0"/>
                <a:cs typeface="ABBvoice Light" panose="020D0403020503020204" pitchFamily="34" charset="0"/>
              </a:defRPr>
            </a:lvl4pPr>
            <a:lvl5pPr>
              <a:defRPr sz="12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75C67401-BB72-41AA-A861-52013F7781F0}"/>
              </a:ext>
            </a:extLst>
          </p:cNvPr>
          <p:cNvSpPr>
            <a:spLocks noGrp="1"/>
          </p:cNvSpPr>
          <p:nvPr>
            <p:ph type="pic" sz="quarter" idx="21"/>
          </p:nvPr>
        </p:nvSpPr>
        <p:spPr>
          <a:xfrm>
            <a:off x="4246796" y="1929600"/>
            <a:ext cx="1742400" cy="1224000"/>
          </a:xfrm>
        </p:spPr>
        <p:txBody>
          <a:bodyPr lIns="0" tIns="0" rIns="0" bIns="0"/>
          <a:lstStyle/>
          <a:p>
            <a:r>
              <a:rPr lang="en-US" noProof="0"/>
              <a:t>Click icon to add picture</a:t>
            </a:r>
            <a:endParaRPr lang="en-US"/>
          </a:p>
        </p:txBody>
      </p:sp>
      <p:sp>
        <p:nvSpPr>
          <p:cNvPr id="33" name="Text Placeholder 11">
            <a:extLst>
              <a:ext uri="{FF2B5EF4-FFF2-40B4-BE49-F238E27FC236}">
                <a16:creationId xmlns:a16="http://schemas.microsoft.com/office/drawing/2014/main" id="{932C5289-B8D0-4FEF-9F54-0D65EFD89201}"/>
              </a:ext>
            </a:extLst>
          </p:cNvPr>
          <p:cNvSpPr>
            <a:spLocks noGrp="1"/>
          </p:cNvSpPr>
          <p:nvPr>
            <p:ph type="body" sz="quarter" idx="22"/>
          </p:nvPr>
        </p:nvSpPr>
        <p:spPr>
          <a:xfrm>
            <a:off x="6204594" y="3276000"/>
            <a:ext cx="1742400" cy="2232000"/>
          </a:xfrm>
        </p:spPr>
        <p:txBody>
          <a:bodyPr lIns="0" tIns="0" rIns="0" bIns="0"/>
          <a:lstStyle>
            <a:lvl1pPr>
              <a:defRPr sz="1200" b="0">
                <a:latin typeface="+mn-lt"/>
                <a:ea typeface="ABBvoice Light" panose="020D0403020503020204" pitchFamily="34" charset="0"/>
                <a:cs typeface="ABBvoice Light" panose="020D0403020503020204" pitchFamily="34" charset="0"/>
              </a:defRPr>
            </a:lvl1pPr>
            <a:lvl2pPr>
              <a:defRPr sz="1200" b="0">
                <a:latin typeface="+mn-lt"/>
                <a:ea typeface="ABBvoice Light" panose="020D0403020503020204" pitchFamily="34" charset="0"/>
                <a:cs typeface="ABBvoice Light" panose="020D0403020503020204" pitchFamily="34" charset="0"/>
              </a:defRPr>
            </a:lvl2pPr>
            <a:lvl3pPr>
              <a:defRPr sz="1200" b="0">
                <a:latin typeface="+mn-lt"/>
                <a:ea typeface="ABBvoice Light" panose="020D0403020503020204" pitchFamily="34" charset="0"/>
                <a:cs typeface="ABBvoice Light" panose="020D0403020503020204" pitchFamily="34" charset="0"/>
              </a:defRPr>
            </a:lvl3pPr>
            <a:lvl4pPr>
              <a:defRPr sz="1200" b="0">
                <a:latin typeface="+mn-lt"/>
                <a:ea typeface="ABBvoice Light" panose="020D0403020503020204" pitchFamily="34" charset="0"/>
                <a:cs typeface="ABBvoice Light" panose="020D0403020503020204" pitchFamily="34" charset="0"/>
              </a:defRPr>
            </a:lvl4pPr>
            <a:lvl5pPr>
              <a:defRPr sz="12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Picture Placeholder 10">
            <a:extLst>
              <a:ext uri="{FF2B5EF4-FFF2-40B4-BE49-F238E27FC236}">
                <a16:creationId xmlns:a16="http://schemas.microsoft.com/office/drawing/2014/main" id="{CA4C3A35-E23E-4C15-8D67-07EFD5F941E0}"/>
              </a:ext>
            </a:extLst>
          </p:cNvPr>
          <p:cNvSpPr>
            <a:spLocks noGrp="1"/>
          </p:cNvSpPr>
          <p:nvPr>
            <p:ph type="pic" sz="quarter" idx="23"/>
          </p:nvPr>
        </p:nvSpPr>
        <p:spPr>
          <a:xfrm>
            <a:off x="6204594" y="1929600"/>
            <a:ext cx="1742400" cy="1224000"/>
          </a:xfrm>
        </p:spPr>
        <p:txBody>
          <a:bodyPr/>
          <a:lstStyle/>
          <a:p>
            <a:r>
              <a:rPr lang="en-US" noProof="0"/>
              <a:t>Click icon to add picture</a:t>
            </a:r>
            <a:endParaRPr lang="en-US"/>
          </a:p>
        </p:txBody>
      </p:sp>
      <p:sp>
        <p:nvSpPr>
          <p:cNvPr id="34" name="Text Placeholder 11">
            <a:extLst>
              <a:ext uri="{FF2B5EF4-FFF2-40B4-BE49-F238E27FC236}">
                <a16:creationId xmlns:a16="http://schemas.microsoft.com/office/drawing/2014/main" id="{AF557D37-8C58-45BB-BCD2-B899758EECF1}"/>
              </a:ext>
            </a:extLst>
          </p:cNvPr>
          <p:cNvSpPr>
            <a:spLocks noGrp="1"/>
          </p:cNvSpPr>
          <p:nvPr>
            <p:ph type="body" sz="quarter" idx="24"/>
          </p:nvPr>
        </p:nvSpPr>
        <p:spPr>
          <a:xfrm>
            <a:off x="8162392" y="3276000"/>
            <a:ext cx="1742400" cy="2232000"/>
          </a:xfrm>
        </p:spPr>
        <p:txBody>
          <a:bodyPr lIns="0" tIns="0" rIns="0" bIns="0"/>
          <a:lstStyle>
            <a:lvl1pPr>
              <a:defRPr sz="1200" b="0">
                <a:latin typeface="+mn-lt"/>
                <a:ea typeface="ABBvoice Light" panose="020D0403020503020204" pitchFamily="34" charset="0"/>
                <a:cs typeface="ABBvoice Light" panose="020D0403020503020204" pitchFamily="34" charset="0"/>
              </a:defRPr>
            </a:lvl1pPr>
            <a:lvl2pPr>
              <a:defRPr sz="1200" b="0">
                <a:latin typeface="+mn-lt"/>
                <a:ea typeface="ABBvoice Light" panose="020D0403020503020204" pitchFamily="34" charset="0"/>
                <a:cs typeface="ABBvoice Light" panose="020D0403020503020204" pitchFamily="34" charset="0"/>
              </a:defRPr>
            </a:lvl2pPr>
            <a:lvl3pPr>
              <a:defRPr sz="1200" b="0">
                <a:latin typeface="+mn-lt"/>
                <a:ea typeface="ABBvoice Light" panose="020D0403020503020204" pitchFamily="34" charset="0"/>
                <a:cs typeface="ABBvoice Light" panose="020D0403020503020204" pitchFamily="34" charset="0"/>
              </a:defRPr>
            </a:lvl3pPr>
            <a:lvl4pPr>
              <a:defRPr sz="1200" b="0">
                <a:latin typeface="+mn-lt"/>
                <a:ea typeface="ABBvoice Light" panose="020D0403020503020204" pitchFamily="34" charset="0"/>
                <a:cs typeface="ABBvoice Light" panose="020D0403020503020204" pitchFamily="34" charset="0"/>
              </a:defRPr>
            </a:lvl4pPr>
            <a:lvl5pPr>
              <a:defRPr sz="12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6" name="Picture Placeholder 10">
            <a:extLst>
              <a:ext uri="{FF2B5EF4-FFF2-40B4-BE49-F238E27FC236}">
                <a16:creationId xmlns:a16="http://schemas.microsoft.com/office/drawing/2014/main" id="{EF28028A-6874-45E0-BC8D-8A1F2FBBA251}"/>
              </a:ext>
            </a:extLst>
          </p:cNvPr>
          <p:cNvSpPr>
            <a:spLocks noGrp="1"/>
          </p:cNvSpPr>
          <p:nvPr>
            <p:ph type="pic" sz="quarter" idx="25"/>
          </p:nvPr>
        </p:nvSpPr>
        <p:spPr>
          <a:xfrm>
            <a:off x="8162392" y="1929600"/>
            <a:ext cx="1742400" cy="1224000"/>
          </a:xfrm>
        </p:spPr>
        <p:txBody>
          <a:bodyPr lIns="0" tIns="0" rIns="0" bIns="0"/>
          <a:lstStyle/>
          <a:p>
            <a:r>
              <a:rPr lang="en-US" noProof="0"/>
              <a:t>Click icon to add picture</a:t>
            </a:r>
            <a:endParaRPr lang="en-US"/>
          </a:p>
        </p:txBody>
      </p:sp>
      <p:sp>
        <p:nvSpPr>
          <p:cNvPr id="35" name="Text Placeholder 11">
            <a:extLst>
              <a:ext uri="{FF2B5EF4-FFF2-40B4-BE49-F238E27FC236}">
                <a16:creationId xmlns:a16="http://schemas.microsoft.com/office/drawing/2014/main" id="{620D32C3-A646-46A3-A89B-D8B54CCB2006}"/>
              </a:ext>
            </a:extLst>
          </p:cNvPr>
          <p:cNvSpPr>
            <a:spLocks noGrp="1"/>
          </p:cNvSpPr>
          <p:nvPr>
            <p:ph type="body" sz="quarter" idx="26"/>
          </p:nvPr>
        </p:nvSpPr>
        <p:spPr>
          <a:xfrm>
            <a:off x="10120189" y="3276000"/>
            <a:ext cx="1742400" cy="2232000"/>
          </a:xfrm>
        </p:spPr>
        <p:txBody>
          <a:bodyPr lIns="0" tIns="0" rIns="0" bIns="0"/>
          <a:lstStyle>
            <a:lvl1pPr>
              <a:defRPr sz="1200" b="0">
                <a:latin typeface="+mn-lt"/>
                <a:ea typeface="ABBvoice Light" panose="020D0403020503020204" pitchFamily="34" charset="0"/>
                <a:cs typeface="ABBvoice Light" panose="020D0403020503020204" pitchFamily="34" charset="0"/>
              </a:defRPr>
            </a:lvl1pPr>
            <a:lvl2pPr>
              <a:defRPr sz="1200" b="0">
                <a:latin typeface="+mn-lt"/>
                <a:ea typeface="ABBvoice Light" panose="020D0403020503020204" pitchFamily="34" charset="0"/>
                <a:cs typeface="ABBvoice Light" panose="020D0403020503020204" pitchFamily="34" charset="0"/>
              </a:defRPr>
            </a:lvl2pPr>
            <a:lvl3pPr>
              <a:defRPr sz="1200" b="0">
                <a:latin typeface="+mn-lt"/>
                <a:ea typeface="ABBvoice Light" panose="020D0403020503020204" pitchFamily="34" charset="0"/>
                <a:cs typeface="ABBvoice Light" panose="020D0403020503020204" pitchFamily="34" charset="0"/>
              </a:defRPr>
            </a:lvl3pPr>
            <a:lvl4pPr>
              <a:defRPr sz="1200" b="0">
                <a:latin typeface="+mn-lt"/>
                <a:ea typeface="ABBvoice Light" panose="020D0403020503020204" pitchFamily="34" charset="0"/>
                <a:cs typeface="ABBvoice Light" panose="020D0403020503020204" pitchFamily="34" charset="0"/>
              </a:defRPr>
            </a:lvl4pPr>
            <a:lvl5pPr>
              <a:defRPr sz="12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18F7C587-1FFE-4FC9-A2E6-781F44D5305A}"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27" name="Picture Placeholder 10">
            <a:extLst>
              <a:ext uri="{FF2B5EF4-FFF2-40B4-BE49-F238E27FC236}">
                <a16:creationId xmlns:a16="http://schemas.microsoft.com/office/drawing/2014/main" id="{AF50D2F7-148B-415F-9691-B8FFA28455D4}"/>
              </a:ext>
            </a:extLst>
          </p:cNvPr>
          <p:cNvSpPr>
            <a:spLocks noGrp="1"/>
          </p:cNvSpPr>
          <p:nvPr>
            <p:ph type="pic" sz="quarter" idx="27"/>
          </p:nvPr>
        </p:nvSpPr>
        <p:spPr>
          <a:xfrm>
            <a:off x="10120189" y="1929600"/>
            <a:ext cx="1742400" cy="1224000"/>
          </a:xfrm>
        </p:spPr>
        <p:txBody>
          <a:bodyPr lIns="0" tIns="0" rIns="0" bIns="0"/>
          <a:lstStyle/>
          <a:p>
            <a:r>
              <a:rPr lang="en-US" noProof="0"/>
              <a:t>Click icon to add picture</a:t>
            </a:r>
            <a:endParaRPr lang="en-US"/>
          </a:p>
        </p:txBody>
      </p:sp>
      <p:sp>
        <p:nvSpPr>
          <p:cNvPr id="20" name="Text Placeholder 9">
            <a:extLst>
              <a:ext uri="{FF2B5EF4-FFF2-40B4-BE49-F238E27FC236}">
                <a16:creationId xmlns:a16="http://schemas.microsoft.com/office/drawing/2014/main" id="{D760D6FD-6CAE-4F90-B86F-38E9400A0AC3}"/>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292477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amp; nine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4896438"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4895849"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p:nvPr>
        </p:nvSpPr>
        <p:spPr>
          <a:xfrm>
            <a:off x="6205538" y="279205"/>
            <a:ext cx="1834650" cy="1686395"/>
          </a:xfrm>
        </p:spPr>
        <p:txBody>
          <a:bodyPr lIns="0" tIns="0" rIns="0" bIns="0"/>
          <a:lstStyle/>
          <a:p>
            <a:r>
              <a:rPr lang="en-US" noProof="0"/>
              <a:t>Click icon to add picture</a:t>
            </a:r>
            <a:endParaRPr lang="en-US"/>
          </a:p>
        </p:txBody>
      </p:sp>
      <p:sp>
        <p:nvSpPr>
          <p:cNvPr id="12" name="Picture Placeholder 10">
            <a:extLst>
              <a:ext uri="{FF2B5EF4-FFF2-40B4-BE49-F238E27FC236}">
                <a16:creationId xmlns:a16="http://schemas.microsoft.com/office/drawing/2014/main" id="{59548B43-B5A0-4273-B56B-10B599F0056D}"/>
              </a:ext>
            </a:extLst>
          </p:cNvPr>
          <p:cNvSpPr>
            <a:spLocks noGrp="1"/>
          </p:cNvSpPr>
          <p:nvPr>
            <p:ph type="pic" sz="quarter" idx="18"/>
          </p:nvPr>
        </p:nvSpPr>
        <p:spPr>
          <a:xfrm>
            <a:off x="8117138" y="279205"/>
            <a:ext cx="1834650" cy="1686395"/>
          </a:xfrm>
        </p:spPr>
        <p:txBody>
          <a:bodyPr lIns="0" tIns="0" rIns="0" bIns="0"/>
          <a:lstStyle/>
          <a:p>
            <a:r>
              <a:rPr lang="en-US" noProof="0"/>
              <a:t>Click icon to add picture</a:t>
            </a:r>
            <a:endParaRPr lang="en-US"/>
          </a:p>
        </p:txBody>
      </p:sp>
      <p:sp>
        <p:nvSpPr>
          <p:cNvPr id="24" name="Picture Placeholder 10">
            <a:extLst>
              <a:ext uri="{FF2B5EF4-FFF2-40B4-BE49-F238E27FC236}">
                <a16:creationId xmlns:a16="http://schemas.microsoft.com/office/drawing/2014/main" id="{35CD4B9C-945C-40FF-BD47-450E004E75F8}"/>
              </a:ext>
            </a:extLst>
          </p:cNvPr>
          <p:cNvSpPr>
            <a:spLocks noGrp="1"/>
          </p:cNvSpPr>
          <p:nvPr>
            <p:ph type="pic" sz="quarter" idx="19"/>
          </p:nvPr>
        </p:nvSpPr>
        <p:spPr>
          <a:xfrm>
            <a:off x="10028738" y="279205"/>
            <a:ext cx="1834650" cy="1686395"/>
          </a:xfrm>
        </p:spPr>
        <p:txBody>
          <a:bodyPr lIns="0" tIns="0" rIns="0" bIns="0"/>
          <a:lstStyle/>
          <a:p>
            <a:r>
              <a:rPr lang="en-US" noProof="0"/>
              <a:t>Click icon to add picture</a:t>
            </a:r>
            <a:endParaRPr lang="en-US"/>
          </a:p>
        </p:txBody>
      </p:sp>
      <p:sp>
        <p:nvSpPr>
          <p:cNvPr id="25" name="Picture Placeholder 10">
            <a:extLst>
              <a:ext uri="{FF2B5EF4-FFF2-40B4-BE49-F238E27FC236}">
                <a16:creationId xmlns:a16="http://schemas.microsoft.com/office/drawing/2014/main" id="{C37EE18F-5138-46F6-8F64-45A9C1B34E2B}"/>
              </a:ext>
            </a:extLst>
          </p:cNvPr>
          <p:cNvSpPr>
            <a:spLocks noGrp="1"/>
          </p:cNvSpPr>
          <p:nvPr>
            <p:ph type="pic" sz="quarter" idx="20"/>
          </p:nvPr>
        </p:nvSpPr>
        <p:spPr>
          <a:xfrm>
            <a:off x="6205538" y="2052205"/>
            <a:ext cx="1834650" cy="1686395"/>
          </a:xfrm>
        </p:spPr>
        <p:txBody>
          <a:bodyPr lIns="0" tIns="0" rIns="0" bIns="0"/>
          <a:lstStyle/>
          <a:p>
            <a:r>
              <a:rPr lang="en-US" noProof="0"/>
              <a:t>Click icon to add picture</a:t>
            </a:r>
            <a:endParaRPr lang="en-US"/>
          </a:p>
        </p:txBody>
      </p:sp>
      <p:sp>
        <p:nvSpPr>
          <p:cNvPr id="26" name="Picture Placeholder 10">
            <a:extLst>
              <a:ext uri="{FF2B5EF4-FFF2-40B4-BE49-F238E27FC236}">
                <a16:creationId xmlns:a16="http://schemas.microsoft.com/office/drawing/2014/main" id="{31F1B58F-EB8F-46BE-AEA0-7CD46F5312C3}"/>
              </a:ext>
            </a:extLst>
          </p:cNvPr>
          <p:cNvSpPr>
            <a:spLocks noGrp="1"/>
          </p:cNvSpPr>
          <p:nvPr>
            <p:ph type="pic" sz="quarter" idx="21"/>
          </p:nvPr>
        </p:nvSpPr>
        <p:spPr>
          <a:xfrm>
            <a:off x="8117138" y="2052205"/>
            <a:ext cx="1834650" cy="1686395"/>
          </a:xfrm>
        </p:spPr>
        <p:txBody>
          <a:bodyPr/>
          <a:lstStyle/>
          <a:p>
            <a:r>
              <a:rPr lang="en-US" noProof="0"/>
              <a:t>Click icon to add picture</a:t>
            </a:r>
            <a:endParaRPr lang="en-US"/>
          </a:p>
        </p:txBody>
      </p:sp>
      <p:sp>
        <p:nvSpPr>
          <p:cNvPr id="27" name="Picture Placeholder 10">
            <a:extLst>
              <a:ext uri="{FF2B5EF4-FFF2-40B4-BE49-F238E27FC236}">
                <a16:creationId xmlns:a16="http://schemas.microsoft.com/office/drawing/2014/main" id="{A0E14069-0987-4022-836B-AAB206CC5CA6}"/>
              </a:ext>
            </a:extLst>
          </p:cNvPr>
          <p:cNvSpPr>
            <a:spLocks noGrp="1"/>
          </p:cNvSpPr>
          <p:nvPr>
            <p:ph type="pic" sz="quarter" idx="22"/>
          </p:nvPr>
        </p:nvSpPr>
        <p:spPr>
          <a:xfrm>
            <a:off x="10028738" y="2052205"/>
            <a:ext cx="1834650" cy="1686395"/>
          </a:xfrm>
        </p:spPr>
        <p:txBody>
          <a:bodyPr lIns="0" tIns="0" rIns="0" bIns="0"/>
          <a:lstStyle/>
          <a:p>
            <a:r>
              <a:rPr lang="en-US" noProof="0"/>
              <a:t>Click icon to add picture</a:t>
            </a:r>
            <a:endParaRPr lang="en-US"/>
          </a:p>
        </p:txBody>
      </p:sp>
      <p:sp>
        <p:nvSpPr>
          <p:cNvPr id="28" name="Picture Placeholder 10">
            <a:extLst>
              <a:ext uri="{FF2B5EF4-FFF2-40B4-BE49-F238E27FC236}">
                <a16:creationId xmlns:a16="http://schemas.microsoft.com/office/drawing/2014/main" id="{742A9089-F92B-49A4-BABA-71AA8366E460}"/>
              </a:ext>
            </a:extLst>
          </p:cNvPr>
          <p:cNvSpPr>
            <a:spLocks noGrp="1"/>
          </p:cNvSpPr>
          <p:nvPr>
            <p:ph type="pic" sz="quarter" idx="23"/>
          </p:nvPr>
        </p:nvSpPr>
        <p:spPr>
          <a:xfrm>
            <a:off x="6205538" y="3825205"/>
            <a:ext cx="1834650" cy="1686395"/>
          </a:xfrm>
        </p:spPr>
        <p:txBody>
          <a:bodyPr lIns="0" tIns="0" rIns="0" bIns="0"/>
          <a:lstStyle/>
          <a:p>
            <a:r>
              <a:rPr lang="en-US" noProof="0"/>
              <a:t>Click icon to add picture</a:t>
            </a:r>
            <a:endParaRPr lang="en-US"/>
          </a:p>
        </p:txBody>
      </p:sp>
      <p:sp>
        <p:nvSpPr>
          <p:cNvPr id="29" name="Picture Placeholder 10">
            <a:extLst>
              <a:ext uri="{FF2B5EF4-FFF2-40B4-BE49-F238E27FC236}">
                <a16:creationId xmlns:a16="http://schemas.microsoft.com/office/drawing/2014/main" id="{C0EF4526-4C12-4244-8872-7B4E2C535F2F}"/>
              </a:ext>
            </a:extLst>
          </p:cNvPr>
          <p:cNvSpPr>
            <a:spLocks noGrp="1"/>
          </p:cNvSpPr>
          <p:nvPr>
            <p:ph type="pic" sz="quarter" idx="24"/>
          </p:nvPr>
        </p:nvSpPr>
        <p:spPr>
          <a:xfrm>
            <a:off x="8117138" y="3825205"/>
            <a:ext cx="1834650" cy="1686395"/>
          </a:xfrm>
        </p:spPr>
        <p:txBody>
          <a:bodyPr lIns="0" tIns="0" rIns="0" bIns="0"/>
          <a:lstStyle/>
          <a:p>
            <a:r>
              <a:rPr lang="en-US" noProof="0"/>
              <a:t>Click icon to add picture</a:t>
            </a:r>
            <a:endParaRPr lang="en-US"/>
          </a:p>
        </p:txBody>
      </p:sp>
      <p:sp>
        <p:nvSpPr>
          <p:cNvPr id="36" name="Picture Placeholder 10">
            <a:extLst>
              <a:ext uri="{FF2B5EF4-FFF2-40B4-BE49-F238E27FC236}">
                <a16:creationId xmlns:a16="http://schemas.microsoft.com/office/drawing/2014/main" id="{2437BD9E-8D26-498F-82EA-45C3AF5A77AD}"/>
              </a:ext>
            </a:extLst>
          </p:cNvPr>
          <p:cNvSpPr>
            <a:spLocks noGrp="1"/>
          </p:cNvSpPr>
          <p:nvPr>
            <p:ph type="pic" sz="quarter" idx="25"/>
          </p:nvPr>
        </p:nvSpPr>
        <p:spPr>
          <a:xfrm>
            <a:off x="10028738" y="3825205"/>
            <a:ext cx="1834650" cy="1686395"/>
          </a:xfrm>
        </p:spPr>
        <p:txBody>
          <a:bodyPr lIns="0" tIns="0" rIns="0" bIns="0"/>
          <a:lstStyle/>
          <a:p>
            <a:r>
              <a:rPr lang="en-US" noProof="0"/>
              <a:t>Click icon to add picture</a:t>
            </a:r>
            <a:endParaRPr lang="en-US"/>
          </a:p>
        </p:txBody>
      </p:sp>
      <p:sp>
        <p:nvSpPr>
          <p:cNvPr id="9" name="Content Placeholder 8">
            <a:extLst>
              <a:ext uri="{FF2B5EF4-FFF2-40B4-BE49-F238E27FC236}">
                <a16:creationId xmlns:a16="http://schemas.microsoft.com/office/drawing/2014/main" id="{AE84A20A-6C50-422B-A13D-BA125DC2739D}"/>
              </a:ext>
            </a:extLst>
          </p:cNvPr>
          <p:cNvSpPr>
            <a:spLocks noGrp="1"/>
          </p:cNvSpPr>
          <p:nvPr>
            <p:ph sz="quarter" idx="26"/>
          </p:nvPr>
        </p:nvSpPr>
        <p:spPr>
          <a:xfrm>
            <a:off x="331200" y="1929600"/>
            <a:ext cx="4896438" cy="35820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C601B8E7-7595-4CB6-84B4-1B3C9B5D8FF6}"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8" name="Text Placeholder 9">
            <a:extLst>
              <a:ext uri="{FF2B5EF4-FFF2-40B4-BE49-F238E27FC236}">
                <a16:creationId xmlns:a16="http://schemas.microsoft.com/office/drawing/2014/main" id="{AC4A9BBF-197B-4C9D-B440-391CB9BAAF06}"/>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4570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Picture full screen">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42F1E3-1CF0-4318-B2CA-0E8CE1BBC509}"/>
              </a:ext>
            </a:extLst>
          </p:cNvPr>
          <p:cNvSpPr>
            <a:spLocks noGrp="1"/>
          </p:cNvSpPr>
          <p:nvPr>
            <p:ph type="pic" sz="quarter" idx="15"/>
          </p:nvPr>
        </p:nvSpPr>
        <p:spPr>
          <a:xfrm>
            <a:off x="0" y="0"/>
            <a:ext cx="12192000" cy="6858000"/>
          </a:xfrm>
        </p:spPr>
        <p:txBody>
          <a:bodyPr lIns="0" tIns="0" rIns="0" bIns="0"/>
          <a:lstStyle/>
          <a:p>
            <a:r>
              <a:rPr lang="en-US" noProof="0"/>
              <a:t>Click icon to add picture</a:t>
            </a:r>
            <a:endParaRPr lang="en-US"/>
          </a:p>
        </p:txBody>
      </p:sp>
      <p:sp>
        <p:nvSpPr>
          <p:cNvPr id="80" name="Title 1">
            <a:extLst>
              <a:ext uri="{FF2B5EF4-FFF2-40B4-BE49-F238E27FC236}">
                <a16:creationId xmlns:a16="http://schemas.microsoft.com/office/drawing/2014/main" id="{30A68600-7881-4B67-B186-6217D1ABAC79}"/>
              </a:ext>
            </a:extLst>
          </p:cNvPr>
          <p:cNvSpPr>
            <a:spLocks noGrp="1"/>
          </p:cNvSpPr>
          <p:nvPr>
            <p:ph type="title"/>
          </p:nvPr>
        </p:nvSpPr>
        <p:spPr>
          <a:xfrm>
            <a:off x="331200" y="691200"/>
            <a:ext cx="11530600" cy="367200"/>
          </a:xfrm>
        </p:spPr>
        <p:txBody>
          <a:body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233B759A-8EC4-474C-9D8F-27FFD7EFC0CB}"/>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 name="Footer Placeholder 2">
            <a:extLst>
              <a:ext uri="{FF2B5EF4-FFF2-40B4-BE49-F238E27FC236}">
                <a16:creationId xmlns:a16="http://schemas.microsoft.com/office/drawing/2014/main" id="{84F6A480-9627-4834-A7C2-9C9C23E027E2}"/>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28357F29-FBD8-4C17-AA78-F7962A8410D8}"/>
              </a:ext>
            </a:extLst>
          </p:cNvPr>
          <p:cNvSpPr>
            <a:spLocks noGrp="1"/>
          </p:cNvSpPr>
          <p:nvPr>
            <p:ph type="dt" sz="half" idx="11"/>
          </p:nvPr>
        </p:nvSpPr>
        <p:spPr/>
        <p:txBody>
          <a:bodyPr lIns="0" tIns="0" rIns="0" bIns="0"/>
          <a:lstStyle/>
          <a:p>
            <a:fld id="{1ED25921-0164-44A7-9160-BDE8AC310B51}"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4A6EB2A1-5955-4872-8062-32929D0BDAB8}"/>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37" name="Text Placeholder 9">
            <a:extLst>
              <a:ext uri="{FF2B5EF4-FFF2-40B4-BE49-F238E27FC236}">
                <a16:creationId xmlns:a16="http://schemas.microsoft.com/office/drawing/2014/main" id="{E9BF6FE6-5893-4416-9A56-5FE878A6910E}"/>
              </a:ext>
            </a:extLst>
          </p:cNvPr>
          <p:cNvSpPr>
            <a:spLocks noGrp="1"/>
          </p:cNvSpPr>
          <p:nvPr>
            <p:ph type="body" sz="quarter" idx="16"/>
          </p:nvPr>
        </p:nvSpPr>
        <p:spPr>
          <a:xfrm>
            <a:off x="334800" y="514800"/>
            <a:ext cx="306000" cy="32400"/>
          </a:xfrm>
          <a:solidFill>
            <a:schemeClr val="bg2"/>
          </a:solidFill>
          <a:ln w="6350">
            <a:solidFill>
              <a:schemeClr val="bg2"/>
            </a:solidFill>
            <a:miter lim="800000"/>
          </a:ln>
        </p:spPr>
        <p:txBody>
          <a:bodyPr lIns="0" tIns="0" rIns="0" bIns="0"/>
          <a:lstStyle>
            <a:lvl1pPr>
              <a:defRPr>
                <a:noFill/>
              </a:defRPr>
            </a:lvl1pPr>
          </a:lstStyle>
          <a:p>
            <a:pPr lvl="0"/>
            <a:r>
              <a:rPr lang="en-US" noProof="0"/>
              <a:t>Click to edit Master text styles</a:t>
            </a:r>
            <a:endParaRPr lang="en-US"/>
          </a:p>
        </p:txBody>
      </p:sp>
      <p:pic>
        <p:nvPicPr>
          <p:cNvPr id="2" name="LogoFooter">
            <a:extLst>
              <a:ext uri="{FF2B5EF4-FFF2-40B4-BE49-F238E27FC236}">
                <a16:creationId xmlns:a16="http://schemas.microsoft.com/office/drawing/2014/main" id="{B5B2B43B-F910-7839-8063-5DB9432AAB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54200" y="6456066"/>
            <a:ext cx="507600" cy="192272"/>
          </a:xfrm>
          <a:prstGeom prst="rect">
            <a:avLst/>
          </a:prstGeom>
        </p:spPr>
      </p:pic>
      <p:sp>
        <p:nvSpPr>
          <p:cNvPr id="6" name="CopyrightTex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7185D9D8-D11B-3B47-230F-74A7A19935AB}"/>
              </a:ext>
            </a:extLst>
          </p:cNvPr>
          <p:cNvSpPr txBox="1"/>
          <p:nvPr userDrawn="1"/>
        </p:nvSpPr>
        <p:spPr bwMode="gray">
          <a:xfrm>
            <a:off x="331200" y="6522896"/>
            <a:ext cx="1533600"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9" name="Date dynamic" descr="{&quot;templafy&quot;:{&quot;id&quot;:&quot;b9e355e0-b924-4c0d-b9ec-40089230f254&quot;}}">
            <a:extLst>
              <a:ext uri="{FF2B5EF4-FFF2-40B4-BE49-F238E27FC236}">
                <a16:creationId xmlns:a16="http://schemas.microsoft.com/office/drawing/2014/main" id="{E9964A56-81C9-77D6-0DA1-35E7D7D082CD}"/>
              </a:ext>
            </a:extLst>
          </p:cNvPr>
          <p:cNvSpPr/>
          <p:nvPr userDrawn="1"/>
        </p:nvSpPr>
        <p:spPr bwMode="gray">
          <a:xfrm>
            <a:off x="2934000" y="6548400"/>
            <a:ext cx="1296000" cy="118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Bef>
                <a:spcPts val="600"/>
              </a:spcBef>
            </a:pPr>
            <a:r>
              <a:rPr lang="en-US" sz="800" noProof="0">
                <a:solidFill>
                  <a:schemeClr val="tx1"/>
                </a:solidFill>
              </a:rPr>
              <a:t>September 17, 2024</a:t>
            </a:r>
          </a:p>
        </p:txBody>
      </p:sp>
      <p:sp>
        <p:nvSpPr>
          <p:cNvPr id="12" name="Slide number">
            <a:extLst>
              <a:ext uri="{FF2B5EF4-FFF2-40B4-BE49-F238E27FC236}">
                <a16:creationId xmlns:a16="http://schemas.microsoft.com/office/drawing/2014/main" id="{41A3BA16-6B6A-D206-D9D9-E6B17F9FD035}"/>
              </a:ext>
            </a:extLst>
          </p:cNvPr>
          <p:cNvSpPr/>
          <p:nvPr userDrawn="1"/>
        </p:nvSpPr>
        <p:spPr bwMode="gray">
          <a:xfrm>
            <a:off x="2181600" y="6548400"/>
            <a:ext cx="644513" cy="118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Bef>
                <a:spcPts val="600"/>
              </a:spcBef>
            </a:pPr>
            <a:r>
              <a:rPr lang="en-US" sz="800" noProof="0" dirty="0">
                <a:solidFill>
                  <a:schemeClr val="tx1"/>
                </a:solidFill>
              </a:rPr>
              <a:t>Slide </a:t>
            </a:r>
            <a:fld id="{6ACD6C49-4324-4266-B7DB-7E26C75ACED4}" type="slidenum">
              <a:rPr lang="en-US" sz="800" noProof="0" smtClean="0">
                <a:solidFill>
                  <a:schemeClr val="tx1"/>
                </a:solidFill>
              </a:rPr>
              <a:t>‹#›</a:t>
            </a:fld>
            <a:endParaRPr lang="en-US" sz="800" noProof="0" dirty="0">
              <a:solidFill>
                <a:schemeClr val="tx1"/>
              </a:solidFill>
            </a:endParaRPr>
          </a:p>
        </p:txBody>
      </p:sp>
    </p:spTree>
    <p:extLst>
      <p:ext uri="{BB962C8B-B14F-4D97-AF65-F5344CB8AC3E}">
        <p14:creationId xmlns:p14="http://schemas.microsoft.com/office/powerpoint/2010/main" val="340167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ounded picture &amp; text boxes">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B44EC52-177B-4EE6-B503-BC62C90040B3}"/>
              </a:ext>
            </a:extLst>
          </p:cNvPr>
          <p:cNvSpPr>
            <a:spLocks noGrp="1"/>
          </p:cNvSpPr>
          <p:nvPr>
            <p:ph type="pic" sz="quarter" idx="17"/>
          </p:nvPr>
        </p:nvSpPr>
        <p:spPr bwMode="gray">
          <a:xfrm>
            <a:off x="331789" y="2304000"/>
            <a:ext cx="2935286" cy="2935286"/>
          </a:xfrm>
          <a:custGeom>
            <a:avLst/>
            <a:gdLst>
              <a:gd name="connsiteX0" fmla="*/ 1486800 w 2973600"/>
              <a:gd name="connsiteY0" fmla="*/ 0 h 2973600"/>
              <a:gd name="connsiteX1" fmla="*/ 2973600 w 2973600"/>
              <a:gd name="connsiteY1" fmla="*/ 1486800 h 2973600"/>
              <a:gd name="connsiteX2" fmla="*/ 1486800 w 2973600"/>
              <a:gd name="connsiteY2" fmla="*/ 2973600 h 2973600"/>
              <a:gd name="connsiteX3" fmla="*/ 0 w 2973600"/>
              <a:gd name="connsiteY3" fmla="*/ 1486800 h 2973600"/>
              <a:gd name="connsiteX4" fmla="*/ 1486800 w 2973600"/>
              <a:gd name="connsiteY4" fmla="*/ 0 h 297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600" h="2973600">
                <a:moveTo>
                  <a:pt x="1486800" y="0"/>
                </a:moveTo>
                <a:cubicBezTo>
                  <a:pt x="2307937" y="0"/>
                  <a:pt x="2973600" y="665663"/>
                  <a:pt x="2973600" y="1486800"/>
                </a:cubicBezTo>
                <a:cubicBezTo>
                  <a:pt x="2973600" y="2307937"/>
                  <a:pt x="2307937" y="2973600"/>
                  <a:pt x="1486800" y="2973600"/>
                </a:cubicBezTo>
                <a:cubicBezTo>
                  <a:pt x="665663" y="2973600"/>
                  <a:pt x="0" y="2307937"/>
                  <a:pt x="0" y="1486800"/>
                </a:cubicBezTo>
                <a:cubicBezTo>
                  <a:pt x="0" y="665663"/>
                  <a:pt x="665663" y="0"/>
                  <a:pt x="1486800" y="0"/>
                </a:cubicBezTo>
                <a:close/>
              </a:path>
            </a:pathLst>
          </a:custGeom>
        </p:spPr>
        <p:txBody>
          <a:bodyPr wrap="square" bIns="504000" anchor="ctr">
            <a:noAutofit/>
          </a:bodyPr>
          <a:lstStyle>
            <a:lvl1pPr algn="ctr">
              <a:defRPr/>
            </a:lvl1pPr>
          </a:lstStyle>
          <a:p>
            <a:r>
              <a:rPr lang="en-US" noProof="0"/>
              <a:t>Click icon to add picture</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4032250" y="2304000"/>
            <a:ext cx="7818950" cy="2343600"/>
          </a:xfrm>
        </p:spPr>
        <p:txBody>
          <a:bodyPr lIns="0" tIns="0" rIns="0" bIns="0"/>
          <a:lstStyle>
            <a:lvl1pPr>
              <a:defRPr sz="2400" b="0">
                <a:latin typeface="ABBvoice Light" panose="020D0403020503020204" pitchFamily="34" charset="0"/>
                <a:ea typeface="ABBvoice Light" panose="020D0403020503020204" pitchFamily="34" charset="0"/>
                <a:cs typeface="ABBvoice Light" panose="020D0403020503020204" pitchFamily="34" charset="0"/>
              </a:defRPr>
            </a:lvl1pPr>
            <a:lvl2pPr indent="-284400">
              <a:defRPr sz="2400" b="0">
                <a:latin typeface="ABBvoice Light" panose="020D0403020503020204" pitchFamily="34" charset="0"/>
                <a:ea typeface="ABBvoice Light" panose="020D0403020503020204" pitchFamily="34" charset="0"/>
                <a:cs typeface="ABBvoice Light" panose="020D0403020503020204" pitchFamily="34" charset="0"/>
              </a:defRPr>
            </a:lvl2pPr>
            <a:lvl3pPr marL="568800" indent="-284400">
              <a:defRPr sz="2400" b="0">
                <a:latin typeface="ABBvoice Light" panose="020D0403020503020204" pitchFamily="34" charset="0"/>
                <a:ea typeface="ABBvoice Light" panose="020D0403020503020204" pitchFamily="34" charset="0"/>
                <a:cs typeface="ABBvoice Light" panose="020D0403020503020204" pitchFamily="34" charset="0"/>
              </a:defRPr>
            </a:lvl3pPr>
            <a:lvl4pPr marL="568800" indent="-284400">
              <a:defRPr sz="2400" b="0">
                <a:latin typeface="ABBvoice Light" panose="020D0403020503020204" pitchFamily="34" charset="0"/>
                <a:ea typeface="ABBvoice Light" panose="020D0403020503020204" pitchFamily="34" charset="0"/>
                <a:cs typeface="ABBvoice Light" panose="020D0403020503020204" pitchFamily="34" charset="0"/>
              </a:defRPr>
            </a:lvl4pPr>
            <a:lvl5pPr marL="568800" indent="-284400">
              <a:defRPr sz="2400" b="0">
                <a:latin typeface="ABBvoice Light" panose="020D0403020503020204" pitchFamily="34" charset="0"/>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1" name="Text Placeholder 11">
            <a:extLst>
              <a:ext uri="{FF2B5EF4-FFF2-40B4-BE49-F238E27FC236}">
                <a16:creationId xmlns:a16="http://schemas.microsoft.com/office/drawing/2014/main" id="{45EE9DB0-5B20-4895-89CC-4D1979114BE5}"/>
              </a:ext>
            </a:extLst>
          </p:cNvPr>
          <p:cNvSpPr>
            <a:spLocks noGrp="1"/>
          </p:cNvSpPr>
          <p:nvPr>
            <p:ph type="body" sz="quarter" idx="18"/>
          </p:nvPr>
        </p:nvSpPr>
        <p:spPr>
          <a:xfrm>
            <a:off x="4032250" y="4737600"/>
            <a:ext cx="7818950" cy="684000"/>
          </a:xfrm>
        </p:spPr>
        <p:txBody>
          <a:bodyPr lIns="0" tIns="0" rIns="0" bIns="0"/>
          <a:lstStyle>
            <a:lvl1pPr>
              <a:defRPr sz="1400" b="1">
                <a:latin typeface="+mn-lt"/>
                <a:ea typeface="ABBvoice Light" panose="020D0403020503020204" pitchFamily="34" charset="0"/>
                <a:cs typeface="ABBvoice Light" panose="020D0403020503020204" pitchFamily="34" charset="0"/>
              </a:defRPr>
            </a:lvl1pPr>
            <a:lvl2pPr>
              <a:defRPr sz="1400" b="1">
                <a:latin typeface="+mn-lt"/>
                <a:ea typeface="ABBvoice Light" panose="020D0403020503020204" pitchFamily="34" charset="0"/>
                <a:cs typeface="ABBvoice Light" panose="020D0403020503020204" pitchFamily="34" charset="0"/>
              </a:defRPr>
            </a:lvl2pPr>
            <a:lvl3pPr>
              <a:defRPr sz="1400" b="1">
                <a:latin typeface="+mn-lt"/>
                <a:ea typeface="ABBvoice Light" panose="020D0403020503020204" pitchFamily="34" charset="0"/>
                <a:cs typeface="ABBvoice Light" panose="020D0403020503020204" pitchFamily="34" charset="0"/>
              </a:defRPr>
            </a:lvl3pPr>
            <a:lvl4pPr>
              <a:defRPr sz="1400" b="1">
                <a:latin typeface="+mn-lt"/>
                <a:ea typeface="ABBvoice Light" panose="020D0403020503020204" pitchFamily="34" charset="0"/>
                <a:cs typeface="ABBvoice Light" panose="020D0403020503020204" pitchFamily="34" charset="0"/>
              </a:defRPr>
            </a:lvl4pPr>
            <a:lvl5pPr>
              <a:defRPr sz="1400" b="1">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E30F739D-D043-4399-A7D3-5EFB7AFB4681}"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207457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rounded pictures &amp; text box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B44EC52-177B-4EE6-B503-BC62C90040B3}"/>
              </a:ext>
            </a:extLst>
          </p:cNvPr>
          <p:cNvSpPr>
            <a:spLocks noGrp="1"/>
          </p:cNvSpPr>
          <p:nvPr>
            <p:ph type="pic" sz="quarter" idx="17"/>
          </p:nvPr>
        </p:nvSpPr>
        <p:spPr bwMode="gray">
          <a:xfrm>
            <a:off x="338400" y="1944000"/>
            <a:ext cx="2721600" cy="2664000"/>
          </a:xfrm>
          <a:custGeom>
            <a:avLst/>
            <a:gdLst>
              <a:gd name="connsiteX0" fmla="*/ 1486800 w 2973600"/>
              <a:gd name="connsiteY0" fmla="*/ 0 h 2973600"/>
              <a:gd name="connsiteX1" fmla="*/ 2973600 w 2973600"/>
              <a:gd name="connsiteY1" fmla="*/ 1486800 h 2973600"/>
              <a:gd name="connsiteX2" fmla="*/ 1486800 w 2973600"/>
              <a:gd name="connsiteY2" fmla="*/ 2973600 h 2973600"/>
              <a:gd name="connsiteX3" fmla="*/ 0 w 2973600"/>
              <a:gd name="connsiteY3" fmla="*/ 1486800 h 2973600"/>
              <a:gd name="connsiteX4" fmla="*/ 1486800 w 2973600"/>
              <a:gd name="connsiteY4" fmla="*/ 0 h 297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600" h="2973600">
                <a:moveTo>
                  <a:pt x="1486800" y="0"/>
                </a:moveTo>
                <a:cubicBezTo>
                  <a:pt x="2307937" y="0"/>
                  <a:pt x="2973600" y="665663"/>
                  <a:pt x="2973600" y="1486800"/>
                </a:cubicBezTo>
                <a:cubicBezTo>
                  <a:pt x="2973600" y="2307937"/>
                  <a:pt x="2307937" y="2973600"/>
                  <a:pt x="1486800" y="2973600"/>
                </a:cubicBezTo>
                <a:cubicBezTo>
                  <a:pt x="665663" y="2973600"/>
                  <a:pt x="0" y="2307937"/>
                  <a:pt x="0" y="1486800"/>
                </a:cubicBezTo>
                <a:cubicBezTo>
                  <a:pt x="0" y="665663"/>
                  <a:pt x="665663" y="0"/>
                  <a:pt x="1486800" y="0"/>
                </a:cubicBezTo>
                <a:close/>
              </a:path>
            </a:pathLst>
          </a:custGeom>
        </p:spPr>
        <p:txBody>
          <a:bodyPr wrap="square" bIns="504000" anchor="ctr">
            <a:noAutofit/>
          </a:bodyPr>
          <a:lstStyle>
            <a:lvl1pPr algn="ctr">
              <a:defRPr/>
            </a:lvl1pPr>
          </a:lstStyle>
          <a:p>
            <a:r>
              <a:rPr lang="en-US" noProof="0"/>
              <a:t>Click icon to add picture</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198" y="4708800"/>
            <a:ext cx="2721600" cy="1105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2767594A-9B1B-4FC9-A3EF-98EEA86AC62C}"/>
              </a:ext>
            </a:extLst>
          </p:cNvPr>
          <p:cNvSpPr>
            <a:spLocks noGrp="1"/>
          </p:cNvSpPr>
          <p:nvPr>
            <p:ph type="pic" sz="quarter" idx="18"/>
          </p:nvPr>
        </p:nvSpPr>
        <p:spPr bwMode="gray">
          <a:xfrm>
            <a:off x="3272596" y="1944000"/>
            <a:ext cx="2721600" cy="2664000"/>
          </a:xfrm>
          <a:custGeom>
            <a:avLst/>
            <a:gdLst>
              <a:gd name="connsiteX0" fmla="*/ 1486800 w 2973600"/>
              <a:gd name="connsiteY0" fmla="*/ 0 h 2973600"/>
              <a:gd name="connsiteX1" fmla="*/ 2973600 w 2973600"/>
              <a:gd name="connsiteY1" fmla="*/ 1486800 h 2973600"/>
              <a:gd name="connsiteX2" fmla="*/ 1486800 w 2973600"/>
              <a:gd name="connsiteY2" fmla="*/ 2973600 h 2973600"/>
              <a:gd name="connsiteX3" fmla="*/ 0 w 2973600"/>
              <a:gd name="connsiteY3" fmla="*/ 1486800 h 2973600"/>
              <a:gd name="connsiteX4" fmla="*/ 1486800 w 2973600"/>
              <a:gd name="connsiteY4" fmla="*/ 0 h 297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600" h="2973600">
                <a:moveTo>
                  <a:pt x="1486800" y="0"/>
                </a:moveTo>
                <a:cubicBezTo>
                  <a:pt x="2307937" y="0"/>
                  <a:pt x="2973600" y="665663"/>
                  <a:pt x="2973600" y="1486800"/>
                </a:cubicBezTo>
                <a:cubicBezTo>
                  <a:pt x="2973600" y="2307937"/>
                  <a:pt x="2307937" y="2973600"/>
                  <a:pt x="1486800" y="2973600"/>
                </a:cubicBezTo>
                <a:cubicBezTo>
                  <a:pt x="665663" y="2973600"/>
                  <a:pt x="0" y="2307937"/>
                  <a:pt x="0" y="1486800"/>
                </a:cubicBezTo>
                <a:cubicBezTo>
                  <a:pt x="0" y="665663"/>
                  <a:pt x="665663" y="0"/>
                  <a:pt x="1486800" y="0"/>
                </a:cubicBezTo>
                <a:close/>
              </a:path>
            </a:pathLst>
          </a:custGeom>
        </p:spPr>
        <p:txBody>
          <a:bodyPr wrap="square" bIns="504000" anchor="ctr">
            <a:noAutofit/>
          </a:bodyPr>
          <a:lstStyle>
            <a:lvl1pPr algn="ctr">
              <a:defRPr/>
            </a:lvl1pPr>
          </a:lstStyle>
          <a:p>
            <a:r>
              <a:rPr lang="en-US" noProof="0"/>
              <a:t>Click icon to add picture</a:t>
            </a:r>
            <a:endParaRPr lang="en-US"/>
          </a:p>
        </p:txBody>
      </p:sp>
      <p:sp>
        <p:nvSpPr>
          <p:cNvPr id="31" name="Text Placeholder 11">
            <a:extLst>
              <a:ext uri="{FF2B5EF4-FFF2-40B4-BE49-F238E27FC236}">
                <a16:creationId xmlns:a16="http://schemas.microsoft.com/office/drawing/2014/main" id="{5E9B6A50-8E7E-44DE-87B0-BBA84E8C9C4D}"/>
              </a:ext>
            </a:extLst>
          </p:cNvPr>
          <p:cNvSpPr>
            <a:spLocks noGrp="1"/>
          </p:cNvSpPr>
          <p:nvPr>
            <p:ph type="body" sz="quarter" idx="19"/>
          </p:nvPr>
        </p:nvSpPr>
        <p:spPr>
          <a:xfrm>
            <a:off x="3267795" y="4708800"/>
            <a:ext cx="2721600" cy="1105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403055A0-7433-437E-92E6-21BA8C2F2EC9}"/>
              </a:ext>
            </a:extLst>
          </p:cNvPr>
          <p:cNvSpPr>
            <a:spLocks noGrp="1"/>
          </p:cNvSpPr>
          <p:nvPr>
            <p:ph type="pic" sz="quarter" idx="20"/>
          </p:nvPr>
        </p:nvSpPr>
        <p:spPr bwMode="gray">
          <a:xfrm>
            <a:off x="6206792" y="1944000"/>
            <a:ext cx="2721600" cy="2664000"/>
          </a:xfrm>
          <a:custGeom>
            <a:avLst/>
            <a:gdLst>
              <a:gd name="connsiteX0" fmla="*/ 1486800 w 2973600"/>
              <a:gd name="connsiteY0" fmla="*/ 0 h 2973600"/>
              <a:gd name="connsiteX1" fmla="*/ 2973600 w 2973600"/>
              <a:gd name="connsiteY1" fmla="*/ 1486800 h 2973600"/>
              <a:gd name="connsiteX2" fmla="*/ 1486800 w 2973600"/>
              <a:gd name="connsiteY2" fmla="*/ 2973600 h 2973600"/>
              <a:gd name="connsiteX3" fmla="*/ 0 w 2973600"/>
              <a:gd name="connsiteY3" fmla="*/ 1486800 h 2973600"/>
              <a:gd name="connsiteX4" fmla="*/ 1486800 w 2973600"/>
              <a:gd name="connsiteY4" fmla="*/ 0 h 297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600" h="2973600">
                <a:moveTo>
                  <a:pt x="1486800" y="0"/>
                </a:moveTo>
                <a:cubicBezTo>
                  <a:pt x="2307937" y="0"/>
                  <a:pt x="2973600" y="665663"/>
                  <a:pt x="2973600" y="1486800"/>
                </a:cubicBezTo>
                <a:cubicBezTo>
                  <a:pt x="2973600" y="2307937"/>
                  <a:pt x="2307937" y="2973600"/>
                  <a:pt x="1486800" y="2973600"/>
                </a:cubicBezTo>
                <a:cubicBezTo>
                  <a:pt x="665663" y="2973600"/>
                  <a:pt x="0" y="2307937"/>
                  <a:pt x="0" y="1486800"/>
                </a:cubicBezTo>
                <a:cubicBezTo>
                  <a:pt x="0" y="665663"/>
                  <a:pt x="665663" y="0"/>
                  <a:pt x="1486800" y="0"/>
                </a:cubicBezTo>
                <a:close/>
              </a:path>
            </a:pathLst>
          </a:custGeom>
        </p:spPr>
        <p:txBody>
          <a:bodyPr wrap="square" bIns="504000" anchor="ctr">
            <a:noAutofit/>
          </a:bodyPr>
          <a:lstStyle>
            <a:lvl1pPr algn="ctr">
              <a:defRPr/>
            </a:lvl1pPr>
          </a:lstStyle>
          <a:p>
            <a:r>
              <a:rPr lang="en-US" noProof="0"/>
              <a:t>Click icon to add picture</a:t>
            </a:r>
            <a:endParaRPr lang="en-US"/>
          </a:p>
        </p:txBody>
      </p:sp>
      <p:sp>
        <p:nvSpPr>
          <p:cNvPr id="32" name="Text Placeholder 11">
            <a:extLst>
              <a:ext uri="{FF2B5EF4-FFF2-40B4-BE49-F238E27FC236}">
                <a16:creationId xmlns:a16="http://schemas.microsoft.com/office/drawing/2014/main" id="{F4B5EE1A-3316-46F5-BB7B-CCCA30464A87}"/>
              </a:ext>
            </a:extLst>
          </p:cNvPr>
          <p:cNvSpPr>
            <a:spLocks noGrp="1"/>
          </p:cNvSpPr>
          <p:nvPr>
            <p:ph type="body" sz="quarter" idx="21"/>
          </p:nvPr>
        </p:nvSpPr>
        <p:spPr>
          <a:xfrm>
            <a:off x="6204392" y="4708800"/>
            <a:ext cx="2721600" cy="1105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Picture Placeholder 10">
            <a:extLst>
              <a:ext uri="{FF2B5EF4-FFF2-40B4-BE49-F238E27FC236}">
                <a16:creationId xmlns:a16="http://schemas.microsoft.com/office/drawing/2014/main" id="{00FD68CA-5637-4712-BABD-05E96DCD3BCF}"/>
              </a:ext>
            </a:extLst>
          </p:cNvPr>
          <p:cNvSpPr>
            <a:spLocks noGrp="1"/>
          </p:cNvSpPr>
          <p:nvPr>
            <p:ph type="pic" sz="quarter" idx="22"/>
          </p:nvPr>
        </p:nvSpPr>
        <p:spPr bwMode="gray">
          <a:xfrm>
            <a:off x="9140989" y="1944000"/>
            <a:ext cx="2721600" cy="2664000"/>
          </a:xfrm>
          <a:custGeom>
            <a:avLst/>
            <a:gdLst>
              <a:gd name="connsiteX0" fmla="*/ 1486800 w 2973600"/>
              <a:gd name="connsiteY0" fmla="*/ 0 h 2973600"/>
              <a:gd name="connsiteX1" fmla="*/ 2973600 w 2973600"/>
              <a:gd name="connsiteY1" fmla="*/ 1486800 h 2973600"/>
              <a:gd name="connsiteX2" fmla="*/ 1486800 w 2973600"/>
              <a:gd name="connsiteY2" fmla="*/ 2973600 h 2973600"/>
              <a:gd name="connsiteX3" fmla="*/ 0 w 2973600"/>
              <a:gd name="connsiteY3" fmla="*/ 1486800 h 2973600"/>
              <a:gd name="connsiteX4" fmla="*/ 1486800 w 2973600"/>
              <a:gd name="connsiteY4" fmla="*/ 0 h 297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600" h="2973600">
                <a:moveTo>
                  <a:pt x="1486800" y="0"/>
                </a:moveTo>
                <a:cubicBezTo>
                  <a:pt x="2307937" y="0"/>
                  <a:pt x="2973600" y="665663"/>
                  <a:pt x="2973600" y="1486800"/>
                </a:cubicBezTo>
                <a:cubicBezTo>
                  <a:pt x="2973600" y="2307937"/>
                  <a:pt x="2307937" y="2973600"/>
                  <a:pt x="1486800" y="2973600"/>
                </a:cubicBezTo>
                <a:cubicBezTo>
                  <a:pt x="665663" y="2973600"/>
                  <a:pt x="0" y="2307937"/>
                  <a:pt x="0" y="1486800"/>
                </a:cubicBezTo>
                <a:cubicBezTo>
                  <a:pt x="0" y="665663"/>
                  <a:pt x="665663" y="0"/>
                  <a:pt x="1486800" y="0"/>
                </a:cubicBezTo>
                <a:close/>
              </a:path>
            </a:pathLst>
          </a:custGeom>
        </p:spPr>
        <p:txBody>
          <a:bodyPr wrap="square" bIns="504000" anchor="ctr">
            <a:noAutofit/>
          </a:bodyPr>
          <a:lstStyle>
            <a:lvl1pPr algn="ctr">
              <a:defRPr/>
            </a:lvl1pPr>
          </a:lstStyle>
          <a:p>
            <a:r>
              <a:rPr lang="en-US" noProof="0"/>
              <a:t>Click icon to add picture</a:t>
            </a:r>
            <a:endParaRPr lang="en-US"/>
          </a:p>
        </p:txBody>
      </p:sp>
      <p:sp>
        <p:nvSpPr>
          <p:cNvPr id="33" name="Text Placeholder 11">
            <a:extLst>
              <a:ext uri="{FF2B5EF4-FFF2-40B4-BE49-F238E27FC236}">
                <a16:creationId xmlns:a16="http://schemas.microsoft.com/office/drawing/2014/main" id="{B81787D8-AACD-4182-9B1C-706B7FA5B2FE}"/>
              </a:ext>
            </a:extLst>
          </p:cNvPr>
          <p:cNvSpPr>
            <a:spLocks noGrp="1"/>
          </p:cNvSpPr>
          <p:nvPr>
            <p:ph type="body" sz="quarter" idx="23"/>
          </p:nvPr>
        </p:nvSpPr>
        <p:spPr>
          <a:xfrm>
            <a:off x="9140989" y="4708800"/>
            <a:ext cx="2721600" cy="11052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6B62B0B7-A6D9-4AB3-BC54-596A0494B0AF}"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32598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icons &amp; text box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hasCustomPrompt="1"/>
          </p:nvPr>
        </p:nvSpPr>
        <p:spPr>
          <a:xfrm>
            <a:off x="331200" y="2552400"/>
            <a:ext cx="914400" cy="914400"/>
          </a:xfrm>
        </p:spPr>
        <p:txBody>
          <a:bodyPr lIns="0" tIns="0" rIns="0" bIns="0"/>
          <a:lstStyle>
            <a:lvl1pPr algn="ctr">
              <a:defRPr sz="800" b="1"/>
            </a:lvl1pPr>
          </a:lstStyle>
          <a:p>
            <a:r>
              <a:rPr lang="en-US" noProof="0"/>
              <a:t>Please add icon</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200" y="3827463"/>
            <a:ext cx="27216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7EED09D4-E380-4A7C-846A-59CC78C71D9B}"/>
              </a:ext>
            </a:extLst>
          </p:cNvPr>
          <p:cNvSpPr>
            <a:spLocks noGrp="1"/>
          </p:cNvSpPr>
          <p:nvPr>
            <p:ph type="pic" sz="quarter" idx="18" hasCustomPrompt="1"/>
          </p:nvPr>
        </p:nvSpPr>
        <p:spPr>
          <a:xfrm>
            <a:off x="3267796" y="2552400"/>
            <a:ext cx="914400" cy="914400"/>
          </a:xfrm>
        </p:spPr>
        <p:txBody>
          <a:bodyPr lIns="0" tIns="0" rIns="0" bIns="0"/>
          <a:lstStyle>
            <a:lvl1pPr algn="ctr">
              <a:defRPr sz="800" b="1"/>
            </a:lvl1pPr>
          </a:lstStyle>
          <a:p>
            <a:r>
              <a:rPr lang="en-US" noProof="0"/>
              <a:t>Please add icon</a:t>
            </a:r>
            <a:endParaRPr lang="en-US"/>
          </a:p>
        </p:txBody>
      </p:sp>
      <p:sp>
        <p:nvSpPr>
          <p:cNvPr id="31" name="Text Placeholder 11">
            <a:extLst>
              <a:ext uri="{FF2B5EF4-FFF2-40B4-BE49-F238E27FC236}">
                <a16:creationId xmlns:a16="http://schemas.microsoft.com/office/drawing/2014/main" id="{0A9E9979-248E-4746-8425-8D44D1E79638}"/>
              </a:ext>
            </a:extLst>
          </p:cNvPr>
          <p:cNvSpPr>
            <a:spLocks noGrp="1"/>
          </p:cNvSpPr>
          <p:nvPr>
            <p:ph type="body" sz="quarter" idx="19"/>
          </p:nvPr>
        </p:nvSpPr>
        <p:spPr>
          <a:xfrm>
            <a:off x="3267796" y="3827463"/>
            <a:ext cx="27216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00F97195-D372-415F-88C4-B0B8FB856244}"/>
              </a:ext>
            </a:extLst>
          </p:cNvPr>
          <p:cNvSpPr>
            <a:spLocks noGrp="1"/>
          </p:cNvSpPr>
          <p:nvPr>
            <p:ph type="pic" sz="quarter" idx="20" hasCustomPrompt="1"/>
          </p:nvPr>
        </p:nvSpPr>
        <p:spPr>
          <a:xfrm>
            <a:off x="6204392" y="2552400"/>
            <a:ext cx="914400" cy="914400"/>
          </a:xfrm>
        </p:spPr>
        <p:txBody>
          <a:bodyPr lIns="0" tIns="0" rIns="0" bIns="0"/>
          <a:lstStyle>
            <a:lvl1pPr algn="ctr">
              <a:defRPr sz="800" b="1"/>
            </a:lvl1pPr>
          </a:lstStyle>
          <a:p>
            <a:r>
              <a:rPr lang="en-US" noProof="0"/>
              <a:t>Please add icon</a:t>
            </a:r>
            <a:endParaRPr lang="en-US"/>
          </a:p>
        </p:txBody>
      </p:sp>
      <p:sp>
        <p:nvSpPr>
          <p:cNvPr id="32" name="Text Placeholder 11">
            <a:extLst>
              <a:ext uri="{FF2B5EF4-FFF2-40B4-BE49-F238E27FC236}">
                <a16:creationId xmlns:a16="http://schemas.microsoft.com/office/drawing/2014/main" id="{D049D639-BFD2-4CC0-8424-B791511A500E}"/>
              </a:ext>
            </a:extLst>
          </p:cNvPr>
          <p:cNvSpPr>
            <a:spLocks noGrp="1"/>
          </p:cNvSpPr>
          <p:nvPr>
            <p:ph type="body" sz="quarter" idx="21"/>
          </p:nvPr>
        </p:nvSpPr>
        <p:spPr>
          <a:xfrm>
            <a:off x="6204392" y="3827463"/>
            <a:ext cx="27216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Picture Placeholder 10">
            <a:extLst>
              <a:ext uri="{FF2B5EF4-FFF2-40B4-BE49-F238E27FC236}">
                <a16:creationId xmlns:a16="http://schemas.microsoft.com/office/drawing/2014/main" id="{334E3EA7-307D-4F31-A26B-D859C8B762B2}"/>
              </a:ext>
            </a:extLst>
          </p:cNvPr>
          <p:cNvSpPr>
            <a:spLocks noGrp="1"/>
          </p:cNvSpPr>
          <p:nvPr>
            <p:ph type="pic" sz="quarter" idx="22" hasCustomPrompt="1"/>
          </p:nvPr>
        </p:nvSpPr>
        <p:spPr>
          <a:xfrm>
            <a:off x="9140989" y="2552400"/>
            <a:ext cx="914400" cy="914400"/>
          </a:xfrm>
        </p:spPr>
        <p:txBody>
          <a:bodyPr lIns="0" tIns="0" rIns="0" bIns="0"/>
          <a:lstStyle>
            <a:lvl1pPr algn="ctr">
              <a:defRPr sz="800" b="1"/>
            </a:lvl1pPr>
          </a:lstStyle>
          <a:p>
            <a:r>
              <a:rPr lang="en-US" noProof="0"/>
              <a:t>Please add icon</a:t>
            </a:r>
            <a:endParaRPr lang="en-US"/>
          </a:p>
        </p:txBody>
      </p:sp>
      <p:sp>
        <p:nvSpPr>
          <p:cNvPr id="33" name="Text Placeholder 11">
            <a:extLst>
              <a:ext uri="{FF2B5EF4-FFF2-40B4-BE49-F238E27FC236}">
                <a16:creationId xmlns:a16="http://schemas.microsoft.com/office/drawing/2014/main" id="{E52081B8-FFAB-490A-9295-579843631D21}"/>
              </a:ext>
            </a:extLst>
          </p:cNvPr>
          <p:cNvSpPr>
            <a:spLocks noGrp="1"/>
          </p:cNvSpPr>
          <p:nvPr>
            <p:ph type="body" sz="quarter" idx="23"/>
          </p:nvPr>
        </p:nvSpPr>
        <p:spPr>
          <a:xfrm>
            <a:off x="9140989" y="3827463"/>
            <a:ext cx="27216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45B8400D-EAFD-4884-B26A-401063EFAC59}"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6" name="Text Placeholder 9">
            <a:extLst>
              <a:ext uri="{FF2B5EF4-FFF2-40B4-BE49-F238E27FC236}">
                <a16:creationId xmlns:a16="http://schemas.microsoft.com/office/drawing/2014/main" id="{C9A43077-8463-4968-88C4-11AE5FC21D22}"/>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132387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ve icons &amp; text box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hasCustomPrompt="1"/>
          </p:nvPr>
        </p:nvSpPr>
        <p:spPr>
          <a:xfrm>
            <a:off x="331200" y="2552400"/>
            <a:ext cx="914400" cy="914400"/>
          </a:xfrm>
        </p:spPr>
        <p:txBody>
          <a:bodyPr lIns="0" tIns="0" rIns="0" bIns="0"/>
          <a:lstStyle>
            <a:lvl1pPr algn="ctr">
              <a:defRPr sz="800" b="1"/>
            </a:lvl1pPr>
          </a:lstStyle>
          <a:p>
            <a:r>
              <a:rPr lang="en-US" noProof="0"/>
              <a:t>Please add icon</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200" y="3827462"/>
            <a:ext cx="17568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7EED09D4-E380-4A7C-846A-59CC78C71D9B}"/>
              </a:ext>
            </a:extLst>
          </p:cNvPr>
          <p:cNvSpPr>
            <a:spLocks noGrp="1"/>
          </p:cNvSpPr>
          <p:nvPr>
            <p:ph type="pic" sz="quarter" idx="18" hasCustomPrompt="1"/>
          </p:nvPr>
        </p:nvSpPr>
        <p:spPr>
          <a:xfrm>
            <a:off x="2774847" y="2552400"/>
            <a:ext cx="914400" cy="914400"/>
          </a:xfrm>
        </p:spPr>
        <p:txBody>
          <a:bodyPr lIns="0" tIns="0" rIns="0" bIns="0"/>
          <a:lstStyle>
            <a:lvl1pPr algn="ctr">
              <a:defRPr sz="800" b="1"/>
            </a:lvl1pPr>
          </a:lstStyle>
          <a:p>
            <a:r>
              <a:rPr lang="en-US" noProof="0"/>
              <a:t>Please add icon</a:t>
            </a:r>
            <a:endParaRPr lang="en-US"/>
          </a:p>
        </p:txBody>
      </p:sp>
      <p:sp>
        <p:nvSpPr>
          <p:cNvPr id="31" name="Text Placeholder 11">
            <a:extLst>
              <a:ext uri="{FF2B5EF4-FFF2-40B4-BE49-F238E27FC236}">
                <a16:creationId xmlns:a16="http://schemas.microsoft.com/office/drawing/2014/main" id="{0A9E9979-248E-4746-8425-8D44D1E79638}"/>
              </a:ext>
            </a:extLst>
          </p:cNvPr>
          <p:cNvSpPr>
            <a:spLocks noGrp="1"/>
          </p:cNvSpPr>
          <p:nvPr>
            <p:ph type="body" sz="quarter" idx="19"/>
          </p:nvPr>
        </p:nvSpPr>
        <p:spPr>
          <a:xfrm>
            <a:off x="2774847" y="3827462"/>
            <a:ext cx="17568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00F97195-D372-415F-88C4-B0B8FB856244}"/>
              </a:ext>
            </a:extLst>
          </p:cNvPr>
          <p:cNvSpPr>
            <a:spLocks noGrp="1"/>
          </p:cNvSpPr>
          <p:nvPr>
            <p:ph type="pic" sz="quarter" idx="20" hasCustomPrompt="1"/>
          </p:nvPr>
        </p:nvSpPr>
        <p:spPr>
          <a:xfrm>
            <a:off x="5218494" y="2552400"/>
            <a:ext cx="914400" cy="914400"/>
          </a:xfrm>
        </p:spPr>
        <p:txBody>
          <a:bodyPr lIns="0" tIns="0" rIns="0" bIns="0"/>
          <a:lstStyle>
            <a:lvl1pPr algn="ctr">
              <a:defRPr sz="800" b="1"/>
            </a:lvl1pPr>
          </a:lstStyle>
          <a:p>
            <a:r>
              <a:rPr lang="en-US" noProof="0"/>
              <a:t>Please add icon</a:t>
            </a:r>
            <a:endParaRPr lang="en-US"/>
          </a:p>
        </p:txBody>
      </p:sp>
      <p:sp>
        <p:nvSpPr>
          <p:cNvPr id="32" name="Text Placeholder 11">
            <a:extLst>
              <a:ext uri="{FF2B5EF4-FFF2-40B4-BE49-F238E27FC236}">
                <a16:creationId xmlns:a16="http://schemas.microsoft.com/office/drawing/2014/main" id="{D049D639-BFD2-4CC0-8424-B791511A500E}"/>
              </a:ext>
            </a:extLst>
          </p:cNvPr>
          <p:cNvSpPr>
            <a:spLocks noGrp="1"/>
          </p:cNvSpPr>
          <p:nvPr>
            <p:ph type="body" sz="quarter" idx="21"/>
          </p:nvPr>
        </p:nvSpPr>
        <p:spPr>
          <a:xfrm>
            <a:off x="5218494" y="3827462"/>
            <a:ext cx="17568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Picture Placeholder 10">
            <a:extLst>
              <a:ext uri="{FF2B5EF4-FFF2-40B4-BE49-F238E27FC236}">
                <a16:creationId xmlns:a16="http://schemas.microsoft.com/office/drawing/2014/main" id="{334E3EA7-307D-4F31-A26B-D859C8B762B2}"/>
              </a:ext>
            </a:extLst>
          </p:cNvPr>
          <p:cNvSpPr>
            <a:spLocks noGrp="1"/>
          </p:cNvSpPr>
          <p:nvPr>
            <p:ph type="pic" sz="quarter" idx="22" hasCustomPrompt="1"/>
          </p:nvPr>
        </p:nvSpPr>
        <p:spPr>
          <a:xfrm>
            <a:off x="7662141" y="2552400"/>
            <a:ext cx="914400" cy="914400"/>
          </a:xfrm>
        </p:spPr>
        <p:txBody>
          <a:bodyPr lIns="0" tIns="0" rIns="0" bIns="0"/>
          <a:lstStyle>
            <a:lvl1pPr algn="ctr">
              <a:defRPr sz="800" b="1"/>
            </a:lvl1pPr>
          </a:lstStyle>
          <a:p>
            <a:r>
              <a:rPr lang="en-US" noProof="0"/>
              <a:t>Please add icon</a:t>
            </a:r>
            <a:endParaRPr lang="en-US"/>
          </a:p>
        </p:txBody>
      </p:sp>
      <p:sp>
        <p:nvSpPr>
          <p:cNvPr id="33" name="Text Placeholder 11">
            <a:extLst>
              <a:ext uri="{FF2B5EF4-FFF2-40B4-BE49-F238E27FC236}">
                <a16:creationId xmlns:a16="http://schemas.microsoft.com/office/drawing/2014/main" id="{E52081B8-FFAB-490A-9295-579843631D21}"/>
              </a:ext>
            </a:extLst>
          </p:cNvPr>
          <p:cNvSpPr>
            <a:spLocks noGrp="1"/>
          </p:cNvSpPr>
          <p:nvPr>
            <p:ph type="body" sz="quarter" idx="23"/>
          </p:nvPr>
        </p:nvSpPr>
        <p:spPr>
          <a:xfrm>
            <a:off x="7662141" y="3827462"/>
            <a:ext cx="17568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6" name="Picture Placeholder 10">
            <a:extLst>
              <a:ext uri="{FF2B5EF4-FFF2-40B4-BE49-F238E27FC236}">
                <a16:creationId xmlns:a16="http://schemas.microsoft.com/office/drawing/2014/main" id="{994AE89A-301F-4C26-92ED-B2EC1B81C77D}"/>
              </a:ext>
            </a:extLst>
          </p:cNvPr>
          <p:cNvSpPr>
            <a:spLocks noGrp="1"/>
          </p:cNvSpPr>
          <p:nvPr>
            <p:ph type="pic" sz="quarter" idx="24" hasCustomPrompt="1"/>
          </p:nvPr>
        </p:nvSpPr>
        <p:spPr>
          <a:xfrm>
            <a:off x="10105789" y="2552400"/>
            <a:ext cx="914400" cy="914400"/>
          </a:xfrm>
        </p:spPr>
        <p:txBody>
          <a:bodyPr lIns="0" tIns="0" rIns="0" bIns="0"/>
          <a:lstStyle>
            <a:lvl1pPr algn="ctr">
              <a:defRPr sz="800" b="1"/>
            </a:lvl1pPr>
          </a:lstStyle>
          <a:p>
            <a:r>
              <a:rPr lang="en-US" noProof="0"/>
              <a:t>Please add icon</a:t>
            </a:r>
            <a:endParaRPr lang="en-US"/>
          </a:p>
        </p:txBody>
      </p:sp>
      <p:sp>
        <p:nvSpPr>
          <p:cNvPr id="34" name="Text Placeholder 11">
            <a:extLst>
              <a:ext uri="{FF2B5EF4-FFF2-40B4-BE49-F238E27FC236}">
                <a16:creationId xmlns:a16="http://schemas.microsoft.com/office/drawing/2014/main" id="{D300B7C1-8FE5-4B19-8D3E-BBDE06098E64}"/>
              </a:ext>
            </a:extLst>
          </p:cNvPr>
          <p:cNvSpPr>
            <a:spLocks noGrp="1"/>
          </p:cNvSpPr>
          <p:nvPr>
            <p:ph type="body" sz="quarter" idx="25"/>
          </p:nvPr>
        </p:nvSpPr>
        <p:spPr>
          <a:xfrm>
            <a:off x="10105789" y="3827462"/>
            <a:ext cx="1756800" cy="1685925"/>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a:lstStyle/>
          <a:p>
            <a:fld id="{C1B80FDE-85AC-4E18-8486-735F9A91D36A}"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8" name="Text Placeholder 9">
            <a:extLst>
              <a:ext uri="{FF2B5EF4-FFF2-40B4-BE49-F238E27FC236}">
                <a16:creationId xmlns:a16="http://schemas.microsoft.com/office/drawing/2014/main" id="{E3342590-42A3-4E78-9950-B9D9986172BF}"/>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208309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4611600"/>
          </a:xfrm>
        </p:spPr>
        <p:txBody>
          <a:bodyPr lIns="0" tIns="0" rIns="0" bIns="0"/>
          <a:lstStyle/>
          <a:p>
            <a:r>
              <a:rPr lang="en-US" noProof="0"/>
              <a:t>Click icon to add picture</a:t>
            </a:r>
            <a:endParaRPr lang="en-US"/>
          </a:p>
        </p:txBody>
      </p:sp>
      <p:sp>
        <p:nvSpPr>
          <p:cNvPr id="13" name="Title 1">
            <a:extLst>
              <a:ext uri="{FF2B5EF4-FFF2-40B4-BE49-F238E27FC236}">
                <a16:creationId xmlns:a16="http://schemas.microsoft.com/office/drawing/2014/main" id="{6DA95573-D6E2-4AE8-BC7C-9ED41474E121}"/>
              </a:ext>
            </a:extLst>
          </p:cNvPr>
          <p:cNvSpPr>
            <a:spLocks noGrp="1"/>
          </p:cNvSpPr>
          <p:nvPr>
            <p:ph type="title"/>
          </p:nvPr>
        </p:nvSpPr>
        <p:spPr>
          <a:xfrm>
            <a:off x="331200" y="5325037"/>
            <a:ext cx="9787525" cy="486000"/>
          </a:xfrm>
        </p:spPr>
        <p:txBody>
          <a:bodyPr/>
          <a:lstStyle>
            <a:lvl1pPr>
              <a:defRPr sz="3200" b="1"/>
            </a:lvl1pPr>
          </a:lstStyle>
          <a:p>
            <a:r>
              <a:rPr lang="en-US" noProof="0"/>
              <a:t>Click to edit Master title style</a:t>
            </a:r>
            <a:endParaRPr lang="en-US"/>
          </a:p>
        </p:txBody>
      </p:sp>
      <p:sp>
        <p:nvSpPr>
          <p:cNvPr id="15" name="Text Placeholder 9">
            <a:extLst>
              <a:ext uri="{FF2B5EF4-FFF2-40B4-BE49-F238E27FC236}">
                <a16:creationId xmlns:a16="http://schemas.microsoft.com/office/drawing/2014/main" id="{74B7DFE2-ECC3-43F8-84A5-7C854EDDC7D8}"/>
              </a:ext>
            </a:extLst>
          </p:cNvPr>
          <p:cNvSpPr>
            <a:spLocks noGrp="1"/>
          </p:cNvSpPr>
          <p:nvPr>
            <p:ph type="body" sz="quarter" idx="14" hasCustomPrompt="1"/>
          </p:nvPr>
        </p:nvSpPr>
        <p:spPr>
          <a:xfrm>
            <a:off x="331200" y="5808186"/>
            <a:ext cx="9787525" cy="4860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6" name="Text Placeholder 3">
            <a:extLst>
              <a:ext uri="{FF2B5EF4-FFF2-40B4-BE49-F238E27FC236}">
                <a16:creationId xmlns:a16="http://schemas.microsoft.com/office/drawing/2014/main" id="{17223CF7-4278-4148-85A7-A9569B5C54BF}"/>
              </a:ext>
            </a:extLst>
          </p:cNvPr>
          <p:cNvSpPr>
            <a:spLocks noGrp="1"/>
          </p:cNvSpPr>
          <p:nvPr>
            <p:ph type="body" sz="quarter" idx="17" hasCustomPrompt="1"/>
          </p:nvPr>
        </p:nvSpPr>
        <p:spPr>
          <a:xfrm>
            <a:off x="331200" y="5136445"/>
            <a:ext cx="9787525" cy="185926"/>
          </a:xfrm>
        </p:spPr>
        <p:txBody>
          <a:bodyPr lIns="0" anchor="t"/>
          <a:lstStyle>
            <a:lvl1pPr>
              <a:spcBef>
                <a:spcPts val="0"/>
              </a:spcBef>
              <a:defRPr sz="1200" cap="all" spc="200" baseline="0"/>
            </a:lvl1pPr>
          </a:lstStyle>
          <a:p>
            <a:pPr lvl="0"/>
            <a:r>
              <a:rPr lang="en-US" noProof="0"/>
              <a:t>DATE OR OTHER INFORMATION – THIS LINE IS NOT OBLIGATORY</a:t>
            </a:r>
            <a:endParaRPr lang="en-US"/>
          </a:p>
        </p:txBody>
      </p:sp>
      <p:sp>
        <p:nvSpPr>
          <p:cNvPr id="10" name="Text Placeholder 6">
            <a:extLst>
              <a:ext uri="{FF2B5EF4-FFF2-40B4-BE49-F238E27FC236}">
                <a16:creationId xmlns:a16="http://schemas.microsoft.com/office/drawing/2014/main" id="{8CF1CED0-A353-47EA-8ED6-DC423D2F5167}"/>
              </a:ext>
            </a:extLst>
          </p:cNvPr>
          <p:cNvSpPr txBox="1">
            <a:spLocks/>
          </p:cNvSpPr>
          <p:nvPr userDrawn="1"/>
        </p:nvSpPr>
        <p:spPr>
          <a:xfrm>
            <a:off x="331199" y="4900566"/>
            <a:ext cx="406799" cy="45719"/>
          </a:xfrm>
          <a:prstGeom prst="rect">
            <a:avLst/>
          </a:prstGeom>
        </p:spPr>
        <p:txBody>
          <a:bodyPr lIns="0" tIns="0" rIns="0" bIns="540000"/>
          <a:lstStyle>
            <a:lvl1pPr marL="0" indent="0" algn="l" defTabSz="914491" rtl="0" eaLnBrk="1" latinLnBrk="0" hangingPunct="1">
              <a:spcBef>
                <a:spcPts val="600"/>
              </a:spcBef>
              <a:buFont typeface="ABBvoice" panose="020B0604020202020204" pitchFamily="34" charset="0"/>
              <a:buNone/>
              <a:defRPr sz="2400" b="1" kern="1200">
                <a:solidFill>
                  <a:srgbClr val="FF0000"/>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r>
              <a:rPr lang="en-US" sz="3200" noProof="0"/>
              <a:t>—</a:t>
            </a:r>
            <a:endParaRPr lang="en-US"/>
          </a:p>
        </p:txBody>
      </p:sp>
      <p:sp>
        <p:nvSpPr>
          <p:cNvPr id="14" name="Date Placeholder 2" hidden="1">
            <a:extLst>
              <a:ext uri="{FF2B5EF4-FFF2-40B4-BE49-F238E27FC236}">
                <a16:creationId xmlns:a16="http://schemas.microsoft.com/office/drawing/2014/main" id="{0A33B1B3-23BD-4E69-9630-079CFBD253DD}"/>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3F8196B3-DB73-4117-BE26-486FF35EB152}" type="datetime4">
              <a:rPr lang="en-US" smtClean="0"/>
              <a:t>September 17, 2024</a:t>
            </a:fld>
            <a:endParaRPr lang="en-US" dirty="0"/>
          </a:p>
        </p:txBody>
      </p:sp>
      <p:sp>
        <p:nvSpPr>
          <p:cNvPr id="18" name="Footer Placeholder 5" hidden="1">
            <a:extLst>
              <a:ext uri="{FF2B5EF4-FFF2-40B4-BE49-F238E27FC236}">
                <a16:creationId xmlns:a16="http://schemas.microsoft.com/office/drawing/2014/main" id="{FF96FD6D-EB5B-42F4-A782-864EE8984920}"/>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19" name="Slide Number Placeholder 6" hidden="1">
            <a:extLst>
              <a:ext uri="{FF2B5EF4-FFF2-40B4-BE49-F238E27FC236}">
                <a16:creationId xmlns:a16="http://schemas.microsoft.com/office/drawing/2014/main" id="{A5917654-E2E7-4F3B-9A54-AAD255683063}"/>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pic>
        <p:nvPicPr>
          <p:cNvPr id="25" name="Logo">
            <a:extLst>
              <a:ext uri="{FF2B5EF4-FFF2-40B4-BE49-F238E27FC236}">
                <a16:creationId xmlns:a16="http://schemas.microsoft.com/office/drawing/2014/main" id="{ED4B13D8-2F10-407F-A41A-CB05B3D199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3" name="Textbox for metadata">
            <a:extLst>
              <a:ext uri="{FF2B5EF4-FFF2-40B4-BE49-F238E27FC236}">
                <a16:creationId xmlns:a16="http://schemas.microsoft.com/office/drawing/2014/main" id="{99A66A49-8F92-4F89-AFD0-110E26BF2680}"/>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23"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47C61707-0D77-48A5-9714-CB909585A68D}"/>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4"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A941D9CF-B941-4280-8DD1-D881D243EC4F}"/>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6"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097C192C-56D3-4D2E-A5FD-182AEBEC4C94}"/>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1623530072" name="Classification" descr="{&quot;templafy&quot;:{&quot;id&quot;:&quot;ebf54afa-8311-41c7-9a25-b65335abcc12&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282499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icons &amp; text box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hasCustomPrompt="1"/>
          </p:nvPr>
        </p:nvSpPr>
        <p:spPr>
          <a:xfrm>
            <a:off x="334800" y="1929600"/>
            <a:ext cx="457200" cy="457200"/>
          </a:xfrm>
        </p:spPr>
        <p:txBody>
          <a:bodyPr lIns="0" tIns="0" rIns="0" bIns="0"/>
          <a:lstStyle>
            <a:lvl1pPr algn="ctr">
              <a:defRPr sz="700" b="1"/>
            </a:lvl1pPr>
          </a:lstStyle>
          <a:p>
            <a:r>
              <a:rPr lang="en-US" noProof="0"/>
              <a:t>Please add icon</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932400" y="1929600"/>
            <a:ext cx="2808000" cy="14148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7EED09D4-E380-4A7C-846A-59CC78C71D9B}"/>
              </a:ext>
            </a:extLst>
          </p:cNvPr>
          <p:cNvSpPr>
            <a:spLocks noGrp="1"/>
          </p:cNvSpPr>
          <p:nvPr>
            <p:ph type="pic" sz="quarter" idx="18" hasCustomPrompt="1"/>
          </p:nvPr>
        </p:nvSpPr>
        <p:spPr>
          <a:xfrm>
            <a:off x="4396763" y="1929600"/>
            <a:ext cx="457200" cy="457200"/>
          </a:xfrm>
        </p:spPr>
        <p:txBody>
          <a:bodyPr lIns="0" tIns="0" rIns="0" bIns="0"/>
          <a:lstStyle>
            <a:lvl1pPr algn="ctr">
              <a:defRPr sz="700" b="1"/>
            </a:lvl1pPr>
          </a:lstStyle>
          <a:p>
            <a:r>
              <a:rPr lang="en-US" noProof="0"/>
              <a:t>Please add icon</a:t>
            </a:r>
            <a:endParaRPr lang="en-US"/>
          </a:p>
        </p:txBody>
      </p:sp>
      <p:sp>
        <p:nvSpPr>
          <p:cNvPr id="31" name="Text Placeholder 11">
            <a:extLst>
              <a:ext uri="{FF2B5EF4-FFF2-40B4-BE49-F238E27FC236}">
                <a16:creationId xmlns:a16="http://schemas.microsoft.com/office/drawing/2014/main" id="{0A9E9979-248E-4746-8425-8D44D1E79638}"/>
              </a:ext>
            </a:extLst>
          </p:cNvPr>
          <p:cNvSpPr>
            <a:spLocks noGrp="1"/>
          </p:cNvSpPr>
          <p:nvPr>
            <p:ph type="body" sz="quarter" idx="19"/>
          </p:nvPr>
        </p:nvSpPr>
        <p:spPr>
          <a:xfrm>
            <a:off x="4994363" y="1929600"/>
            <a:ext cx="2808000" cy="14148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00F97195-D372-415F-88C4-B0B8FB856244}"/>
              </a:ext>
            </a:extLst>
          </p:cNvPr>
          <p:cNvSpPr>
            <a:spLocks noGrp="1"/>
          </p:cNvSpPr>
          <p:nvPr>
            <p:ph type="pic" sz="quarter" idx="20" hasCustomPrompt="1"/>
          </p:nvPr>
        </p:nvSpPr>
        <p:spPr>
          <a:xfrm>
            <a:off x="8458725" y="1929600"/>
            <a:ext cx="457200" cy="457200"/>
          </a:xfrm>
        </p:spPr>
        <p:txBody>
          <a:bodyPr lIns="0" tIns="0" rIns="0" bIns="0"/>
          <a:lstStyle>
            <a:lvl1pPr algn="ctr">
              <a:defRPr sz="700" b="1"/>
            </a:lvl1pPr>
          </a:lstStyle>
          <a:p>
            <a:r>
              <a:rPr lang="en-US" noProof="0"/>
              <a:t>Please add icon</a:t>
            </a:r>
            <a:endParaRPr lang="en-US"/>
          </a:p>
        </p:txBody>
      </p:sp>
      <p:sp>
        <p:nvSpPr>
          <p:cNvPr id="32" name="Text Placeholder 11">
            <a:extLst>
              <a:ext uri="{FF2B5EF4-FFF2-40B4-BE49-F238E27FC236}">
                <a16:creationId xmlns:a16="http://schemas.microsoft.com/office/drawing/2014/main" id="{D049D639-BFD2-4CC0-8424-B791511A500E}"/>
              </a:ext>
            </a:extLst>
          </p:cNvPr>
          <p:cNvSpPr>
            <a:spLocks noGrp="1"/>
          </p:cNvSpPr>
          <p:nvPr>
            <p:ph type="body" sz="quarter" idx="21"/>
          </p:nvPr>
        </p:nvSpPr>
        <p:spPr>
          <a:xfrm>
            <a:off x="9056325" y="1929600"/>
            <a:ext cx="2808000" cy="14148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Picture Placeholder 10">
            <a:extLst>
              <a:ext uri="{FF2B5EF4-FFF2-40B4-BE49-F238E27FC236}">
                <a16:creationId xmlns:a16="http://schemas.microsoft.com/office/drawing/2014/main" id="{334E3EA7-307D-4F31-A26B-D859C8B762B2}"/>
              </a:ext>
            </a:extLst>
          </p:cNvPr>
          <p:cNvSpPr>
            <a:spLocks noGrp="1"/>
          </p:cNvSpPr>
          <p:nvPr>
            <p:ph type="pic" sz="quarter" idx="22" hasCustomPrompt="1"/>
          </p:nvPr>
        </p:nvSpPr>
        <p:spPr>
          <a:xfrm>
            <a:off x="334800" y="3829844"/>
            <a:ext cx="457200" cy="457200"/>
          </a:xfrm>
        </p:spPr>
        <p:txBody>
          <a:bodyPr lIns="0" tIns="0" rIns="0" bIns="0"/>
          <a:lstStyle>
            <a:lvl1pPr algn="ctr">
              <a:defRPr sz="700" b="1"/>
            </a:lvl1pPr>
          </a:lstStyle>
          <a:p>
            <a:r>
              <a:rPr lang="en-US" noProof="0"/>
              <a:t>Please add icon</a:t>
            </a:r>
            <a:endParaRPr lang="en-US"/>
          </a:p>
        </p:txBody>
      </p:sp>
      <p:sp>
        <p:nvSpPr>
          <p:cNvPr id="33" name="Text Placeholder 11">
            <a:extLst>
              <a:ext uri="{FF2B5EF4-FFF2-40B4-BE49-F238E27FC236}">
                <a16:creationId xmlns:a16="http://schemas.microsoft.com/office/drawing/2014/main" id="{E52081B8-FFAB-490A-9295-579843631D21}"/>
              </a:ext>
            </a:extLst>
          </p:cNvPr>
          <p:cNvSpPr>
            <a:spLocks noGrp="1"/>
          </p:cNvSpPr>
          <p:nvPr>
            <p:ph type="body" sz="quarter" idx="23"/>
          </p:nvPr>
        </p:nvSpPr>
        <p:spPr>
          <a:xfrm>
            <a:off x="932400" y="3829844"/>
            <a:ext cx="2808000" cy="14148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6" name="Picture Placeholder 10">
            <a:extLst>
              <a:ext uri="{FF2B5EF4-FFF2-40B4-BE49-F238E27FC236}">
                <a16:creationId xmlns:a16="http://schemas.microsoft.com/office/drawing/2014/main" id="{994AE89A-301F-4C26-92ED-B2EC1B81C77D}"/>
              </a:ext>
            </a:extLst>
          </p:cNvPr>
          <p:cNvSpPr>
            <a:spLocks noGrp="1"/>
          </p:cNvSpPr>
          <p:nvPr>
            <p:ph type="pic" sz="quarter" idx="24" hasCustomPrompt="1"/>
          </p:nvPr>
        </p:nvSpPr>
        <p:spPr>
          <a:xfrm>
            <a:off x="4396763" y="3829844"/>
            <a:ext cx="457200" cy="457200"/>
          </a:xfrm>
        </p:spPr>
        <p:txBody>
          <a:bodyPr lIns="0" tIns="0" rIns="0" bIns="0"/>
          <a:lstStyle>
            <a:lvl1pPr algn="ctr">
              <a:defRPr sz="700" b="1"/>
            </a:lvl1pPr>
          </a:lstStyle>
          <a:p>
            <a:r>
              <a:rPr lang="en-US" noProof="0"/>
              <a:t>Please add icon</a:t>
            </a:r>
            <a:endParaRPr lang="en-US"/>
          </a:p>
        </p:txBody>
      </p:sp>
      <p:sp>
        <p:nvSpPr>
          <p:cNvPr id="34" name="Text Placeholder 11">
            <a:extLst>
              <a:ext uri="{FF2B5EF4-FFF2-40B4-BE49-F238E27FC236}">
                <a16:creationId xmlns:a16="http://schemas.microsoft.com/office/drawing/2014/main" id="{D300B7C1-8FE5-4B19-8D3E-BBDE06098E64}"/>
              </a:ext>
            </a:extLst>
          </p:cNvPr>
          <p:cNvSpPr>
            <a:spLocks noGrp="1"/>
          </p:cNvSpPr>
          <p:nvPr>
            <p:ph type="body" sz="quarter" idx="25"/>
          </p:nvPr>
        </p:nvSpPr>
        <p:spPr>
          <a:xfrm>
            <a:off x="4994363" y="3829844"/>
            <a:ext cx="2808000" cy="14148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7" name="Picture Placeholder 10">
            <a:extLst>
              <a:ext uri="{FF2B5EF4-FFF2-40B4-BE49-F238E27FC236}">
                <a16:creationId xmlns:a16="http://schemas.microsoft.com/office/drawing/2014/main" id="{D5F0F628-8A10-418E-9B30-5C02EB627E1C}"/>
              </a:ext>
            </a:extLst>
          </p:cNvPr>
          <p:cNvSpPr>
            <a:spLocks noGrp="1"/>
          </p:cNvSpPr>
          <p:nvPr>
            <p:ph type="pic" sz="quarter" idx="26" hasCustomPrompt="1"/>
          </p:nvPr>
        </p:nvSpPr>
        <p:spPr>
          <a:xfrm>
            <a:off x="8458725" y="3829844"/>
            <a:ext cx="457200" cy="457200"/>
          </a:xfrm>
        </p:spPr>
        <p:txBody>
          <a:bodyPr lIns="0" tIns="0" rIns="0" bIns="0"/>
          <a:lstStyle>
            <a:lvl1pPr algn="ctr">
              <a:defRPr sz="700" b="1"/>
            </a:lvl1pPr>
          </a:lstStyle>
          <a:p>
            <a:r>
              <a:rPr lang="en-US" noProof="0"/>
              <a:t>Please add icon</a:t>
            </a:r>
            <a:endParaRPr lang="en-US"/>
          </a:p>
        </p:txBody>
      </p:sp>
      <p:sp>
        <p:nvSpPr>
          <p:cNvPr id="35" name="Text Placeholder 11">
            <a:extLst>
              <a:ext uri="{FF2B5EF4-FFF2-40B4-BE49-F238E27FC236}">
                <a16:creationId xmlns:a16="http://schemas.microsoft.com/office/drawing/2014/main" id="{677AB433-7578-4A04-94CE-256E9DF81444}"/>
              </a:ext>
            </a:extLst>
          </p:cNvPr>
          <p:cNvSpPr>
            <a:spLocks noGrp="1"/>
          </p:cNvSpPr>
          <p:nvPr>
            <p:ph type="body" sz="quarter" idx="27"/>
          </p:nvPr>
        </p:nvSpPr>
        <p:spPr>
          <a:xfrm>
            <a:off x="9056325" y="3829844"/>
            <a:ext cx="2808000" cy="14148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9F8C9630-DA98-45BF-80B7-8BB2A4E05A10}"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20" name="Text Placeholder 9">
            <a:extLst>
              <a:ext uri="{FF2B5EF4-FFF2-40B4-BE49-F238E27FC236}">
                <a16:creationId xmlns:a16="http://schemas.microsoft.com/office/drawing/2014/main" id="{664C5B26-A749-427A-8626-9ECBE088C9D8}"/>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237022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ine icons &amp; text box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hasCustomPrompt="1"/>
          </p:nvPr>
        </p:nvSpPr>
        <p:spPr>
          <a:xfrm>
            <a:off x="334800" y="1929600"/>
            <a:ext cx="457200" cy="457200"/>
          </a:xfrm>
        </p:spPr>
        <p:txBody>
          <a:bodyPr lIns="0" tIns="0" rIns="0" bIns="0"/>
          <a:lstStyle>
            <a:lvl1pPr algn="ctr">
              <a:defRPr sz="700" b="1"/>
            </a:lvl1pPr>
          </a:lstStyle>
          <a:p>
            <a:r>
              <a:rPr lang="en-US" noProof="0"/>
              <a:t>Please add icon</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0"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932400" y="19296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Picture Placeholder 10">
            <a:extLst>
              <a:ext uri="{FF2B5EF4-FFF2-40B4-BE49-F238E27FC236}">
                <a16:creationId xmlns:a16="http://schemas.microsoft.com/office/drawing/2014/main" id="{7EED09D4-E380-4A7C-846A-59CC78C71D9B}"/>
              </a:ext>
            </a:extLst>
          </p:cNvPr>
          <p:cNvSpPr>
            <a:spLocks noGrp="1"/>
          </p:cNvSpPr>
          <p:nvPr>
            <p:ph type="pic" sz="quarter" idx="18" hasCustomPrompt="1"/>
          </p:nvPr>
        </p:nvSpPr>
        <p:spPr>
          <a:xfrm>
            <a:off x="4396294" y="1929600"/>
            <a:ext cx="457200" cy="457200"/>
          </a:xfrm>
        </p:spPr>
        <p:txBody>
          <a:bodyPr lIns="0" tIns="0" rIns="0" bIns="0"/>
          <a:lstStyle>
            <a:lvl1pPr algn="ctr">
              <a:defRPr sz="700" b="1"/>
            </a:lvl1pPr>
          </a:lstStyle>
          <a:p>
            <a:r>
              <a:rPr lang="en-US" noProof="0"/>
              <a:t>Please add icon</a:t>
            </a:r>
            <a:endParaRPr lang="en-US"/>
          </a:p>
        </p:txBody>
      </p:sp>
      <p:sp>
        <p:nvSpPr>
          <p:cNvPr id="31" name="Text Placeholder 11">
            <a:extLst>
              <a:ext uri="{FF2B5EF4-FFF2-40B4-BE49-F238E27FC236}">
                <a16:creationId xmlns:a16="http://schemas.microsoft.com/office/drawing/2014/main" id="{0A9E9979-248E-4746-8425-8D44D1E79638}"/>
              </a:ext>
            </a:extLst>
          </p:cNvPr>
          <p:cNvSpPr>
            <a:spLocks noGrp="1"/>
          </p:cNvSpPr>
          <p:nvPr>
            <p:ph type="body" sz="quarter" idx="19"/>
          </p:nvPr>
        </p:nvSpPr>
        <p:spPr>
          <a:xfrm>
            <a:off x="4993894" y="19296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Picture Placeholder 10">
            <a:extLst>
              <a:ext uri="{FF2B5EF4-FFF2-40B4-BE49-F238E27FC236}">
                <a16:creationId xmlns:a16="http://schemas.microsoft.com/office/drawing/2014/main" id="{00F97195-D372-415F-88C4-B0B8FB856244}"/>
              </a:ext>
            </a:extLst>
          </p:cNvPr>
          <p:cNvSpPr>
            <a:spLocks noGrp="1"/>
          </p:cNvSpPr>
          <p:nvPr>
            <p:ph type="pic" sz="quarter" idx="20" hasCustomPrompt="1"/>
          </p:nvPr>
        </p:nvSpPr>
        <p:spPr>
          <a:xfrm>
            <a:off x="8457788" y="1929600"/>
            <a:ext cx="457200" cy="457200"/>
          </a:xfrm>
        </p:spPr>
        <p:txBody>
          <a:bodyPr lIns="0" tIns="0" rIns="0" bIns="0"/>
          <a:lstStyle>
            <a:lvl1pPr algn="ctr">
              <a:defRPr sz="700" b="1"/>
            </a:lvl1pPr>
          </a:lstStyle>
          <a:p>
            <a:r>
              <a:rPr lang="en-US" noProof="0"/>
              <a:t>Please add icon</a:t>
            </a:r>
            <a:endParaRPr lang="en-US"/>
          </a:p>
        </p:txBody>
      </p:sp>
      <p:sp>
        <p:nvSpPr>
          <p:cNvPr id="32" name="Text Placeholder 11">
            <a:extLst>
              <a:ext uri="{FF2B5EF4-FFF2-40B4-BE49-F238E27FC236}">
                <a16:creationId xmlns:a16="http://schemas.microsoft.com/office/drawing/2014/main" id="{D049D639-BFD2-4CC0-8424-B791511A500E}"/>
              </a:ext>
            </a:extLst>
          </p:cNvPr>
          <p:cNvSpPr>
            <a:spLocks noGrp="1"/>
          </p:cNvSpPr>
          <p:nvPr>
            <p:ph type="body" sz="quarter" idx="21"/>
          </p:nvPr>
        </p:nvSpPr>
        <p:spPr>
          <a:xfrm>
            <a:off x="9055388" y="19296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Picture Placeholder 10">
            <a:extLst>
              <a:ext uri="{FF2B5EF4-FFF2-40B4-BE49-F238E27FC236}">
                <a16:creationId xmlns:a16="http://schemas.microsoft.com/office/drawing/2014/main" id="{334E3EA7-307D-4F31-A26B-D859C8B762B2}"/>
              </a:ext>
            </a:extLst>
          </p:cNvPr>
          <p:cNvSpPr>
            <a:spLocks noGrp="1"/>
          </p:cNvSpPr>
          <p:nvPr>
            <p:ph type="pic" sz="quarter" idx="22" hasCustomPrompt="1"/>
          </p:nvPr>
        </p:nvSpPr>
        <p:spPr>
          <a:xfrm>
            <a:off x="334800" y="3272400"/>
            <a:ext cx="457200" cy="457200"/>
          </a:xfrm>
        </p:spPr>
        <p:txBody>
          <a:bodyPr lIns="0" tIns="0" rIns="0" bIns="0"/>
          <a:lstStyle>
            <a:lvl1pPr algn="ctr">
              <a:defRPr sz="700" b="1"/>
            </a:lvl1pPr>
          </a:lstStyle>
          <a:p>
            <a:r>
              <a:rPr lang="en-US" noProof="0"/>
              <a:t>Please add icon</a:t>
            </a:r>
            <a:endParaRPr lang="en-US"/>
          </a:p>
        </p:txBody>
      </p:sp>
      <p:sp>
        <p:nvSpPr>
          <p:cNvPr id="33" name="Text Placeholder 11">
            <a:extLst>
              <a:ext uri="{FF2B5EF4-FFF2-40B4-BE49-F238E27FC236}">
                <a16:creationId xmlns:a16="http://schemas.microsoft.com/office/drawing/2014/main" id="{E52081B8-FFAB-490A-9295-579843631D21}"/>
              </a:ext>
            </a:extLst>
          </p:cNvPr>
          <p:cNvSpPr>
            <a:spLocks noGrp="1"/>
          </p:cNvSpPr>
          <p:nvPr>
            <p:ph type="body" sz="quarter" idx="23"/>
          </p:nvPr>
        </p:nvSpPr>
        <p:spPr>
          <a:xfrm>
            <a:off x="932400" y="32724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6" name="Picture Placeholder 10">
            <a:extLst>
              <a:ext uri="{FF2B5EF4-FFF2-40B4-BE49-F238E27FC236}">
                <a16:creationId xmlns:a16="http://schemas.microsoft.com/office/drawing/2014/main" id="{994AE89A-301F-4C26-92ED-B2EC1B81C77D}"/>
              </a:ext>
            </a:extLst>
          </p:cNvPr>
          <p:cNvSpPr>
            <a:spLocks noGrp="1"/>
          </p:cNvSpPr>
          <p:nvPr>
            <p:ph type="pic" sz="quarter" idx="24" hasCustomPrompt="1"/>
          </p:nvPr>
        </p:nvSpPr>
        <p:spPr>
          <a:xfrm>
            <a:off x="4396294" y="3272400"/>
            <a:ext cx="457200" cy="457200"/>
          </a:xfrm>
        </p:spPr>
        <p:txBody>
          <a:bodyPr lIns="0" tIns="0" rIns="0" bIns="0"/>
          <a:lstStyle>
            <a:lvl1pPr algn="ctr">
              <a:defRPr sz="700" b="1"/>
            </a:lvl1pPr>
          </a:lstStyle>
          <a:p>
            <a:r>
              <a:rPr lang="en-US" noProof="0"/>
              <a:t>Please add icon</a:t>
            </a:r>
            <a:endParaRPr lang="en-US"/>
          </a:p>
        </p:txBody>
      </p:sp>
      <p:sp>
        <p:nvSpPr>
          <p:cNvPr id="34" name="Text Placeholder 11">
            <a:extLst>
              <a:ext uri="{FF2B5EF4-FFF2-40B4-BE49-F238E27FC236}">
                <a16:creationId xmlns:a16="http://schemas.microsoft.com/office/drawing/2014/main" id="{D300B7C1-8FE5-4B19-8D3E-BBDE06098E64}"/>
              </a:ext>
            </a:extLst>
          </p:cNvPr>
          <p:cNvSpPr>
            <a:spLocks noGrp="1"/>
          </p:cNvSpPr>
          <p:nvPr>
            <p:ph type="body" sz="quarter" idx="25"/>
          </p:nvPr>
        </p:nvSpPr>
        <p:spPr>
          <a:xfrm>
            <a:off x="4993894" y="32724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7" name="Picture Placeholder 10">
            <a:extLst>
              <a:ext uri="{FF2B5EF4-FFF2-40B4-BE49-F238E27FC236}">
                <a16:creationId xmlns:a16="http://schemas.microsoft.com/office/drawing/2014/main" id="{D5F0F628-8A10-418E-9B30-5C02EB627E1C}"/>
              </a:ext>
            </a:extLst>
          </p:cNvPr>
          <p:cNvSpPr>
            <a:spLocks noGrp="1"/>
          </p:cNvSpPr>
          <p:nvPr>
            <p:ph type="pic" sz="quarter" idx="26" hasCustomPrompt="1"/>
          </p:nvPr>
        </p:nvSpPr>
        <p:spPr>
          <a:xfrm>
            <a:off x="8457788" y="3272400"/>
            <a:ext cx="457200" cy="457200"/>
          </a:xfrm>
        </p:spPr>
        <p:txBody>
          <a:bodyPr lIns="0" tIns="0" rIns="0" bIns="0"/>
          <a:lstStyle>
            <a:lvl1pPr algn="ctr">
              <a:defRPr sz="700" b="1"/>
            </a:lvl1pPr>
          </a:lstStyle>
          <a:p>
            <a:r>
              <a:rPr lang="en-US" noProof="0"/>
              <a:t>Please add icon</a:t>
            </a:r>
            <a:endParaRPr lang="en-US"/>
          </a:p>
        </p:txBody>
      </p:sp>
      <p:sp>
        <p:nvSpPr>
          <p:cNvPr id="35" name="Text Placeholder 11">
            <a:extLst>
              <a:ext uri="{FF2B5EF4-FFF2-40B4-BE49-F238E27FC236}">
                <a16:creationId xmlns:a16="http://schemas.microsoft.com/office/drawing/2014/main" id="{677AB433-7578-4A04-94CE-256E9DF81444}"/>
              </a:ext>
            </a:extLst>
          </p:cNvPr>
          <p:cNvSpPr>
            <a:spLocks noGrp="1"/>
          </p:cNvSpPr>
          <p:nvPr>
            <p:ph type="body" sz="quarter" idx="27"/>
          </p:nvPr>
        </p:nvSpPr>
        <p:spPr>
          <a:xfrm>
            <a:off x="9055388" y="32724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8" name="Picture Placeholder 10">
            <a:extLst>
              <a:ext uri="{FF2B5EF4-FFF2-40B4-BE49-F238E27FC236}">
                <a16:creationId xmlns:a16="http://schemas.microsoft.com/office/drawing/2014/main" id="{4C864FEE-0A1C-4897-8B82-F45359452B14}"/>
              </a:ext>
            </a:extLst>
          </p:cNvPr>
          <p:cNvSpPr>
            <a:spLocks noGrp="1"/>
          </p:cNvSpPr>
          <p:nvPr>
            <p:ph type="pic" sz="quarter" idx="28" hasCustomPrompt="1"/>
          </p:nvPr>
        </p:nvSpPr>
        <p:spPr>
          <a:xfrm>
            <a:off x="334800" y="4615200"/>
            <a:ext cx="457200" cy="457200"/>
          </a:xfrm>
        </p:spPr>
        <p:txBody>
          <a:bodyPr lIns="0" tIns="0" rIns="0" bIns="0"/>
          <a:lstStyle>
            <a:lvl1pPr algn="ctr">
              <a:defRPr sz="700" b="1"/>
            </a:lvl1pPr>
          </a:lstStyle>
          <a:p>
            <a:r>
              <a:rPr lang="en-US" noProof="0"/>
              <a:t>Please add icon</a:t>
            </a:r>
            <a:endParaRPr lang="en-US"/>
          </a:p>
        </p:txBody>
      </p:sp>
      <p:sp>
        <p:nvSpPr>
          <p:cNvPr id="38" name="Text Placeholder 11">
            <a:extLst>
              <a:ext uri="{FF2B5EF4-FFF2-40B4-BE49-F238E27FC236}">
                <a16:creationId xmlns:a16="http://schemas.microsoft.com/office/drawing/2014/main" id="{FBC895BB-D162-4E65-9A05-7277A36BC032}"/>
              </a:ext>
            </a:extLst>
          </p:cNvPr>
          <p:cNvSpPr>
            <a:spLocks noGrp="1"/>
          </p:cNvSpPr>
          <p:nvPr>
            <p:ph type="body" sz="quarter" idx="29"/>
          </p:nvPr>
        </p:nvSpPr>
        <p:spPr>
          <a:xfrm>
            <a:off x="932400" y="46152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9" name="Picture Placeholder 10">
            <a:extLst>
              <a:ext uri="{FF2B5EF4-FFF2-40B4-BE49-F238E27FC236}">
                <a16:creationId xmlns:a16="http://schemas.microsoft.com/office/drawing/2014/main" id="{1F21B681-AA7C-40DE-8FD3-7B067F1B9F82}"/>
              </a:ext>
            </a:extLst>
          </p:cNvPr>
          <p:cNvSpPr>
            <a:spLocks noGrp="1"/>
          </p:cNvSpPr>
          <p:nvPr>
            <p:ph type="pic" sz="quarter" idx="30" hasCustomPrompt="1"/>
          </p:nvPr>
        </p:nvSpPr>
        <p:spPr>
          <a:xfrm>
            <a:off x="4396294" y="4615200"/>
            <a:ext cx="457200" cy="457200"/>
          </a:xfrm>
        </p:spPr>
        <p:txBody>
          <a:bodyPr lIns="0" tIns="0" rIns="0" bIns="0"/>
          <a:lstStyle>
            <a:lvl1pPr algn="ctr">
              <a:defRPr sz="700" b="1"/>
            </a:lvl1pPr>
          </a:lstStyle>
          <a:p>
            <a:r>
              <a:rPr lang="en-US" noProof="0"/>
              <a:t>Please add icon</a:t>
            </a:r>
            <a:endParaRPr lang="en-US"/>
          </a:p>
        </p:txBody>
      </p:sp>
      <p:sp>
        <p:nvSpPr>
          <p:cNvPr id="39" name="Text Placeholder 11">
            <a:extLst>
              <a:ext uri="{FF2B5EF4-FFF2-40B4-BE49-F238E27FC236}">
                <a16:creationId xmlns:a16="http://schemas.microsoft.com/office/drawing/2014/main" id="{D6CD389E-53C9-4827-B43F-AE5D96E283DD}"/>
              </a:ext>
            </a:extLst>
          </p:cNvPr>
          <p:cNvSpPr>
            <a:spLocks noGrp="1"/>
          </p:cNvSpPr>
          <p:nvPr>
            <p:ph type="body" sz="quarter" idx="31"/>
          </p:nvPr>
        </p:nvSpPr>
        <p:spPr>
          <a:xfrm>
            <a:off x="4993894" y="46152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6" name="Picture Placeholder 10">
            <a:extLst>
              <a:ext uri="{FF2B5EF4-FFF2-40B4-BE49-F238E27FC236}">
                <a16:creationId xmlns:a16="http://schemas.microsoft.com/office/drawing/2014/main" id="{1E8F4191-056B-4619-9288-972A95E4D9D1}"/>
              </a:ext>
            </a:extLst>
          </p:cNvPr>
          <p:cNvSpPr>
            <a:spLocks noGrp="1"/>
          </p:cNvSpPr>
          <p:nvPr>
            <p:ph type="pic" sz="quarter" idx="32" hasCustomPrompt="1"/>
          </p:nvPr>
        </p:nvSpPr>
        <p:spPr>
          <a:xfrm>
            <a:off x="8457788" y="4615200"/>
            <a:ext cx="457200" cy="457200"/>
          </a:xfrm>
        </p:spPr>
        <p:txBody>
          <a:bodyPr lIns="0" tIns="0" rIns="0" bIns="0"/>
          <a:lstStyle>
            <a:lvl1pPr algn="ctr">
              <a:defRPr sz="700" b="1"/>
            </a:lvl1pPr>
          </a:lstStyle>
          <a:p>
            <a:r>
              <a:rPr lang="en-US" noProof="0"/>
              <a:t>Please add icon</a:t>
            </a:r>
            <a:endParaRPr lang="en-US"/>
          </a:p>
        </p:txBody>
      </p:sp>
      <p:sp>
        <p:nvSpPr>
          <p:cNvPr id="40" name="Text Placeholder 11">
            <a:extLst>
              <a:ext uri="{FF2B5EF4-FFF2-40B4-BE49-F238E27FC236}">
                <a16:creationId xmlns:a16="http://schemas.microsoft.com/office/drawing/2014/main" id="{C6A43FA3-4FF5-4557-967D-6FB6ECC33571}"/>
              </a:ext>
            </a:extLst>
          </p:cNvPr>
          <p:cNvSpPr>
            <a:spLocks noGrp="1"/>
          </p:cNvSpPr>
          <p:nvPr>
            <p:ph type="body" sz="quarter" idx="33"/>
          </p:nvPr>
        </p:nvSpPr>
        <p:spPr>
          <a:xfrm>
            <a:off x="9055388" y="4615200"/>
            <a:ext cx="2808000" cy="8604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EA4D8750-925C-4D3A-8C32-BBF1D70B9BC8}"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37" name="Text Placeholder 9">
            <a:extLst>
              <a:ext uri="{FF2B5EF4-FFF2-40B4-BE49-F238E27FC236}">
                <a16:creationId xmlns:a16="http://schemas.microsoft.com/office/drawing/2014/main" id="{EAB8C8AA-5479-4E03-B260-4B35C2BB4F38}"/>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70909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cess: 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3" name="Content Placeholder 8">
            <a:extLst>
              <a:ext uri="{FF2B5EF4-FFF2-40B4-BE49-F238E27FC236}">
                <a16:creationId xmlns:a16="http://schemas.microsoft.com/office/drawing/2014/main" id="{17F53BD8-37C5-48ED-B4A6-D7482E31399E}"/>
              </a:ext>
            </a:extLst>
          </p:cNvPr>
          <p:cNvSpPr>
            <a:spLocks noGrp="1"/>
          </p:cNvSpPr>
          <p:nvPr>
            <p:ph sz="quarter" idx="23"/>
          </p:nvPr>
        </p:nvSpPr>
        <p:spPr>
          <a:xfrm>
            <a:off x="331199" y="1929600"/>
            <a:ext cx="3701051" cy="360000"/>
          </a:xfrm>
          <a:prstGeom prst="homePlate">
            <a:avLst/>
          </a:prstGeom>
          <a:solidFill>
            <a:schemeClr val="bg2"/>
          </a:solidFill>
        </p:spPr>
        <p:txBody>
          <a:bodyPr lIns="0" tIns="0" rIns="0" bIns="0" anchor="ctr"/>
          <a:lstStyle>
            <a:lvl1pPr algn="ctr">
              <a:defRPr sz="1400" b="1">
                <a:solidFill>
                  <a:schemeClr val="bg1"/>
                </a:solidFill>
              </a:defRPr>
            </a:lvl1pPr>
          </a:lstStyle>
          <a:p>
            <a:pPr lvl="0"/>
            <a:r>
              <a:rPr lang="en-US" noProof="0"/>
              <a:t>Click to edit Master text styles</a:t>
            </a:r>
            <a:endParaRPr lang="en-US"/>
          </a:p>
        </p:txBody>
      </p:sp>
      <p:sp>
        <p:nvSpPr>
          <p:cNvPr id="15" name="Content Placeholder 8">
            <a:extLst>
              <a:ext uri="{FF2B5EF4-FFF2-40B4-BE49-F238E27FC236}">
                <a16:creationId xmlns:a16="http://schemas.microsoft.com/office/drawing/2014/main" id="{41D5ECEA-2E5E-4D71-841F-95A2A0D97798}"/>
              </a:ext>
            </a:extLst>
          </p:cNvPr>
          <p:cNvSpPr>
            <a:spLocks noGrp="1"/>
          </p:cNvSpPr>
          <p:nvPr>
            <p:ph sz="quarter" idx="24"/>
          </p:nvPr>
        </p:nvSpPr>
        <p:spPr>
          <a:xfrm>
            <a:off x="4245975" y="1929600"/>
            <a:ext cx="3701051" cy="360000"/>
          </a:xfrm>
          <a:prstGeom prst="chevron">
            <a:avLst/>
          </a:prstGeom>
          <a:solidFill>
            <a:schemeClr val="bg2"/>
          </a:solidFill>
        </p:spPr>
        <p:txBody>
          <a:bodyPr lIns="0" tIns="0" rIns="0" bIns="0" anchor="ctr"/>
          <a:lstStyle>
            <a:lvl1pPr algn="ctr">
              <a:defRPr sz="1400" b="1">
                <a:solidFill>
                  <a:schemeClr val="bg1"/>
                </a:solidFill>
              </a:defRPr>
            </a:lvl1pPr>
          </a:lstStyle>
          <a:p>
            <a:pPr lvl="0"/>
            <a:r>
              <a:rPr lang="en-US" noProof="0"/>
              <a:t>Click to edit Master text styles</a:t>
            </a:r>
            <a:endParaRPr lang="en-US"/>
          </a:p>
        </p:txBody>
      </p:sp>
      <p:sp>
        <p:nvSpPr>
          <p:cNvPr id="17" name="Content Placeholder 8">
            <a:extLst>
              <a:ext uri="{FF2B5EF4-FFF2-40B4-BE49-F238E27FC236}">
                <a16:creationId xmlns:a16="http://schemas.microsoft.com/office/drawing/2014/main" id="{041C7270-2AD5-4174-9BB6-40887670ECE3}"/>
              </a:ext>
            </a:extLst>
          </p:cNvPr>
          <p:cNvSpPr>
            <a:spLocks noGrp="1"/>
          </p:cNvSpPr>
          <p:nvPr>
            <p:ph sz="quarter" idx="25"/>
          </p:nvPr>
        </p:nvSpPr>
        <p:spPr>
          <a:xfrm>
            <a:off x="8160749" y="1929600"/>
            <a:ext cx="3701051" cy="360000"/>
          </a:xfrm>
          <a:prstGeom prst="chevron">
            <a:avLst/>
          </a:prstGeom>
          <a:solidFill>
            <a:schemeClr val="bg2"/>
          </a:solidFill>
        </p:spPr>
        <p:txBody>
          <a:bodyPr lIns="0" tIns="0" rIns="0" bIns="0" anchor="ctr"/>
          <a:lstStyle>
            <a:lvl1pPr algn="ctr">
              <a:defRPr sz="1400" b="1">
                <a:solidFill>
                  <a:schemeClr val="bg1"/>
                </a:solidFill>
              </a:defRPr>
            </a:lvl1pPr>
          </a:lstStyle>
          <a:p>
            <a:pPr lvl="0"/>
            <a:r>
              <a:rPr lang="en-US" noProof="0"/>
              <a:t>Click to edit Master text styles</a:t>
            </a:r>
            <a:endParaRPr lang="en-US"/>
          </a:p>
        </p:txBody>
      </p:sp>
      <p:sp>
        <p:nvSpPr>
          <p:cNvPr id="22" name="Content Placeholder 8">
            <a:extLst>
              <a:ext uri="{FF2B5EF4-FFF2-40B4-BE49-F238E27FC236}">
                <a16:creationId xmlns:a16="http://schemas.microsoft.com/office/drawing/2014/main" id="{E6F51FA5-7813-4436-9E2D-0AA10EED3502}"/>
              </a:ext>
            </a:extLst>
          </p:cNvPr>
          <p:cNvSpPr>
            <a:spLocks noGrp="1"/>
          </p:cNvSpPr>
          <p:nvPr>
            <p:ph sz="quarter" idx="17"/>
          </p:nvPr>
        </p:nvSpPr>
        <p:spPr>
          <a:xfrm>
            <a:off x="331200" y="2401200"/>
            <a:ext cx="3701050" cy="31104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3" name="Content Placeholder 8">
            <a:extLst>
              <a:ext uri="{FF2B5EF4-FFF2-40B4-BE49-F238E27FC236}">
                <a16:creationId xmlns:a16="http://schemas.microsoft.com/office/drawing/2014/main" id="{E6214208-AE04-4F1F-B879-DC21F5861A5B}"/>
              </a:ext>
            </a:extLst>
          </p:cNvPr>
          <p:cNvSpPr>
            <a:spLocks noGrp="1"/>
          </p:cNvSpPr>
          <p:nvPr>
            <p:ph sz="quarter" idx="18"/>
          </p:nvPr>
        </p:nvSpPr>
        <p:spPr>
          <a:xfrm>
            <a:off x="4245975" y="2401200"/>
            <a:ext cx="3701050" cy="31104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Content Placeholder 8">
            <a:extLst>
              <a:ext uri="{FF2B5EF4-FFF2-40B4-BE49-F238E27FC236}">
                <a16:creationId xmlns:a16="http://schemas.microsoft.com/office/drawing/2014/main" id="{C5BC1243-5335-403B-A737-9CF168164EF1}"/>
              </a:ext>
            </a:extLst>
          </p:cNvPr>
          <p:cNvSpPr>
            <a:spLocks noGrp="1"/>
          </p:cNvSpPr>
          <p:nvPr>
            <p:ph sz="quarter" idx="19"/>
          </p:nvPr>
        </p:nvSpPr>
        <p:spPr>
          <a:xfrm>
            <a:off x="8160749" y="2401200"/>
            <a:ext cx="3701050" cy="3110400"/>
          </a:xfrm>
        </p:spPr>
        <p:txBody>
          <a:bodyPr lIns="0" tIns="0" rIns="0" bIns="0"/>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239E8059-DF18-404A-BEA0-01765B3AFD35}"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
        <p:nvSpPr>
          <p:cNvPr id="18" name="Text Placeholder 9">
            <a:extLst>
              <a:ext uri="{FF2B5EF4-FFF2-40B4-BE49-F238E27FC236}">
                <a16:creationId xmlns:a16="http://schemas.microsoft.com/office/drawing/2014/main" id="{C01AE2CA-8A5F-4992-AB7D-3C309899A56F}"/>
              </a:ext>
            </a:extLst>
          </p:cNvPr>
          <p:cNvSpPr>
            <a:spLocks noGrp="1"/>
          </p:cNvSpPr>
          <p:nvPr>
            <p:ph type="body" sz="quarter" idx="16"/>
          </p:nvPr>
        </p:nvSpPr>
        <p:spPr>
          <a:xfrm>
            <a:off x="331200" y="5634000"/>
            <a:ext cx="11530600" cy="540000"/>
          </a:xfrm>
          <a:solidFill>
            <a:schemeClr val="accent3"/>
          </a:solidFill>
        </p:spPr>
        <p:txBody>
          <a:bodyPr lIns="0" tIns="0" rIns="0" bIns="0" anchor="ctr"/>
          <a:lstStyle>
            <a:lvl1pPr marL="0" algn="ctr">
              <a:spcBef>
                <a:spcPts val="0"/>
              </a:spcBef>
              <a:defRPr b="1">
                <a:solidFill>
                  <a:schemeClr val="bg1"/>
                </a:solidFill>
              </a:defRPr>
            </a:lvl1pPr>
            <a:lvl2pPr marL="0" indent="0" algn="ctr">
              <a:spcBef>
                <a:spcPts val="0"/>
              </a:spcBef>
              <a:buNone/>
              <a:defRPr b="1">
                <a:solidFill>
                  <a:schemeClr val="bg1"/>
                </a:solidFill>
              </a:defRPr>
            </a:lvl2pPr>
            <a:lvl3pPr marL="0" indent="0" algn="ctr">
              <a:spcBef>
                <a:spcPts val="0"/>
              </a:spcBef>
              <a:buNone/>
              <a:defRPr b="1">
                <a:solidFill>
                  <a:schemeClr val="bg1"/>
                </a:solidFill>
              </a:defRPr>
            </a:lvl3pPr>
            <a:lvl4pPr marL="0" indent="0" algn="ctr">
              <a:spcBef>
                <a:spcPts val="0"/>
              </a:spcBef>
              <a:buNone/>
              <a:defRPr b="1">
                <a:solidFill>
                  <a:schemeClr val="bg1"/>
                </a:solidFill>
              </a:defRPr>
            </a:lvl4pPr>
            <a:lvl5pPr marL="0" indent="0" algn="ctr">
              <a:spcBef>
                <a:spcPts val="0"/>
              </a:spcBef>
              <a:buNone/>
              <a:defRPr b="1">
                <a:solidFill>
                  <a:schemeClr val="bg1"/>
                </a:solidFill>
              </a:defRPr>
            </a:lvl5pPr>
          </a:lstStyle>
          <a:p>
            <a:pPr lvl="0"/>
            <a:r>
              <a:rPr lang="en-US" noProof="0"/>
              <a:t>Click to edit Master text styles</a:t>
            </a:r>
            <a:endParaRPr lang="en-US"/>
          </a:p>
        </p:txBody>
      </p:sp>
    </p:spTree>
    <p:extLst>
      <p:ext uri="{BB962C8B-B14F-4D97-AF65-F5344CB8AC3E}">
        <p14:creationId xmlns:p14="http://schemas.microsoft.com/office/powerpoint/2010/main" val="6786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five text boxes &amp;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20" name="Text Placeholder 11">
            <a:extLst>
              <a:ext uri="{FF2B5EF4-FFF2-40B4-BE49-F238E27FC236}">
                <a16:creationId xmlns:a16="http://schemas.microsoft.com/office/drawing/2014/main" id="{907891A7-3AF7-4352-8C25-93B984B9D5F8}"/>
              </a:ext>
            </a:extLst>
          </p:cNvPr>
          <p:cNvSpPr>
            <a:spLocks noGrp="1"/>
          </p:cNvSpPr>
          <p:nvPr>
            <p:ph type="body" sz="quarter" idx="26"/>
          </p:nvPr>
        </p:nvSpPr>
        <p:spPr bwMode="gray">
          <a:xfrm>
            <a:off x="338400" y="5227200"/>
            <a:ext cx="11520000" cy="0"/>
          </a:xfrm>
          <a:custGeom>
            <a:avLst/>
            <a:gdLst>
              <a:gd name="connsiteX0" fmla="*/ 0 w 2066400"/>
              <a:gd name="connsiteY0" fmla="*/ 0 h 118800"/>
              <a:gd name="connsiteX1" fmla="*/ 2066400 w 2066400"/>
              <a:gd name="connsiteY1" fmla="*/ 0 h 118800"/>
              <a:gd name="connsiteX2" fmla="*/ 2066400 w 2066400"/>
              <a:gd name="connsiteY2" fmla="*/ 118800 h 118800"/>
              <a:gd name="connsiteX3" fmla="*/ 0 w 2066400"/>
              <a:gd name="connsiteY3" fmla="*/ 118800 h 118800"/>
              <a:gd name="connsiteX4" fmla="*/ 0 w 2066400"/>
              <a:gd name="connsiteY4" fmla="*/ 0 h 118800"/>
              <a:gd name="connsiteX0" fmla="*/ 2066400 w 2157840"/>
              <a:gd name="connsiteY0" fmla="*/ 118800 h 210240"/>
              <a:gd name="connsiteX1" fmla="*/ 0 w 2157840"/>
              <a:gd name="connsiteY1" fmla="*/ 118800 h 210240"/>
              <a:gd name="connsiteX2" fmla="*/ 0 w 2157840"/>
              <a:gd name="connsiteY2" fmla="*/ 0 h 210240"/>
              <a:gd name="connsiteX3" fmla="*/ 2066400 w 2157840"/>
              <a:gd name="connsiteY3" fmla="*/ 0 h 210240"/>
              <a:gd name="connsiteX4" fmla="*/ 2157840 w 2157840"/>
              <a:gd name="connsiteY4" fmla="*/ 210240 h 210240"/>
              <a:gd name="connsiteX0" fmla="*/ 2066400 w 2066400"/>
              <a:gd name="connsiteY0" fmla="*/ 118800 h 118800"/>
              <a:gd name="connsiteX1" fmla="*/ 0 w 2066400"/>
              <a:gd name="connsiteY1" fmla="*/ 118800 h 118800"/>
              <a:gd name="connsiteX2" fmla="*/ 0 w 2066400"/>
              <a:gd name="connsiteY2" fmla="*/ 0 h 118800"/>
              <a:gd name="connsiteX3" fmla="*/ 2066400 w 2066400"/>
              <a:gd name="connsiteY3" fmla="*/ 0 h 118800"/>
              <a:gd name="connsiteX0" fmla="*/ 0 w 2066400"/>
              <a:gd name="connsiteY0" fmla="*/ 118800 h 118800"/>
              <a:gd name="connsiteX1" fmla="*/ 0 w 2066400"/>
              <a:gd name="connsiteY1" fmla="*/ 0 h 118800"/>
              <a:gd name="connsiteX2" fmla="*/ 2066400 w 2066400"/>
              <a:gd name="connsiteY2" fmla="*/ 0 h 118800"/>
              <a:gd name="connsiteX0" fmla="*/ 0 w 2066400"/>
              <a:gd name="connsiteY0" fmla="*/ 0 h 0"/>
              <a:gd name="connsiteX1" fmla="*/ 2066400 w 2066400"/>
              <a:gd name="connsiteY1" fmla="*/ 0 h 0"/>
            </a:gdLst>
            <a:ahLst/>
            <a:cxnLst>
              <a:cxn ang="0">
                <a:pos x="connsiteX0" y="connsiteY0"/>
              </a:cxn>
              <a:cxn ang="0">
                <a:pos x="connsiteX1" y="connsiteY1"/>
              </a:cxn>
            </a:cxnLst>
            <a:rect l="l" t="t" r="r" b="b"/>
            <a:pathLst>
              <a:path w="2066400">
                <a:moveTo>
                  <a:pt x="0" y="0"/>
                </a:moveTo>
                <a:lnTo>
                  <a:pt x="2066400" y="0"/>
                </a:lnTo>
              </a:path>
            </a:pathLst>
          </a:custGeom>
          <a:ln w="15875">
            <a:solidFill>
              <a:schemeClr val="accent4"/>
            </a:solidFill>
            <a:tailEnd type="arrow" w="med" len="sm"/>
          </a:ln>
        </p:spPr>
        <p:txBody>
          <a:bodyPr lIns="0" tIns="0" rIns="0" bIns="0" anchor="t"/>
          <a:lstStyle>
            <a:lvl1pPr>
              <a:defRPr sz="14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21" name="Text Placeholder 11">
            <a:extLst>
              <a:ext uri="{FF2B5EF4-FFF2-40B4-BE49-F238E27FC236}">
                <a16:creationId xmlns:a16="http://schemas.microsoft.com/office/drawing/2014/main" id="{116A6796-F195-444B-8CAF-9408872890E2}"/>
              </a:ext>
            </a:extLst>
          </p:cNvPr>
          <p:cNvSpPr>
            <a:spLocks noGrp="1"/>
          </p:cNvSpPr>
          <p:nvPr>
            <p:ph type="body" sz="quarter" idx="27" hasCustomPrompt="1"/>
          </p:nvPr>
        </p:nvSpPr>
        <p:spPr>
          <a:xfrm>
            <a:off x="331200" y="5173200"/>
            <a:ext cx="108000" cy="108000"/>
          </a:xfrm>
          <a:prstGeom prst="ellipse">
            <a:avLst/>
          </a:prstGeom>
          <a:solidFill>
            <a:schemeClr val="bg2"/>
          </a:solidFill>
          <a:ln>
            <a:solidFill>
              <a:schemeClr val="bg2"/>
            </a:solidFill>
          </a:ln>
        </p:spPr>
        <p:txBody>
          <a:bodyPr lIns="0" tIns="0" rIns="0" bIns="0" anchor="t"/>
          <a:lstStyle>
            <a:lvl1pPr>
              <a:defRPr sz="14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22" name="Text Placeholder 11">
            <a:extLst>
              <a:ext uri="{FF2B5EF4-FFF2-40B4-BE49-F238E27FC236}">
                <a16:creationId xmlns:a16="http://schemas.microsoft.com/office/drawing/2014/main" id="{6A84518F-EB08-4F36-8400-95AB01D38109}"/>
              </a:ext>
            </a:extLst>
          </p:cNvPr>
          <p:cNvSpPr>
            <a:spLocks noGrp="1"/>
          </p:cNvSpPr>
          <p:nvPr>
            <p:ph type="body" sz="quarter" idx="28" hasCustomPrompt="1"/>
          </p:nvPr>
        </p:nvSpPr>
        <p:spPr>
          <a:xfrm>
            <a:off x="2724447" y="5173200"/>
            <a:ext cx="108000" cy="108000"/>
          </a:xfrm>
          <a:prstGeom prst="ellipse">
            <a:avLst/>
          </a:prstGeom>
          <a:solidFill>
            <a:schemeClr val="bg2"/>
          </a:solidFill>
          <a:ln>
            <a:solidFill>
              <a:schemeClr val="bg2"/>
            </a:solidFill>
          </a:ln>
        </p:spPr>
        <p:txBody>
          <a:bodyPr lIns="0" tIns="0" rIns="0" bIns="0" anchor="t"/>
          <a:lstStyle>
            <a:lvl1pPr>
              <a:defRPr sz="14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23" name="Text Placeholder 11">
            <a:extLst>
              <a:ext uri="{FF2B5EF4-FFF2-40B4-BE49-F238E27FC236}">
                <a16:creationId xmlns:a16="http://schemas.microsoft.com/office/drawing/2014/main" id="{C503EA10-D1F3-4AA4-8CED-AEE30E121F6D}"/>
              </a:ext>
            </a:extLst>
          </p:cNvPr>
          <p:cNvSpPr>
            <a:spLocks noGrp="1"/>
          </p:cNvSpPr>
          <p:nvPr>
            <p:ph type="body" sz="quarter" idx="29" hasCustomPrompt="1"/>
          </p:nvPr>
        </p:nvSpPr>
        <p:spPr>
          <a:xfrm>
            <a:off x="5117694" y="5173200"/>
            <a:ext cx="108000" cy="108000"/>
          </a:xfrm>
          <a:prstGeom prst="ellipse">
            <a:avLst/>
          </a:prstGeom>
          <a:solidFill>
            <a:schemeClr val="bg2"/>
          </a:solidFill>
          <a:ln>
            <a:solidFill>
              <a:schemeClr val="bg2"/>
            </a:solidFill>
          </a:ln>
        </p:spPr>
        <p:txBody>
          <a:bodyPr lIns="0" tIns="0" rIns="0" bIns="0" anchor="t"/>
          <a:lstStyle>
            <a:lvl1pPr>
              <a:defRPr sz="14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24" name="Text Placeholder 11">
            <a:extLst>
              <a:ext uri="{FF2B5EF4-FFF2-40B4-BE49-F238E27FC236}">
                <a16:creationId xmlns:a16="http://schemas.microsoft.com/office/drawing/2014/main" id="{DF438A3D-D3E1-4D5D-BA34-887EAEB9949A}"/>
              </a:ext>
            </a:extLst>
          </p:cNvPr>
          <p:cNvSpPr>
            <a:spLocks noGrp="1"/>
          </p:cNvSpPr>
          <p:nvPr>
            <p:ph type="body" sz="quarter" idx="30" hasCustomPrompt="1"/>
          </p:nvPr>
        </p:nvSpPr>
        <p:spPr>
          <a:xfrm>
            <a:off x="7510941" y="5173200"/>
            <a:ext cx="108000" cy="108000"/>
          </a:xfrm>
          <a:prstGeom prst="ellipse">
            <a:avLst/>
          </a:prstGeom>
          <a:solidFill>
            <a:schemeClr val="bg2"/>
          </a:solidFill>
          <a:ln>
            <a:solidFill>
              <a:schemeClr val="bg2"/>
            </a:solidFill>
          </a:ln>
        </p:spPr>
        <p:txBody>
          <a:bodyPr lIns="0" tIns="0" rIns="0" bIns="0" anchor="t"/>
          <a:lstStyle>
            <a:lvl1pPr>
              <a:defRPr sz="14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25" name="Text Placeholder 11">
            <a:extLst>
              <a:ext uri="{FF2B5EF4-FFF2-40B4-BE49-F238E27FC236}">
                <a16:creationId xmlns:a16="http://schemas.microsoft.com/office/drawing/2014/main" id="{3EDD5930-9373-4D21-B203-C97F69292A19}"/>
              </a:ext>
            </a:extLst>
          </p:cNvPr>
          <p:cNvSpPr>
            <a:spLocks noGrp="1"/>
          </p:cNvSpPr>
          <p:nvPr>
            <p:ph type="body" sz="quarter" idx="31" hasCustomPrompt="1"/>
          </p:nvPr>
        </p:nvSpPr>
        <p:spPr>
          <a:xfrm>
            <a:off x="9904189" y="5173200"/>
            <a:ext cx="108000" cy="108000"/>
          </a:xfrm>
          <a:prstGeom prst="ellipse">
            <a:avLst/>
          </a:prstGeom>
          <a:solidFill>
            <a:schemeClr val="bg2"/>
          </a:solidFill>
          <a:ln>
            <a:solidFill>
              <a:schemeClr val="bg2"/>
            </a:solidFill>
          </a:ln>
        </p:spPr>
        <p:txBody>
          <a:bodyPr lIns="0" tIns="0" rIns="0" bIns="0" anchor="t"/>
          <a:lstStyle>
            <a:lvl1pPr>
              <a:defRPr sz="14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8"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200" y="1929600"/>
            <a:ext cx="1957975" cy="3099600"/>
          </a:xfrm>
        </p:spPr>
        <p:txBody>
          <a:bodyPr lIns="0" tIns="0" rIns="0" bIns="0" anchor="b"/>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Text Placeholder 11">
            <a:extLst>
              <a:ext uri="{FF2B5EF4-FFF2-40B4-BE49-F238E27FC236}">
                <a16:creationId xmlns:a16="http://schemas.microsoft.com/office/drawing/2014/main" id="{5AE7A1D2-DAC3-46BE-AA9A-E1EB0825207A}"/>
              </a:ext>
            </a:extLst>
          </p:cNvPr>
          <p:cNvSpPr>
            <a:spLocks noGrp="1"/>
          </p:cNvSpPr>
          <p:nvPr>
            <p:ph type="body" sz="quarter" idx="17"/>
          </p:nvPr>
        </p:nvSpPr>
        <p:spPr>
          <a:xfrm>
            <a:off x="2724129" y="1929600"/>
            <a:ext cx="1958400" cy="3099600"/>
          </a:xfrm>
        </p:spPr>
        <p:txBody>
          <a:bodyPr lIns="0" tIns="0" rIns="0" bIns="0" anchor="b"/>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Text Placeholder 11">
            <a:extLst>
              <a:ext uri="{FF2B5EF4-FFF2-40B4-BE49-F238E27FC236}">
                <a16:creationId xmlns:a16="http://schemas.microsoft.com/office/drawing/2014/main" id="{3CF0CC0E-6E4F-4BBB-AC3B-74E8C1262776}"/>
              </a:ext>
            </a:extLst>
          </p:cNvPr>
          <p:cNvSpPr>
            <a:spLocks noGrp="1"/>
          </p:cNvSpPr>
          <p:nvPr>
            <p:ph type="body" sz="quarter" idx="18"/>
          </p:nvPr>
        </p:nvSpPr>
        <p:spPr>
          <a:xfrm>
            <a:off x="5117483" y="1929600"/>
            <a:ext cx="1958400" cy="3099600"/>
          </a:xfrm>
        </p:spPr>
        <p:txBody>
          <a:bodyPr lIns="0" tIns="0" rIns="0" bIns="0" anchor="b"/>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Text Placeholder 11">
            <a:extLst>
              <a:ext uri="{FF2B5EF4-FFF2-40B4-BE49-F238E27FC236}">
                <a16:creationId xmlns:a16="http://schemas.microsoft.com/office/drawing/2014/main" id="{F46DB502-496B-4374-80BE-F2A5D51992FE}"/>
              </a:ext>
            </a:extLst>
          </p:cNvPr>
          <p:cNvSpPr>
            <a:spLocks noGrp="1"/>
          </p:cNvSpPr>
          <p:nvPr>
            <p:ph type="body" sz="quarter" idx="19"/>
          </p:nvPr>
        </p:nvSpPr>
        <p:spPr>
          <a:xfrm>
            <a:off x="7510837" y="1929600"/>
            <a:ext cx="1958400" cy="3099600"/>
          </a:xfrm>
        </p:spPr>
        <p:txBody>
          <a:bodyPr lIns="0" tIns="0" rIns="0" bIns="0" anchor="b"/>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Text Placeholder 11">
            <a:extLst>
              <a:ext uri="{FF2B5EF4-FFF2-40B4-BE49-F238E27FC236}">
                <a16:creationId xmlns:a16="http://schemas.microsoft.com/office/drawing/2014/main" id="{4B72E113-B74F-4C8D-B9C6-1799A1DAE158}"/>
              </a:ext>
            </a:extLst>
          </p:cNvPr>
          <p:cNvSpPr>
            <a:spLocks noGrp="1"/>
          </p:cNvSpPr>
          <p:nvPr>
            <p:ph type="body" sz="quarter" idx="20"/>
          </p:nvPr>
        </p:nvSpPr>
        <p:spPr>
          <a:xfrm>
            <a:off x="9904189" y="1929600"/>
            <a:ext cx="1958400" cy="3099600"/>
          </a:xfrm>
        </p:spPr>
        <p:txBody>
          <a:bodyPr lIns="0" tIns="0" rIns="0" bIns="0" anchor="b"/>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5" name="Text Placeholder 11">
            <a:extLst>
              <a:ext uri="{FF2B5EF4-FFF2-40B4-BE49-F238E27FC236}">
                <a16:creationId xmlns:a16="http://schemas.microsoft.com/office/drawing/2014/main" id="{9AE4540D-5837-4887-82D2-ADB1E470A04C}"/>
              </a:ext>
            </a:extLst>
          </p:cNvPr>
          <p:cNvSpPr>
            <a:spLocks noGrp="1"/>
          </p:cNvSpPr>
          <p:nvPr>
            <p:ph type="body" sz="quarter" idx="21"/>
          </p:nvPr>
        </p:nvSpPr>
        <p:spPr>
          <a:xfrm>
            <a:off x="331200" y="5421600"/>
            <a:ext cx="1958400" cy="392400"/>
          </a:xfrm>
        </p:spPr>
        <p:txBody>
          <a:bodyPr lIns="0" tIns="0" rIns="0" bIns="0" anchor="t"/>
          <a:lstStyle>
            <a:lvl1pPr>
              <a:defRPr sz="14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6" name="Text Placeholder 11">
            <a:extLst>
              <a:ext uri="{FF2B5EF4-FFF2-40B4-BE49-F238E27FC236}">
                <a16:creationId xmlns:a16="http://schemas.microsoft.com/office/drawing/2014/main" id="{441512B5-B055-451B-A63A-61AC3D27A779}"/>
              </a:ext>
            </a:extLst>
          </p:cNvPr>
          <p:cNvSpPr>
            <a:spLocks noGrp="1"/>
          </p:cNvSpPr>
          <p:nvPr>
            <p:ph type="body" sz="quarter" idx="22"/>
          </p:nvPr>
        </p:nvSpPr>
        <p:spPr>
          <a:xfrm>
            <a:off x="2724447" y="5421600"/>
            <a:ext cx="1958400" cy="392400"/>
          </a:xfrm>
        </p:spPr>
        <p:txBody>
          <a:bodyPr lIns="0" tIns="0" rIns="0" bIns="0" anchor="t"/>
          <a:lstStyle>
            <a:lvl1pPr>
              <a:defRPr sz="14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7" name="Text Placeholder 11">
            <a:extLst>
              <a:ext uri="{FF2B5EF4-FFF2-40B4-BE49-F238E27FC236}">
                <a16:creationId xmlns:a16="http://schemas.microsoft.com/office/drawing/2014/main" id="{1272552C-9A92-45B5-9658-E0A7758AE5F7}"/>
              </a:ext>
            </a:extLst>
          </p:cNvPr>
          <p:cNvSpPr>
            <a:spLocks noGrp="1"/>
          </p:cNvSpPr>
          <p:nvPr>
            <p:ph type="body" sz="quarter" idx="23"/>
          </p:nvPr>
        </p:nvSpPr>
        <p:spPr>
          <a:xfrm>
            <a:off x="5117694" y="5421600"/>
            <a:ext cx="1958400" cy="392400"/>
          </a:xfrm>
        </p:spPr>
        <p:txBody>
          <a:bodyPr lIns="0" tIns="0" rIns="0" bIns="0" anchor="t"/>
          <a:lstStyle>
            <a:lvl1pPr>
              <a:defRPr sz="14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8" name="Text Placeholder 11">
            <a:extLst>
              <a:ext uri="{FF2B5EF4-FFF2-40B4-BE49-F238E27FC236}">
                <a16:creationId xmlns:a16="http://schemas.microsoft.com/office/drawing/2014/main" id="{B93E5512-D171-4A0F-A84D-1429CB1B2404}"/>
              </a:ext>
            </a:extLst>
          </p:cNvPr>
          <p:cNvSpPr>
            <a:spLocks noGrp="1"/>
          </p:cNvSpPr>
          <p:nvPr>
            <p:ph type="body" sz="quarter" idx="24"/>
          </p:nvPr>
        </p:nvSpPr>
        <p:spPr>
          <a:xfrm>
            <a:off x="7510941" y="5421600"/>
            <a:ext cx="1958400" cy="392400"/>
          </a:xfrm>
        </p:spPr>
        <p:txBody>
          <a:bodyPr lIns="0" tIns="0" rIns="0" bIns="0" anchor="t"/>
          <a:lstStyle>
            <a:lvl1pPr>
              <a:defRPr sz="14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9" name="Text Placeholder 11">
            <a:extLst>
              <a:ext uri="{FF2B5EF4-FFF2-40B4-BE49-F238E27FC236}">
                <a16:creationId xmlns:a16="http://schemas.microsoft.com/office/drawing/2014/main" id="{A19BB1C7-BB18-4D53-B7FD-0B43DE543E7B}"/>
              </a:ext>
            </a:extLst>
          </p:cNvPr>
          <p:cNvSpPr>
            <a:spLocks noGrp="1"/>
          </p:cNvSpPr>
          <p:nvPr>
            <p:ph type="body" sz="quarter" idx="25"/>
          </p:nvPr>
        </p:nvSpPr>
        <p:spPr>
          <a:xfrm>
            <a:off x="9904189" y="5421600"/>
            <a:ext cx="1958400" cy="392400"/>
          </a:xfrm>
        </p:spPr>
        <p:txBody>
          <a:bodyPr lIns="0" tIns="0" rIns="0" bIns="0" anchor="t"/>
          <a:lstStyle>
            <a:lvl1pPr>
              <a:defRPr sz="14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852FD16C-6F98-4AAA-AD3D-C29F6033BBD9}"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417531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seven text boxes &amp;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5" name="Text Placeholder 11">
            <a:extLst>
              <a:ext uri="{FF2B5EF4-FFF2-40B4-BE49-F238E27FC236}">
                <a16:creationId xmlns:a16="http://schemas.microsoft.com/office/drawing/2014/main" id="{9AE4540D-5837-4887-82D2-ADB1E470A04C}"/>
              </a:ext>
            </a:extLst>
          </p:cNvPr>
          <p:cNvSpPr>
            <a:spLocks noGrp="1"/>
          </p:cNvSpPr>
          <p:nvPr>
            <p:ph type="body" sz="quarter" idx="21"/>
          </p:nvPr>
        </p:nvSpPr>
        <p:spPr>
          <a:xfrm>
            <a:off x="331200" y="5400000"/>
            <a:ext cx="1296000" cy="392400"/>
          </a:xfrm>
        </p:spPr>
        <p:txBody>
          <a:bodyPr lIns="0" tIns="0" rIns="0" bIns="0" anchor="t"/>
          <a:lstStyle>
            <a:lvl1pPr>
              <a:defRPr sz="10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6" name="Text Placeholder 11">
            <a:extLst>
              <a:ext uri="{FF2B5EF4-FFF2-40B4-BE49-F238E27FC236}">
                <a16:creationId xmlns:a16="http://schemas.microsoft.com/office/drawing/2014/main" id="{441512B5-B055-451B-A63A-61AC3D27A779}"/>
              </a:ext>
            </a:extLst>
          </p:cNvPr>
          <p:cNvSpPr>
            <a:spLocks noGrp="1"/>
          </p:cNvSpPr>
          <p:nvPr>
            <p:ph type="body" sz="quarter" idx="22"/>
          </p:nvPr>
        </p:nvSpPr>
        <p:spPr>
          <a:xfrm>
            <a:off x="1980600" y="5400000"/>
            <a:ext cx="1296000" cy="392400"/>
          </a:xfrm>
        </p:spPr>
        <p:txBody>
          <a:bodyPr lIns="0" tIns="0" rIns="0" bIns="0" anchor="t"/>
          <a:lstStyle>
            <a:lvl1pPr>
              <a:defRPr sz="10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7" name="Text Placeholder 11">
            <a:extLst>
              <a:ext uri="{FF2B5EF4-FFF2-40B4-BE49-F238E27FC236}">
                <a16:creationId xmlns:a16="http://schemas.microsoft.com/office/drawing/2014/main" id="{1272552C-9A92-45B5-9658-E0A7758AE5F7}"/>
              </a:ext>
            </a:extLst>
          </p:cNvPr>
          <p:cNvSpPr>
            <a:spLocks noGrp="1"/>
          </p:cNvSpPr>
          <p:nvPr>
            <p:ph type="body" sz="quarter" idx="23"/>
          </p:nvPr>
        </p:nvSpPr>
        <p:spPr>
          <a:xfrm>
            <a:off x="3630000" y="5400000"/>
            <a:ext cx="1296000" cy="392400"/>
          </a:xfrm>
        </p:spPr>
        <p:txBody>
          <a:bodyPr lIns="0" tIns="0" rIns="0" bIns="0" anchor="t"/>
          <a:lstStyle>
            <a:lvl1pPr>
              <a:defRPr sz="10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8" name="Text Placeholder 11">
            <a:extLst>
              <a:ext uri="{FF2B5EF4-FFF2-40B4-BE49-F238E27FC236}">
                <a16:creationId xmlns:a16="http://schemas.microsoft.com/office/drawing/2014/main" id="{B93E5512-D171-4A0F-A84D-1429CB1B2404}"/>
              </a:ext>
            </a:extLst>
          </p:cNvPr>
          <p:cNvSpPr>
            <a:spLocks noGrp="1"/>
          </p:cNvSpPr>
          <p:nvPr>
            <p:ph type="body" sz="quarter" idx="24"/>
          </p:nvPr>
        </p:nvSpPr>
        <p:spPr>
          <a:xfrm>
            <a:off x="5279400" y="5400000"/>
            <a:ext cx="1296000" cy="392400"/>
          </a:xfrm>
        </p:spPr>
        <p:txBody>
          <a:bodyPr lIns="0" tIns="0" rIns="0" bIns="0" anchor="t"/>
          <a:lstStyle>
            <a:lvl1pPr>
              <a:defRPr sz="10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19" name="Text Placeholder 11">
            <a:extLst>
              <a:ext uri="{FF2B5EF4-FFF2-40B4-BE49-F238E27FC236}">
                <a16:creationId xmlns:a16="http://schemas.microsoft.com/office/drawing/2014/main" id="{A19BB1C7-BB18-4D53-B7FD-0B43DE543E7B}"/>
              </a:ext>
            </a:extLst>
          </p:cNvPr>
          <p:cNvSpPr>
            <a:spLocks noGrp="1"/>
          </p:cNvSpPr>
          <p:nvPr>
            <p:ph type="body" sz="quarter" idx="25"/>
          </p:nvPr>
        </p:nvSpPr>
        <p:spPr>
          <a:xfrm>
            <a:off x="6928800" y="5400000"/>
            <a:ext cx="1296000" cy="392400"/>
          </a:xfrm>
        </p:spPr>
        <p:txBody>
          <a:bodyPr lIns="0" tIns="0" rIns="0" bIns="0" anchor="t"/>
          <a:lstStyle>
            <a:lvl1pPr>
              <a:defRPr sz="10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27" name="Text Placeholder 11">
            <a:extLst>
              <a:ext uri="{FF2B5EF4-FFF2-40B4-BE49-F238E27FC236}">
                <a16:creationId xmlns:a16="http://schemas.microsoft.com/office/drawing/2014/main" id="{6189B57F-C66A-4C80-8E4E-09199BDEEA46}"/>
              </a:ext>
            </a:extLst>
          </p:cNvPr>
          <p:cNvSpPr>
            <a:spLocks noGrp="1"/>
          </p:cNvSpPr>
          <p:nvPr>
            <p:ph type="body" sz="quarter" idx="27"/>
          </p:nvPr>
        </p:nvSpPr>
        <p:spPr>
          <a:xfrm>
            <a:off x="8578200" y="5400000"/>
            <a:ext cx="1296000" cy="392400"/>
          </a:xfrm>
        </p:spPr>
        <p:txBody>
          <a:bodyPr lIns="0" tIns="0" rIns="0" bIns="0" anchor="t"/>
          <a:lstStyle>
            <a:lvl1pPr>
              <a:defRPr sz="10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29" name="Text Placeholder 11">
            <a:extLst>
              <a:ext uri="{FF2B5EF4-FFF2-40B4-BE49-F238E27FC236}">
                <a16:creationId xmlns:a16="http://schemas.microsoft.com/office/drawing/2014/main" id="{6FC8D2EC-39D1-4154-8306-67F231081AD5}"/>
              </a:ext>
            </a:extLst>
          </p:cNvPr>
          <p:cNvSpPr>
            <a:spLocks noGrp="1"/>
          </p:cNvSpPr>
          <p:nvPr>
            <p:ph type="body" sz="quarter" idx="29"/>
          </p:nvPr>
        </p:nvSpPr>
        <p:spPr>
          <a:xfrm>
            <a:off x="10227600" y="5400000"/>
            <a:ext cx="1296000" cy="392400"/>
          </a:xfrm>
        </p:spPr>
        <p:txBody>
          <a:bodyPr lIns="0" tIns="0" rIns="0" bIns="0" anchor="t"/>
          <a:lstStyle>
            <a:lvl1pPr>
              <a:defRPr sz="1000" b="1">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30" name="Text Placeholder 11">
            <a:extLst>
              <a:ext uri="{FF2B5EF4-FFF2-40B4-BE49-F238E27FC236}">
                <a16:creationId xmlns:a16="http://schemas.microsoft.com/office/drawing/2014/main" id="{A4C85EBA-3628-4B96-A145-783BC7DB5012}"/>
              </a:ext>
            </a:extLst>
          </p:cNvPr>
          <p:cNvSpPr>
            <a:spLocks noGrp="1"/>
          </p:cNvSpPr>
          <p:nvPr>
            <p:ph type="body" sz="quarter" idx="30" hasCustomPrompt="1"/>
          </p:nvPr>
        </p:nvSpPr>
        <p:spPr bwMode="gray">
          <a:xfrm>
            <a:off x="338400" y="5227200"/>
            <a:ext cx="11520000" cy="0"/>
          </a:xfrm>
          <a:custGeom>
            <a:avLst/>
            <a:gdLst>
              <a:gd name="connsiteX0" fmla="*/ 0 w 11520000"/>
              <a:gd name="connsiteY0" fmla="*/ 0 h 392400"/>
              <a:gd name="connsiteX1" fmla="*/ 11520000 w 11520000"/>
              <a:gd name="connsiteY1" fmla="*/ 0 h 392400"/>
              <a:gd name="connsiteX2" fmla="*/ 11520000 w 11520000"/>
              <a:gd name="connsiteY2" fmla="*/ 392400 h 392400"/>
              <a:gd name="connsiteX3" fmla="*/ 0 w 11520000"/>
              <a:gd name="connsiteY3" fmla="*/ 392400 h 392400"/>
              <a:gd name="connsiteX4" fmla="*/ 0 w 11520000"/>
              <a:gd name="connsiteY4" fmla="*/ 0 h 392400"/>
              <a:gd name="connsiteX0" fmla="*/ 11520000 w 11611440"/>
              <a:gd name="connsiteY0" fmla="*/ 392400 h 483840"/>
              <a:gd name="connsiteX1" fmla="*/ 0 w 11611440"/>
              <a:gd name="connsiteY1" fmla="*/ 392400 h 483840"/>
              <a:gd name="connsiteX2" fmla="*/ 0 w 11611440"/>
              <a:gd name="connsiteY2" fmla="*/ 0 h 483840"/>
              <a:gd name="connsiteX3" fmla="*/ 11520000 w 11611440"/>
              <a:gd name="connsiteY3" fmla="*/ 0 h 483840"/>
              <a:gd name="connsiteX4" fmla="*/ 11611440 w 11611440"/>
              <a:gd name="connsiteY4" fmla="*/ 483840 h 483840"/>
              <a:gd name="connsiteX0" fmla="*/ 11520000 w 11520000"/>
              <a:gd name="connsiteY0" fmla="*/ 392400 h 392400"/>
              <a:gd name="connsiteX1" fmla="*/ 0 w 11520000"/>
              <a:gd name="connsiteY1" fmla="*/ 392400 h 392400"/>
              <a:gd name="connsiteX2" fmla="*/ 0 w 11520000"/>
              <a:gd name="connsiteY2" fmla="*/ 0 h 392400"/>
              <a:gd name="connsiteX3" fmla="*/ 11520000 w 11520000"/>
              <a:gd name="connsiteY3" fmla="*/ 0 h 392400"/>
              <a:gd name="connsiteX0" fmla="*/ 0 w 11520000"/>
              <a:gd name="connsiteY0" fmla="*/ 392400 h 392400"/>
              <a:gd name="connsiteX1" fmla="*/ 0 w 11520000"/>
              <a:gd name="connsiteY1" fmla="*/ 0 h 392400"/>
              <a:gd name="connsiteX2" fmla="*/ 11520000 w 11520000"/>
              <a:gd name="connsiteY2" fmla="*/ 0 h 392400"/>
              <a:gd name="connsiteX0" fmla="*/ 0 w 11520000"/>
              <a:gd name="connsiteY0" fmla="*/ 0 h 0"/>
              <a:gd name="connsiteX1" fmla="*/ 11520000 w 11520000"/>
              <a:gd name="connsiteY1" fmla="*/ 0 h 0"/>
            </a:gdLst>
            <a:ahLst/>
            <a:cxnLst>
              <a:cxn ang="0">
                <a:pos x="connsiteX0" y="connsiteY0"/>
              </a:cxn>
              <a:cxn ang="0">
                <a:pos x="connsiteX1" y="connsiteY1"/>
              </a:cxn>
            </a:cxnLst>
            <a:rect l="l" t="t" r="r" b="b"/>
            <a:pathLst>
              <a:path w="11520000">
                <a:moveTo>
                  <a:pt x="0" y="0"/>
                </a:moveTo>
                <a:lnTo>
                  <a:pt x="11520000" y="0"/>
                </a:lnTo>
              </a:path>
            </a:pathLst>
          </a:custGeom>
          <a:ln w="15875">
            <a:solidFill>
              <a:schemeClr val="accent4"/>
            </a:solidFill>
            <a:tailEnd type="arrow" w="med" len="sm"/>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31" name="Text Placeholder 11">
            <a:extLst>
              <a:ext uri="{FF2B5EF4-FFF2-40B4-BE49-F238E27FC236}">
                <a16:creationId xmlns:a16="http://schemas.microsoft.com/office/drawing/2014/main" id="{24B2DA46-341A-4D4F-9970-F7FCB405515D}"/>
              </a:ext>
            </a:extLst>
          </p:cNvPr>
          <p:cNvSpPr>
            <a:spLocks noGrp="1"/>
          </p:cNvSpPr>
          <p:nvPr>
            <p:ph type="body" sz="quarter" idx="31" hasCustomPrompt="1"/>
          </p:nvPr>
        </p:nvSpPr>
        <p:spPr>
          <a:xfrm>
            <a:off x="334800" y="5173200"/>
            <a:ext cx="108000" cy="108000"/>
          </a:xfrm>
          <a:prstGeom prst="ellipse">
            <a:avLst/>
          </a:prstGeom>
          <a:solidFill>
            <a:schemeClr val="bg2"/>
          </a:solidFill>
          <a:ln>
            <a:solidFill>
              <a:schemeClr val="bg2"/>
            </a:solidFill>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32" name="Text Placeholder 11">
            <a:extLst>
              <a:ext uri="{FF2B5EF4-FFF2-40B4-BE49-F238E27FC236}">
                <a16:creationId xmlns:a16="http://schemas.microsoft.com/office/drawing/2014/main" id="{EED18986-BEAB-4E6C-81DE-64316E13BD03}"/>
              </a:ext>
            </a:extLst>
          </p:cNvPr>
          <p:cNvSpPr>
            <a:spLocks noGrp="1"/>
          </p:cNvSpPr>
          <p:nvPr>
            <p:ph type="body" sz="quarter" idx="32" hasCustomPrompt="1"/>
          </p:nvPr>
        </p:nvSpPr>
        <p:spPr>
          <a:xfrm>
            <a:off x="1983600" y="5173200"/>
            <a:ext cx="108000" cy="108000"/>
          </a:xfrm>
          <a:prstGeom prst="ellipse">
            <a:avLst/>
          </a:prstGeom>
          <a:solidFill>
            <a:schemeClr val="bg2"/>
          </a:solidFill>
          <a:ln>
            <a:solidFill>
              <a:schemeClr val="bg2"/>
            </a:solidFill>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33" name="Text Placeholder 11">
            <a:extLst>
              <a:ext uri="{FF2B5EF4-FFF2-40B4-BE49-F238E27FC236}">
                <a16:creationId xmlns:a16="http://schemas.microsoft.com/office/drawing/2014/main" id="{DAF1745E-D93E-4B2F-BF38-5CD3330E0402}"/>
              </a:ext>
            </a:extLst>
          </p:cNvPr>
          <p:cNvSpPr>
            <a:spLocks noGrp="1"/>
          </p:cNvSpPr>
          <p:nvPr>
            <p:ph type="body" sz="quarter" idx="33" hasCustomPrompt="1"/>
          </p:nvPr>
        </p:nvSpPr>
        <p:spPr>
          <a:xfrm>
            <a:off x="3632400" y="5173200"/>
            <a:ext cx="108000" cy="108000"/>
          </a:xfrm>
          <a:prstGeom prst="ellipse">
            <a:avLst/>
          </a:prstGeom>
          <a:solidFill>
            <a:schemeClr val="bg2"/>
          </a:solidFill>
          <a:ln>
            <a:solidFill>
              <a:schemeClr val="bg2"/>
            </a:solidFill>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34" name="Text Placeholder 11">
            <a:extLst>
              <a:ext uri="{FF2B5EF4-FFF2-40B4-BE49-F238E27FC236}">
                <a16:creationId xmlns:a16="http://schemas.microsoft.com/office/drawing/2014/main" id="{429D6633-25A8-4FC0-B518-3616DF6C6530}"/>
              </a:ext>
            </a:extLst>
          </p:cNvPr>
          <p:cNvSpPr>
            <a:spLocks noGrp="1"/>
          </p:cNvSpPr>
          <p:nvPr>
            <p:ph type="body" sz="quarter" idx="34" hasCustomPrompt="1"/>
          </p:nvPr>
        </p:nvSpPr>
        <p:spPr>
          <a:xfrm>
            <a:off x="5281200" y="5173200"/>
            <a:ext cx="108000" cy="108000"/>
          </a:xfrm>
          <a:prstGeom prst="ellipse">
            <a:avLst/>
          </a:prstGeom>
          <a:solidFill>
            <a:schemeClr val="bg2"/>
          </a:solidFill>
          <a:ln>
            <a:solidFill>
              <a:schemeClr val="bg2"/>
            </a:solidFill>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35" name="Text Placeholder 11">
            <a:extLst>
              <a:ext uri="{FF2B5EF4-FFF2-40B4-BE49-F238E27FC236}">
                <a16:creationId xmlns:a16="http://schemas.microsoft.com/office/drawing/2014/main" id="{ACF9310C-4C08-4791-82FA-D88032731F32}"/>
              </a:ext>
            </a:extLst>
          </p:cNvPr>
          <p:cNvSpPr>
            <a:spLocks noGrp="1"/>
          </p:cNvSpPr>
          <p:nvPr>
            <p:ph type="body" sz="quarter" idx="35" hasCustomPrompt="1"/>
          </p:nvPr>
        </p:nvSpPr>
        <p:spPr>
          <a:xfrm>
            <a:off x="6930000" y="5173200"/>
            <a:ext cx="108000" cy="108000"/>
          </a:xfrm>
          <a:prstGeom prst="ellipse">
            <a:avLst/>
          </a:prstGeom>
          <a:solidFill>
            <a:schemeClr val="bg2"/>
          </a:solidFill>
          <a:ln>
            <a:solidFill>
              <a:schemeClr val="bg2"/>
            </a:solidFill>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36" name="Text Placeholder 11">
            <a:extLst>
              <a:ext uri="{FF2B5EF4-FFF2-40B4-BE49-F238E27FC236}">
                <a16:creationId xmlns:a16="http://schemas.microsoft.com/office/drawing/2014/main" id="{190FAD99-82FB-4521-87C2-193E1163DE9E}"/>
              </a:ext>
            </a:extLst>
          </p:cNvPr>
          <p:cNvSpPr>
            <a:spLocks noGrp="1"/>
          </p:cNvSpPr>
          <p:nvPr>
            <p:ph type="body" sz="quarter" idx="36" hasCustomPrompt="1"/>
          </p:nvPr>
        </p:nvSpPr>
        <p:spPr>
          <a:xfrm>
            <a:off x="8578800" y="5173200"/>
            <a:ext cx="108000" cy="108000"/>
          </a:xfrm>
          <a:prstGeom prst="ellipse">
            <a:avLst/>
          </a:prstGeom>
          <a:solidFill>
            <a:schemeClr val="bg2"/>
          </a:solidFill>
          <a:ln>
            <a:solidFill>
              <a:schemeClr val="bg2"/>
            </a:solidFill>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37" name="Text Placeholder 11">
            <a:extLst>
              <a:ext uri="{FF2B5EF4-FFF2-40B4-BE49-F238E27FC236}">
                <a16:creationId xmlns:a16="http://schemas.microsoft.com/office/drawing/2014/main" id="{70230B34-0C99-4086-AE59-3593C6921A24}"/>
              </a:ext>
            </a:extLst>
          </p:cNvPr>
          <p:cNvSpPr>
            <a:spLocks noGrp="1"/>
          </p:cNvSpPr>
          <p:nvPr>
            <p:ph type="body" sz="quarter" idx="37" hasCustomPrompt="1"/>
          </p:nvPr>
        </p:nvSpPr>
        <p:spPr>
          <a:xfrm>
            <a:off x="10227600" y="5173200"/>
            <a:ext cx="108000" cy="108000"/>
          </a:xfrm>
          <a:prstGeom prst="ellipse">
            <a:avLst/>
          </a:prstGeom>
          <a:solidFill>
            <a:schemeClr val="bg2"/>
          </a:solidFill>
          <a:ln>
            <a:solidFill>
              <a:schemeClr val="bg2"/>
            </a:solidFill>
          </a:ln>
        </p:spPr>
        <p:txBody>
          <a:bodyPr lIns="0" tIns="0" rIns="0" bIns="0" anchor="t"/>
          <a:lstStyle>
            <a:lvl1pPr>
              <a:defRPr sz="1000" b="1">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Edit Master text styles</a:t>
            </a:r>
            <a:endParaRPr lang="en-US"/>
          </a:p>
        </p:txBody>
      </p:sp>
      <p:sp>
        <p:nvSpPr>
          <p:cNvPr id="8"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331200" y="1916102"/>
            <a:ext cx="1296000" cy="3099600"/>
          </a:xfrm>
        </p:spPr>
        <p:txBody>
          <a:bodyPr lIns="0" tIns="0" rIns="0" bIns="0" anchor="b"/>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Text Placeholder 11">
            <a:extLst>
              <a:ext uri="{FF2B5EF4-FFF2-40B4-BE49-F238E27FC236}">
                <a16:creationId xmlns:a16="http://schemas.microsoft.com/office/drawing/2014/main" id="{5AE7A1D2-DAC3-46BE-AA9A-E1EB0825207A}"/>
              </a:ext>
            </a:extLst>
          </p:cNvPr>
          <p:cNvSpPr>
            <a:spLocks noGrp="1"/>
          </p:cNvSpPr>
          <p:nvPr>
            <p:ph type="body" sz="quarter" idx="17"/>
          </p:nvPr>
        </p:nvSpPr>
        <p:spPr>
          <a:xfrm>
            <a:off x="1980600" y="1916102"/>
            <a:ext cx="1296000" cy="3099600"/>
          </a:xfrm>
        </p:spPr>
        <p:txBody>
          <a:bodyPr lIns="0" tIns="0" rIns="0" bIns="0" anchor="b"/>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2" name="Text Placeholder 11">
            <a:extLst>
              <a:ext uri="{FF2B5EF4-FFF2-40B4-BE49-F238E27FC236}">
                <a16:creationId xmlns:a16="http://schemas.microsoft.com/office/drawing/2014/main" id="{3CF0CC0E-6E4F-4BBB-AC3B-74E8C1262776}"/>
              </a:ext>
            </a:extLst>
          </p:cNvPr>
          <p:cNvSpPr>
            <a:spLocks noGrp="1"/>
          </p:cNvSpPr>
          <p:nvPr>
            <p:ph type="body" sz="quarter" idx="18"/>
          </p:nvPr>
        </p:nvSpPr>
        <p:spPr>
          <a:xfrm>
            <a:off x="3630000" y="1929600"/>
            <a:ext cx="1296000" cy="3099600"/>
          </a:xfrm>
        </p:spPr>
        <p:txBody>
          <a:bodyPr lIns="0" tIns="0" rIns="0" bIns="0" anchor="b"/>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Text Placeholder 11">
            <a:extLst>
              <a:ext uri="{FF2B5EF4-FFF2-40B4-BE49-F238E27FC236}">
                <a16:creationId xmlns:a16="http://schemas.microsoft.com/office/drawing/2014/main" id="{F46DB502-496B-4374-80BE-F2A5D51992FE}"/>
              </a:ext>
            </a:extLst>
          </p:cNvPr>
          <p:cNvSpPr>
            <a:spLocks noGrp="1"/>
          </p:cNvSpPr>
          <p:nvPr>
            <p:ph type="body" sz="quarter" idx="19"/>
          </p:nvPr>
        </p:nvSpPr>
        <p:spPr>
          <a:xfrm>
            <a:off x="5279400" y="1929600"/>
            <a:ext cx="1296000" cy="3099600"/>
          </a:xfrm>
        </p:spPr>
        <p:txBody>
          <a:bodyPr lIns="0" tIns="0" rIns="0" bIns="0" anchor="b"/>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4" name="Text Placeholder 11">
            <a:extLst>
              <a:ext uri="{FF2B5EF4-FFF2-40B4-BE49-F238E27FC236}">
                <a16:creationId xmlns:a16="http://schemas.microsoft.com/office/drawing/2014/main" id="{4B72E113-B74F-4C8D-B9C6-1799A1DAE158}"/>
              </a:ext>
            </a:extLst>
          </p:cNvPr>
          <p:cNvSpPr>
            <a:spLocks noGrp="1"/>
          </p:cNvSpPr>
          <p:nvPr>
            <p:ph type="body" sz="quarter" idx="20"/>
          </p:nvPr>
        </p:nvSpPr>
        <p:spPr>
          <a:xfrm>
            <a:off x="6928800" y="1929600"/>
            <a:ext cx="1296000" cy="3099600"/>
          </a:xfrm>
        </p:spPr>
        <p:txBody>
          <a:bodyPr lIns="0" tIns="0" rIns="0" bIns="0" anchor="b"/>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6" name="Text Placeholder 11">
            <a:extLst>
              <a:ext uri="{FF2B5EF4-FFF2-40B4-BE49-F238E27FC236}">
                <a16:creationId xmlns:a16="http://schemas.microsoft.com/office/drawing/2014/main" id="{FE86579E-E5FB-4B48-A02E-380334B3B7D7}"/>
              </a:ext>
            </a:extLst>
          </p:cNvPr>
          <p:cNvSpPr>
            <a:spLocks noGrp="1"/>
          </p:cNvSpPr>
          <p:nvPr>
            <p:ph type="body" sz="quarter" idx="26"/>
          </p:nvPr>
        </p:nvSpPr>
        <p:spPr>
          <a:xfrm>
            <a:off x="8578200" y="1929600"/>
            <a:ext cx="1296000" cy="3099600"/>
          </a:xfrm>
        </p:spPr>
        <p:txBody>
          <a:bodyPr lIns="0" tIns="0" rIns="0" bIns="0" anchor="b"/>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8" name="Text Placeholder 11">
            <a:extLst>
              <a:ext uri="{FF2B5EF4-FFF2-40B4-BE49-F238E27FC236}">
                <a16:creationId xmlns:a16="http://schemas.microsoft.com/office/drawing/2014/main" id="{4FB5AF6E-663D-4AEE-B328-405A089F5CCF}"/>
              </a:ext>
            </a:extLst>
          </p:cNvPr>
          <p:cNvSpPr>
            <a:spLocks noGrp="1"/>
          </p:cNvSpPr>
          <p:nvPr>
            <p:ph type="body" sz="quarter" idx="28"/>
          </p:nvPr>
        </p:nvSpPr>
        <p:spPr>
          <a:xfrm>
            <a:off x="10227600" y="1929600"/>
            <a:ext cx="1296000" cy="3099600"/>
          </a:xfrm>
        </p:spPr>
        <p:txBody>
          <a:bodyPr lIns="0" tIns="0" rIns="0" bIns="0" anchor="b"/>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45D4783D-C0BB-4E01-B007-930C90FCC1E6}"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153571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meline: five icons &amp; text box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hasCustomPrompt="1"/>
          </p:nvPr>
        </p:nvSpPr>
        <p:spPr>
          <a:xfrm>
            <a:off x="367200" y="2628000"/>
            <a:ext cx="457200" cy="457200"/>
          </a:xfrm>
        </p:spPr>
        <p:txBody>
          <a:bodyPr lIns="0" tIns="0" rIns="0" bIns="0"/>
          <a:lstStyle>
            <a:lvl1pPr algn="ctr">
              <a:defRPr sz="700" b="1"/>
            </a:lvl1pPr>
          </a:lstStyle>
          <a:p>
            <a:r>
              <a:rPr lang="en-US" noProof="0"/>
              <a:t>Please add icon</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2" name="Picture Placeholder 10">
            <a:extLst>
              <a:ext uri="{FF2B5EF4-FFF2-40B4-BE49-F238E27FC236}">
                <a16:creationId xmlns:a16="http://schemas.microsoft.com/office/drawing/2014/main" id="{7EED09D4-E380-4A7C-846A-59CC78C71D9B}"/>
              </a:ext>
            </a:extLst>
          </p:cNvPr>
          <p:cNvSpPr>
            <a:spLocks noGrp="1"/>
          </p:cNvSpPr>
          <p:nvPr>
            <p:ph type="pic" sz="quarter" idx="18" hasCustomPrompt="1"/>
          </p:nvPr>
        </p:nvSpPr>
        <p:spPr>
          <a:xfrm>
            <a:off x="2707200" y="2628000"/>
            <a:ext cx="457200" cy="457200"/>
          </a:xfrm>
        </p:spPr>
        <p:txBody>
          <a:bodyPr lIns="0" tIns="0" rIns="0" bIns="0"/>
          <a:lstStyle>
            <a:lvl1pPr algn="ctr">
              <a:defRPr sz="700" b="1"/>
            </a:lvl1pPr>
          </a:lstStyle>
          <a:p>
            <a:r>
              <a:rPr lang="en-US" noProof="0"/>
              <a:t>Please add icon</a:t>
            </a:r>
            <a:endParaRPr lang="en-US"/>
          </a:p>
        </p:txBody>
      </p:sp>
      <p:sp>
        <p:nvSpPr>
          <p:cNvPr id="14" name="Picture Placeholder 10">
            <a:extLst>
              <a:ext uri="{FF2B5EF4-FFF2-40B4-BE49-F238E27FC236}">
                <a16:creationId xmlns:a16="http://schemas.microsoft.com/office/drawing/2014/main" id="{00F97195-D372-415F-88C4-B0B8FB856244}"/>
              </a:ext>
            </a:extLst>
          </p:cNvPr>
          <p:cNvSpPr>
            <a:spLocks noGrp="1"/>
          </p:cNvSpPr>
          <p:nvPr>
            <p:ph type="pic" sz="quarter" idx="20" hasCustomPrompt="1"/>
          </p:nvPr>
        </p:nvSpPr>
        <p:spPr>
          <a:xfrm>
            <a:off x="5047200" y="2628000"/>
            <a:ext cx="457200" cy="457200"/>
          </a:xfrm>
        </p:spPr>
        <p:txBody>
          <a:bodyPr lIns="0" tIns="0" rIns="0" bIns="0"/>
          <a:lstStyle>
            <a:lvl1pPr algn="ctr">
              <a:defRPr sz="700" b="1"/>
            </a:lvl1pPr>
          </a:lstStyle>
          <a:p>
            <a:r>
              <a:rPr lang="en-US" noProof="0"/>
              <a:t>Please add icon</a:t>
            </a:r>
            <a:endParaRPr lang="en-US"/>
          </a:p>
        </p:txBody>
      </p:sp>
      <p:sp>
        <p:nvSpPr>
          <p:cNvPr id="16" name="Picture Placeholder 10">
            <a:extLst>
              <a:ext uri="{FF2B5EF4-FFF2-40B4-BE49-F238E27FC236}">
                <a16:creationId xmlns:a16="http://schemas.microsoft.com/office/drawing/2014/main" id="{334E3EA7-307D-4F31-A26B-D859C8B762B2}"/>
              </a:ext>
            </a:extLst>
          </p:cNvPr>
          <p:cNvSpPr>
            <a:spLocks noGrp="1"/>
          </p:cNvSpPr>
          <p:nvPr>
            <p:ph type="pic" sz="quarter" idx="22" hasCustomPrompt="1"/>
          </p:nvPr>
        </p:nvSpPr>
        <p:spPr>
          <a:xfrm>
            <a:off x="7387200" y="2628000"/>
            <a:ext cx="457200" cy="457200"/>
          </a:xfrm>
        </p:spPr>
        <p:txBody>
          <a:bodyPr lIns="0" tIns="0" rIns="0" bIns="0"/>
          <a:lstStyle>
            <a:lvl1pPr algn="ctr">
              <a:defRPr sz="700" b="1"/>
            </a:lvl1pPr>
          </a:lstStyle>
          <a:p>
            <a:r>
              <a:rPr lang="en-US" noProof="0"/>
              <a:t>Please add icon</a:t>
            </a:r>
            <a:endParaRPr lang="en-US"/>
          </a:p>
        </p:txBody>
      </p:sp>
      <p:sp>
        <p:nvSpPr>
          <p:cNvPr id="18" name="Picture Placeholder 10">
            <a:extLst>
              <a:ext uri="{FF2B5EF4-FFF2-40B4-BE49-F238E27FC236}">
                <a16:creationId xmlns:a16="http://schemas.microsoft.com/office/drawing/2014/main" id="{994AE89A-301F-4C26-92ED-B2EC1B81C77D}"/>
              </a:ext>
            </a:extLst>
          </p:cNvPr>
          <p:cNvSpPr>
            <a:spLocks noGrp="1"/>
          </p:cNvSpPr>
          <p:nvPr>
            <p:ph type="pic" sz="quarter" idx="24" hasCustomPrompt="1"/>
          </p:nvPr>
        </p:nvSpPr>
        <p:spPr>
          <a:xfrm>
            <a:off x="9727200" y="2628000"/>
            <a:ext cx="457200" cy="457200"/>
          </a:xfrm>
        </p:spPr>
        <p:txBody>
          <a:bodyPr lIns="0" tIns="0" rIns="0" bIns="0"/>
          <a:lstStyle>
            <a:lvl1pPr algn="ctr">
              <a:defRPr sz="700" b="1"/>
            </a:lvl1pPr>
          </a:lstStyle>
          <a:p>
            <a:r>
              <a:rPr lang="en-US" noProof="0"/>
              <a:t>Please add icon</a:t>
            </a:r>
            <a:endParaRPr lang="en-US"/>
          </a:p>
        </p:txBody>
      </p:sp>
      <p:sp>
        <p:nvSpPr>
          <p:cNvPr id="22" name="Text Placeholder 11">
            <a:extLst>
              <a:ext uri="{FF2B5EF4-FFF2-40B4-BE49-F238E27FC236}">
                <a16:creationId xmlns:a16="http://schemas.microsoft.com/office/drawing/2014/main" id="{5CE67186-CCF3-4DDD-89EF-CB4B536BBBF0}"/>
              </a:ext>
            </a:extLst>
          </p:cNvPr>
          <p:cNvSpPr>
            <a:spLocks noGrp="1"/>
          </p:cNvSpPr>
          <p:nvPr>
            <p:ph type="body" sz="quarter" idx="26"/>
          </p:nvPr>
        </p:nvSpPr>
        <p:spPr bwMode="gray">
          <a:xfrm>
            <a:off x="594000" y="3258000"/>
            <a:ext cx="11264400" cy="0"/>
          </a:xfrm>
          <a:custGeom>
            <a:avLst/>
            <a:gdLst>
              <a:gd name="connsiteX0" fmla="*/ 0 w 7652632"/>
              <a:gd name="connsiteY0" fmla="*/ 0 h 174512"/>
              <a:gd name="connsiteX1" fmla="*/ 7652632 w 7652632"/>
              <a:gd name="connsiteY1" fmla="*/ 0 h 174512"/>
              <a:gd name="connsiteX2" fmla="*/ 7652632 w 7652632"/>
              <a:gd name="connsiteY2" fmla="*/ 174512 h 174512"/>
              <a:gd name="connsiteX3" fmla="*/ 0 w 7652632"/>
              <a:gd name="connsiteY3" fmla="*/ 174512 h 174512"/>
              <a:gd name="connsiteX4" fmla="*/ 0 w 7652632"/>
              <a:gd name="connsiteY4" fmla="*/ 0 h 174512"/>
              <a:gd name="connsiteX0" fmla="*/ 0 w 7652632"/>
              <a:gd name="connsiteY0" fmla="*/ 174512 h 265952"/>
              <a:gd name="connsiteX1" fmla="*/ 0 w 7652632"/>
              <a:gd name="connsiteY1" fmla="*/ 0 h 265952"/>
              <a:gd name="connsiteX2" fmla="*/ 7652632 w 7652632"/>
              <a:gd name="connsiteY2" fmla="*/ 0 h 265952"/>
              <a:gd name="connsiteX3" fmla="*/ 7652632 w 7652632"/>
              <a:gd name="connsiteY3" fmla="*/ 174512 h 265952"/>
              <a:gd name="connsiteX4" fmla="*/ 91440 w 7652632"/>
              <a:gd name="connsiteY4" fmla="*/ 265952 h 265952"/>
              <a:gd name="connsiteX0" fmla="*/ 0 w 7652632"/>
              <a:gd name="connsiteY0" fmla="*/ 174512 h 174512"/>
              <a:gd name="connsiteX1" fmla="*/ 0 w 7652632"/>
              <a:gd name="connsiteY1" fmla="*/ 0 h 174512"/>
              <a:gd name="connsiteX2" fmla="*/ 7652632 w 7652632"/>
              <a:gd name="connsiteY2" fmla="*/ 0 h 174512"/>
              <a:gd name="connsiteX3" fmla="*/ 7652632 w 7652632"/>
              <a:gd name="connsiteY3" fmla="*/ 174512 h 174512"/>
              <a:gd name="connsiteX0" fmla="*/ 0 w 7652632"/>
              <a:gd name="connsiteY0" fmla="*/ 0 h 174512"/>
              <a:gd name="connsiteX1" fmla="*/ 7652632 w 7652632"/>
              <a:gd name="connsiteY1" fmla="*/ 0 h 174512"/>
              <a:gd name="connsiteX2" fmla="*/ 7652632 w 7652632"/>
              <a:gd name="connsiteY2" fmla="*/ 174512 h 174512"/>
              <a:gd name="connsiteX0" fmla="*/ 0 w 7652632"/>
              <a:gd name="connsiteY0" fmla="*/ 0 h 0"/>
              <a:gd name="connsiteX1" fmla="*/ 7652632 w 7652632"/>
              <a:gd name="connsiteY1" fmla="*/ 0 h 0"/>
            </a:gdLst>
            <a:ahLst/>
            <a:cxnLst>
              <a:cxn ang="0">
                <a:pos x="connsiteX0" y="connsiteY0"/>
              </a:cxn>
              <a:cxn ang="0">
                <a:pos x="connsiteX1" y="connsiteY1"/>
              </a:cxn>
            </a:cxnLst>
            <a:rect l="l" t="t" r="r" b="b"/>
            <a:pathLst>
              <a:path w="7652632">
                <a:moveTo>
                  <a:pt x="0" y="0"/>
                </a:moveTo>
                <a:lnTo>
                  <a:pt x="7652632" y="0"/>
                </a:lnTo>
              </a:path>
            </a:pathLst>
          </a:custGeom>
          <a:ln w="15875">
            <a:solidFill>
              <a:schemeClr val="accent4"/>
            </a:solidFill>
            <a:tailEnd type="arrow" w="med" len="sm"/>
          </a:ln>
        </p:spPr>
        <p:txBody>
          <a:bodyPr lIns="0" tIns="0" rIns="0" bIns="0"/>
          <a:lstStyle>
            <a:lvl1pPr>
              <a:defRPr sz="1400" b="0">
                <a:noFill/>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p:txBody>
      </p:sp>
      <p:sp>
        <p:nvSpPr>
          <p:cNvPr id="23" name="Text Placeholder 11">
            <a:extLst>
              <a:ext uri="{FF2B5EF4-FFF2-40B4-BE49-F238E27FC236}">
                <a16:creationId xmlns:a16="http://schemas.microsoft.com/office/drawing/2014/main" id="{976CC6DF-7551-4B6C-A618-D58E9805CE92}"/>
              </a:ext>
            </a:extLst>
          </p:cNvPr>
          <p:cNvSpPr>
            <a:spLocks noGrp="1"/>
          </p:cNvSpPr>
          <p:nvPr>
            <p:ph type="body" sz="quarter" idx="27"/>
          </p:nvPr>
        </p:nvSpPr>
        <p:spPr>
          <a:xfrm>
            <a:off x="543600" y="3204000"/>
            <a:ext cx="108000" cy="108000"/>
          </a:xfrm>
          <a:prstGeom prst="ellipse">
            <a:avLst/>
          </a:prstGeom>
          <a:solidFill>
            <a:schemeClr val="bg2"/>
          </a:solidFill>
          <a:ln>
            <a:solidFill>
              <a:schemeClr val="bg2"/>
            </a:solidFill>
          </a:ln>
        </p:spPr>
        <p:txBody>
          <a:bodyPr lIns="0" tIns="0" rIns="0" bIns="0"/>
          <a:lstStyle>
            <a:lvl1pPr>
              <a:defRPr sz="1400" b="0">
                <a:noFill/>
                <a:latin typeface="+mn-lt"/>
                <a:ea typeface="ABBvoice Light" panose="020D0403020503020204" pitchFamily="34" charset="0"/>
                <a:cs typeface="ABBvoice Light" panose="020D0403020503020204" pitchFamily="34" charset="0"/>
              </a:defRPr>
            </a:lvl1pPr>
            <a:lvl2pPr>
              <a:defRPr sz="1400" b="0">
                <a:noFill/>
                <a:latin typeface="+mn-lt"/>
                <a:ea typeface="ABBvoice Light" panose="020D0403020503020204" pitchFamily="34" charset="0"/>
                <a:cs typeface="ABBvoice Light" panose="020D0403020503020204" pitchFamily="34" charset="0"/>
              </a:defRPr>
            </a:lvl2pPr>
            <a:lvl3pPr>
              <a:defRPr sz="1400" b="0">
                <a:noFill/>
                <a:latin typeface="+mn-lt"/>
                <a:ea typeface="ABBvoice Light" panose="020D0403020503020204" pitchFamily="34" charset="0"/>
                <a:cs typeface="ABBvoice Light" panose="020D0403020503020204" pitchFamily="34" charset="0"/>
              </a:defRPr>
            </a:lvl3pPr>
            <a:lvl4pPr>
              <a:defRPr sz="1400" b="0">
                <a:noFill/>
                <a:latin typeface="+mn-lt"/>
                <a:ea typeface="ABBvoice Light" panose="020D0403020503020204" pitchFamily="34" charset="0"/>
                <a:cs typeface="ABBvoice Light" panose="020D0403020503020204" pitchFamily="34" charset="0"/>
              </a:defRPr>
            </a:lvl4pPr>
            <a:lvl5pPr>
              <a:defRPr sz="14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4" name="Text Placeholder 11">
            <a:extLst>
              <a:ext uri="{FF2B5EF4-FFF2-40B4-BE49-F238E27FC236}">
                <a16:creationId xmlns:a16="http://schemas.microsoft.com/office/drawing/2014/main" id="{55E7D41C-3046-4F7E-8B69-F4C83361509F}"/>
              </a:ext>
            </a:extLst>
          </p:cNvPr>
          <p:cNvSpPr>
            <a:spLocks noGrp="1"/>
          </p:cNvSpPr>
          <p:nvPr>
            <p:ph type="body" sz="quarter" idx="28"/>
          </p:nvPr>
        </p:nvSpPr>
        <p:spPr>
          <a:xfrm>
            <a:off x="2883600" y="3204000"/>
            <a:ext cx="108000" cy="108000"/>
          </a:xfrm>
          <a:prstGeom prst="ellipse">
            <a:avLst/>
          </a:prstGeom>
          <a:solidFill>
            <a:schemeClr val="bg2"/>
          </a:solidFill>
          <a:ln>
            <a:solidFill>
              <a:schemeClr val="bg2"/>
            </a:solidFill>
          </a:ln>
        </p:spPr>
        <p:txBody>
          <a:bodyPr lIns="0" tIns="0" rIns="0" bIns="0"/>
          <a:lstStyle>
            <a:lvl1pPr>
              <a:defRPr sz="1400" b="0">
                <a:noFill/>
                <a:latin typeface="+mn-lt"/>
                <a:ea typeface="ABBvoice Light" panose="020D0403020503020204" pitchFamily="34" charset="0"/>
                <a:cs typeface="ABBvoice Light" panose="020D0403020503020204" pitchFamily="34" charset="0"/>
              </a:defRPr>
            </a:lvl1pPr>
            <a:lvl2pPr>
              <a:defRPr sz="1400" b="0">
                <a:noFill/>
                <a:latin typeface="+mn-lt"/>
                <a:ea typeface="ABBvoice Light" panose="020D0403020503020204" pitchFamily="34" charset="0"/>
                <a:cs typeface="ABBvoice Light" panose="020D0403020503020204" pitchFamily="34" charset="0"/>
              </a:defRPr>
            </a:lvl2pPr>
            <a:lvl3pPr>
              <a:defRPr sz="1400" b="0">
                <a:noFill/>
                <a:latin typeface="+mn-lt"/>
                <a:ea typeface="ABBvoice Light" panose="020D0403020503020204" pitchFamily="34" charset="0"/>
                <a:cs typeface="ABBvoice Light" panose="020D0403020503020204" pitchFamily="34" charset="0"/>
              </a:defRPr>
            </a:lvl3pPr>
            <a:lvl4pPr>
              <a:defRPr sz="1400" b="0">
                <a:noFill/>
                <a:latin typeface="+mn-lt"/>
                <a:ea typeface="ABBvoice Light" panose="020D0403020503020204" pitchFamily="34" charset="0"/>
                <a:cs typeface="ABBvoice Light" panose="020D0403020503020204" pitchFamily="34" charset="0"/>
              </a:defRPr>
            </a:lvl4pPr>
            <a:lvl5pPr>
              <a:defRPr sz="14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5" name="Text Placeholder 11">
            <a:extLst>
              <a:ext uri="{FF2B5EF4-FFF2-40B4-BE49-F238E27FC236}">
                <a16:creationId xmlns:a16="http://schemas.microsoft.com/office/drawing/2014/main" id="{DAC75856-6BC0-4D21-AF0C-407CC2A03047}"/>
              </a:ext>
            </a:extLst>
          </p:cNvPr>
          <p:cNvSpPr>
            <a:spLocks noGrp="1"/>
          </p:cNvSpPr>
          <p:nvPr>
            <p:ph type="body" sz="quarter" idx="29"/>
          </p:nvPr>
        </p:nvSpPr>
        <p:spPr>
          <a:xfrm>
            <a:off x="5223600" y="3204000"/>
            <a:ext cx="108000" cy="108000"/>
          </a:xfrm>
          <a:prstGeom prst="ellipse">
            <a:avLst/>
          </a:prstGeom>
          <a:solidFill>
            <a:schemeClr val="bg2"/>
          </a:solidFill>
          <a:ln>
            <a:solidFill>
              <a:schemeClr val="bg2"/>
            </a:solidFill>
          </a:ln>
        </p:spPr>
        <p:txBody>
          <a:bodyPr lIns="0" tIns="0" rIns="0" bIns="0"/>
          <a:lstStyle>
            <a:lvl1pPr>
              <a:defRPr sz="1400" b="0">
                <a:noFill/>
                <a:latin typeface="+mn-lt"/>
                <a:ea typeface="ABBvoice Light" panose="020D0403020503020204" pitchFamily="34" charset="0"/>
                <a:cs typeface="ABBvoice Light" panose="020D0403020503020204" pitchFamily="34" charset="0"/>
              </a:defRPr>
            </a:lvl1pPr>
            <a:lvl2pPr>
              <a:defRPr sz="1400" b="0">
                <a:noFill/>
                <a:latin typeface="+mn-lt"/>
                <a:ea typeface="ABBvoice Light" panose="020D0403020503020204" pitchFamily="34" charset="0"/>
                <a:cs typeface="ABBvoice Light" panose="020D0403020503020204" pitchFamily="34" charset="0"/>
              </a:defRPr>
            </a:lvl2pPr>
            <a:lvl3pPr>
              <a:defRPr sz="1400" b="0">
                <a:noFill/>
                <a:latin typeface="+mn-lt"/>
                <a:ea typeface="ABBvoice Light" panose="020D0403020503020204" pitchFamily="34" charset="0"/>
                <a:cs typeface="ABBvoice Light" panose="020D0403020503020204" pitchFamily="34" charset="0"/>
              </a:defRPr>
            </a:lvl3pPr>
            <a:lvl4pPr>
              <a:defRPr sz="1400" b="0">
                <a:noFill/>
                <a:latin typeface="+mn-lt"/>
                <a:ea typeface="ABBvoice Light" panose="020D0403020503020204" pitchFamily="34" charset="0"/>
                <a:cs typeface="ABBvoice Light" panose="020D0403020503020204" pitchFamily="34" charset="0"/>
              </a:defRPr>
            </a:lvl4pPr>
            <a:lvl5pPr>
              <a:defRPr sz="14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6" name="Text Placeholder 11">
            <a:extLst>
              <a:ext uri="{FF2B5EF4-FFF2-40B4-BE49-F238E27FC236}">
                <a16:creationId xmlns:a16="http://schemas.microsoft.com/office/drawing/2014/main" id="{ECF624F4-7D6E-415F-B67F-32ED309EB60C}"/>
              </a:ext>
            </a:extLst>
          </p:cNvPr>
          <p:cNvSpPr>
            <a:spLocks noGrp="1"/>
          </p:cNvSpPr>
          <p:nvPr>
            <p:ph type="body" sz="quarter" idx="30"/>
          </p:nvPr>
        </p:nvSpPr>
        <p:spPr>
          <a:xfrm>
            <a:off x="7563600" y="3204000"/>
            <a:ext cx="108000" cy="108000"/>
          </a:xfrm>
          <a:prstGeom prst="ellipse">
            <a:avLst/>
          </a:prstGeom>
          <a:solidFill>
            <a:schemeClr val="bg2"/>
          </a:solidFill>
          <a:ln>
            <a:solidFill>
              <a:schemeClr val="bg2"/>
            </a:solidFill>
          </a:ln>
        </p:spPr>
        <p:txBody>
          <a:bodyPr lIns="0" tIns="0" rIns="0" bIns="0"/>
          <a:lstStyle>
            <a:lvl1pPr>
              <a:defRPr sz="1400" b="0">
                <a:noFill/>
                <a:latin typeface="+mn-lt"/>
                <a:ea typeface="ABBvoice Light" panose="020D0403020503020204" pitchFamily="34" charset="0"/>
                <a:cs typeface="ABBvoice Light" panose="020D0403020503020204" pitchFamily="34" charset="0"/>
              </a:defRPr>
            </a:lvl1pPr>
            <a:lvl2pPr>
              <a:defRPr sz="1400" b="0">
                <a:noFill/>
                <a:latin typeface="+mn-lt"/>
                <a:ea typeface="ABBvoice Light" panose="020D0403020503020204" pitchFamily="34" charset="0"/>
                <a:cs typeface="ABBvoice Light" panose="020D0403020503020204" pitchFamily="34" charset="0"/>
              </a:defRPr>
            </a:lvl2pPr>
            <a:lvl3pPr>
              <a:defRPr sz="1400" b="0">
                <a:noFill/>
                <a:latin typeface="+mn-lt"/>
                <a:ea typeface="ABBvoice Light" panose="020D0403020503020204" pitchFamily="34" charset="0"/>
                <a:cs typeface="ABBvoice Light" panose="020D0403020503020204" pitchFamily="34" charset="0"/>
              </a:defRPr>
            </a:lvl3pPr>
            <a:lvl4pPr>
              <a:defRPr sz="1400" b="0">
                <a:noFill/>
                <a:latin typeface="+mn-lt"/>
                <a:ea typeface="ABBvoice Light" panose="020D0403020503020204" pitchFamily="34" charset="0"/>
                <a:cs typeface="ABBvoice Light" panose="020D0403020503020204" pitchFamily="34" charset="0"/>
              </a:defRPr>
            </a:lvl4pPr>
            <a:lvl5pPr>
              <a:defRPr sz="14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27" name="Text Placeholder 11">
            <a:extLst>
              <a:ext uri="{FF2B5EF4-FFF2-40B4-BE49-F238E27FC236}">
                <a16:creationId xmlns:a16="http://schemas.microsoft.com/office/drawing/2014/main" id="{EB82237B-1203-4191-BF1A-5B4068747CF6}"/>
              </a:ext>
            </a:extLst>
          </p:cNvPr>
          <p:cNvSpPr>
            <a:spLocks noGrp="1"/>
          </p:cNvSpPr>
          <p:nvPr>
            <p:ph type="body" sz="quarter" idx="31"/>
          </p:nvPr>
        </p:nvSpPr>
        <p:spPr>
          <a:xfrm>
            <a:off x="9903600" y="3204000"/>
            <a:ext cx="108000" cy="108000"/>
          </a:xfrm>
          <a:prstGeom prst="ellipse">
            <a:avLst/>
          </a:prstGeom>
          <a:solidFill>
            <a:schemeClr val="bg2"/>
          </a:solidFill>
          <a:ln>
            <a:solidFill>
              <a:schemeClr val="bg2"/>
            </a:solidFill>
          </a:ln>
        </p:spPr>
        <p:txBody>
          <a:bodyPr lIns="0" tIns="0" rIns="0" bIns="0"/>
          <a:lstStyle>
            <a:lvl1pPr>
              <a:defRPr sz="1400" b="0">
                <a:noFill/>
                <a:latin typeface="+mn-lt"/>
                <a:ea typeface="ABBvoice Light" panose="020D0403020503020204" pitchFamily="34" charset="0"/>
                <a:cs typeface="ABBvoice Light" panose="020D0403020503020204" pitchFamily="34" charset="0"/>
              </a:defRPr>
            </a:lvl1pPr>
            <a:lvl2pPr>
              <a:defRPr sz="1400" b="0">
                <a:noFill/>
                <a:latin typeface="+mn-lt"/>
                <a:ea typeface="ABBvoice Light" panose="020D0403020503020204" pitchFamily="34" charset="0"/>
                <a:cs typeface="ABBvoice Light" panose="020D0403020503020204" pitchFamily="34" charset="0"/>
              </a:defRPr>
            </a:lvl2pPr>
            <a:lvl3pPr>
              <a:defRPr sz="1400" b="0">
                <a:noFill/>
                <a:latin typeface="+mn-lt"/>
                <a:ea typeface="ABBvoice Light" panose="020D0403020503020204" pitchFamily="34" charset="0"/>
                <a:cs typeface="ABBvoice Light" panose="020D0403020503020204" pitchFamily="34" charset="0"/>
              </a:defRPr>
            </a:lvl3pPr>
            <a:lvl4pPr>
              <a:defRPr sz="1400" b="0">
                <a:noFill/>
                <a:latin typeface="+mn-lt"/>
                <a:ea typeface="ABBvoice Light" panose="020D0403020503020204" pitchFamily="34" charset="0"/>
                <a:cs typeface="ABBvoice Light" panose="020D0403020503020204" pitchFamily="34" charset="0"/>
              </a:defRPr>
            </a:lvl4pPr>
            <a:lvl5pPr>
              <a:defRPr sz="14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8"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543600" y="3420000"/>
            <a:ext cx="1756800" cy="2757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3" name="Text Placeholder 11">
            <a:extLst>
              <a:ext uri="{FF2B5EF4-FFF2-40B4-BE49-F238E27FC236}">
                <a16:creationId xmlns:a16="http://schemas.microsoft.com/office/drawing/2014/main" id="{0A9E9979-248E-4746-8425-8D44D1E79638}"/>
              </a:ext>
            </a:extLst>
          </p:cNvPr>
          <p:cNvSpPr>
            <a:spLocks noGrp="1"/>
          </p:cNvSpPr>
          <p:nvPr>
            <p:ph type="body" sz="quarter" idx="19"/>
          </p:nvPr>
        </p:nvSpPr>
        <p:spPr>
          <a:xfrm>
            <a:off x="2883600" y="3420000"/>
            <a:ext cx="1756800" cy="2757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5" name="Text Placeholder 11">
            <a:extLst>
              <a:ext uri="{FF2B5EF4-FFF2-40B4-BE49-F238E27FC236}">
                <a16:creationId xmlns:a16="http://schemas.microsoft.com/office/drawing/2014/main" id="{D049D639-BFD2-4CC0-8424-B791511A500E}"/>
              </a:ext>
            </a:extLst>
          </p:cNvPr>
          <p:cNvSpPr>
            <a:spLocks noGrp="1"/>
          </p:cNvSpPr>
          <p:nvPr>
            <p:ph type="body" sz="quarter" idx="21"/>
          </p:nvPr>
        </p:nvSpPr>
        <p:spPr>
          <a:xfrm>
            <a:off x="5223600" y="3420000"/>
            <a:ext cx="1756800" cy="2757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7" name="Text Placeholder 11">
            <a:extLst>
              <a:ext uri="{FF2B5EF4-FFF2-40B4-BE49-F238E27FC236}">
                <a16:creationId xmlns:a16="http://schemas.microsoft.com/office/drawing/2014/main" id="{E52081B8-FFAB-490A-9295-579843631D21}"/>
              </a:ext>
            </a:extLst>
          </p:cNvPr>
          <p:cNvSpPr>
            <a:spLocks noGrp="1"/>
          </p:cNvSpPr>
          <p:nvPr>
            <p:ph type="body" sz="quarter" idx="23"/>
          </p:nvPr>
        </p:nvSpPr>
        <p:spPr>
          <a:xfrm>
            <a:off x="7563600" y="3420000"/>
            <a:ext cx="1756800" cy="2757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9" name="Text Placeholder 11">
            <a:extLst>
              <a:ext uri="{FF2B5EF4-FFF2-40B4-BE49-F238E27FC236}">
                <a16:creationId xmlns:a16="http://schemas.microsoft.com/office/drawing/2014/main" id="{D300B7C1-8FE5-4B19-8D3E-BBDE06098E64}"/>
              </a:ext>
            </a:extLst>
          </p:cNvPr>
          <p:cNvSpPr>
            <a:spLocks noGrp="1"/>
          </p:cNvSpPr>
          <p:nvPr>
            <p:ph type="body" sz="quarter" idx="25"/>
          </p:nvPr>
        </p:nvSpPr>
        <p:spPr>
          <a:xfrm>
            <a:off x="9903600" y="3420000"/>
            <a:ext cx="1756800" cy="2757600"/>
          </a:xfrm>
        </p:spPr>
        <p:txBody>
          <a:bodyPr lIns="0" tIns="0" rIns="0" bIns="0"/>
          <a:lstStyle>
            <a:lvl1pPr>
              <a:defRPr sz="1400" b="0">
                <a:latin typeface="+mn-lt"/>
                <a:ea typeface="ABBvoice Light" panose="020D0403020503020204" pitchFamily="34" charset="0"/>
                <a:cs typeface="ABBvoice Light" panose="020D0403020503020204" pitchFamily="34" charset="0"/>
              </a:defRPr>
            </a:lvl1pPr>
            <a:lvl2pPr>
              <a:defRPr sz="1400" b="0">
                <a:latin typeface="+mn-lt"/>
                <a:ea typeface="ABBvoice Light" panose="020D0403020503020204" pitchFamily="34" charset="0"/>
                <a:cs typeface="ABBvoice Light" panose="020D0403020503020204" pitchFamily="34" charset="0"/>
              </a:defRPr>
            </a:lvl2pPr>
            <a:lvl3pPr>
              <a:defRPr sz="1400" b="0">
                <a:latin typeface="+mn-lt"/>
                <a:ea typeface="ABBvoice Light" panose="020D0403020503020204" pitchFamily="34" charset="0"/>
                <a:cs typeface="ABBvoice Light" panose="020D0403020503020204" pitchFamily="34" charset="0"/>
              </a:defRPr>
            </a:lvl3pPr>
            <a:lvl4pPr>
              <a:defRPr sz="1400" b="0">
                <a:latin typeface="+mn-lt"/>
                <a:ea typeface="ABBvoice Light" panose="020D0403020503020204" pitchFamily="34" charset="0"/>
                <a:cs typeface="ABBvoice Light" panose="020D0403020503020204" pitchFamily="34" charset="0"/>
              </a:defRPr>
            </a:lvl4pPr>
            <a:lvl5pPr>
              <a:defRPr sz="14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33B68CB6-39F5-4D50-A355-0E41D6C75931}"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310892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meline: eight icons &amp; text boxes">
    <p:spTree>
      <p:nvGrpSpPr>
        <p:cNvPr id="1" name=""/>
        <p:cNvGrpSpPr/>
        <p:nvPr/>
      </p:nvGrpSpPr>
      <p:grpSpPr>
        <a:xfrm>
          <a:off x="0" y="0"/>
          <a:ext cx="0" cy="0"/>
          <a:chOff x="0" y="0"/>
          <a:chExt cx="0" cy="0"/>
        </a:xfrm>
      </p:grpSpPr>
      <p:sp>
        <p:nvSpPr>
          <p:cNvPr id="34" name="Text Placeholder 11">
            <a:extLst>
              <a:ext uri="{FF2B5EF4-FFF2-40B4-BE49-F238E27FC236}">
                <a16:creationId xmlns:a16="http://schemas.microsoft.com/office/drawing/2014/main" id="{9F115F95-ABE8-402C-A02F-266D5B211E49}"/>
              </a:ext>
            </a:extLst>
          </p:cNvPr>
          <p:cNvSpPr>
            <a:spLocks noGrp="1"/>
          </p:cNvSpPr>
          <p:nvPr>
            <p:ph type="body" sz="quarter" idx="32"/>
          </p:nvPr>
        </p:nvSpPr>
        <p:spPr bwMode="gray">
          <a:xfrm>
            <a:off x="558000" y="3258000"/>
            <a:ext cx="11296800" cy="0"/>
          </a:xfrm>
          <a:custGeom>
            <a:avLst/>
            <a:gdLst>
              <a:gd name="connsiteX0" fmla="*/ 0 w 1152000"/>
              <a:gd name="connsiteY0" fmla="*/ 0 h 93031"/>
              <a:gd name="connsiteX1" fmla="*/ 1152000 w 1152000"/>
              <a:gd name="connsiteY1" fmla="*/ 0 h 93031"/>
              <a:gd name="connsiteX2" fmla="*/ 1152000 w 1152000"/>
              <a:gd name="connsiteY2" fmla="*/ 93031 h 93031"/>
              <a:gd name="connsiteX3" fmla="*/ 0 w 1152000"/>
              <a:gd name="connsiteY3" fmla="*/ 93031 h 93031"/>
              <a:gd name="connsiteX4" fmla="*/ 0 w 1152000"/>
              <a:gd name="connsiteY4" fmla="*/ 0 h 93031"/>
              <a:gd name="connsiteX0" fmla="*/ 1152000 w 1243440"/>
              <a:gd name="connsiteY0" fmla="*/ 93031 h 184471"/>
              <a:gd name="connsiteX1" fmla="*/ 0 w 1243440"/>
              <a:gd name="connsiteY1" fmla="*/ 93031 h 184471"/>
              <a:gd name="connsiteX2" fmla="*/ 0 w 1243440"/>
              <a:gd name="connsiteY2" fmla="*/ 0 h 184471"/>
              <a:gd name="connsiteX3" fmla="*/ 1152000 w 1243440"/>
              <a:gd name="connsiteY3" fmla="*/ 0 h 184471"/>
              <a:gd name="connsiteX4" fmla="*/ 1243440 w 1243440"/>
              <a:gd name="connsiteY4" fmla="*/ 184471 h 184471"/>
              <a:gd name="connsiteX0" fmla="*/ 1152000 w 1152000"/>
              <a:gd name="connsiteY0" fmla="*/ 93031 h 93031"/>
              <a:gd name="connsiteX1" fmla="*/ 0 w 1152000"/>
              <a:gd name="connsiteY1" fmla="*/ 93031 h 93031"/>
              <a:gd name="connsiteX2" fmla="*/ 0 w 1152000"/>
              <a:gd name="connsiteY2" fmla="*/ 0 h 93031"/>
              <a:gd name="connsiteX3" fmla="*/ 1152000 w 1152000"/>
              <a:gd name="connsiteY3" fmla="*/ 0 h 93031"/>
              <a:gd name="connsiteX0" fmla="*/ 0 w 1152000"/>
              <a:gd name="connsiteY0" fmla="*/ 93031 h 93031"/>
              <a:gd name="connsiteX1" fmla="*/ 0 w 1152000"/>
              <a:gd name="connsiteY1" fmla="*/ 0 h 93031"/>
              <a:gd name="connsiteX2" fmla="*/ 1152000 w 1152000"/>
              <a:gd name="connsiteY2" fmla="*/ 0 h 93031"/>
              <a:gd name="connsiteX0" fmla="*/ 0 w 1152000"/>
              <a:gd name="connsiteY0" fmla="*/ 0 h 0"/>
              <a:gd name="connsiteX1" fmla="*/ 1152000 w 1152000"/>
              <a:gd name="connsiteY1" fmla="*/ 0 h 0"/>
            </a:gdLst>
            <a:ahLst/>
            <a:cxnLst>
              <a:cxn ang="0">
                <a:pos x="connsiteX0" y="connsiteY0"/>
              </a:cxn>
              <a:cxn ang="0">
                <a:pos x="connsiteX1" y="connsiteY1"/>
              </a:cxn>
            </a:cxnLst>
            <a:rect l="l" t="t" r="r" b="b"/>
            <a:pathLst>
              <a:path w="1152000">
                <a:moveTo>
                  <a:pt x="0" y="0"/>
                </a:moveTo>
                <a:lnTo>
                  <a:pt x="1152000" y="0"/>
                </a:lnTo>
              </a:path>
            </a:pathLst>
          </a:custGeom>
          <a:ln w="15875">
            <a:solidFill>
              <a:schemeClr val="accent4"/>
            </a:solidFill>
            <a:tailEnd type="arrow" w="med" len="sm"/>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11" name="Picture Placeholder 10">
            <a:extLst>
              <a:ext uri="{FF2B5EF4-FFF2-40B4-BE49-F238E27FC236}">
                <a16:creationId xmlns:a16="http://schemas.microsoft.com/office/drawing/2014/main" id="{9BF765AB-40ED-47AF-8160-91C7A2FA6D0E}"/>
              </a:ext>
            </a:extLst>
          </p:cNvPr>
          <p:cNvSpPr>
            <a:spLocks noGrp="1"/>
          </p:cNvSpPr>
          <p:nvPr>
            <p:ph type="pic" sz="quarter" idx="17" hasCustomPrompt="1"/>
          </p:nvPr>
        </p:nvSpPr>
        <p:spPr>
          <a:xfrm>
            <a:off x="367200" y="2628000"/>
            <a:ext cx="457200" cy="457200"/>
          </a:xfrm>
        </p:spPr>
        <p:txBody>
          <a:bodyPr lIns="0" tIns="0" rIns="0" bIns="0"/>
          <a:lstStyle>
            <a:lvl1pPr algn="ctr">
              <a:defRPr sz="700" b="1"/>
            </a:lvl1pPr>
          </a:lstStyle>
          <a:p>
            <a:r>
              <a:rPr lang="en-US" noProof="0"/>
              <a:t>Please add icon</a:t>
            </a:r>
            <a:endParaRPr lang="en-US"/>
          </a:p>
        </p:txBody>
      </p:sp>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2" name="Picture Placeholder 10">
            <a:extLst>
              <a:ext uri="{FF2B5EF4-FFF2-40B4-BE49-F238E27FC236}">
                <a16:creationId xmlns:a16="http://schemas.microsoft.com/office/drawing/2014/main" id="{7EED09D4-E380-4A7C-846A-59CC78C71D9B}"/>
              </a:ext>
            </a:extLst>
          </p:cNvPr>
          <p:cNvSpPr>
            <a:spLocks noGrp="1"/>
          </p:cNvSpPr>
          <p:nvPr>
            <p:ph type="pic" sz="quarter" idx="18" hasCustomPrompt="1"/>
          </p:nvPr>
        </p:nvSpPr>
        <p:spPr>
          <a:xfrm>
            <a:off x="1789714" y="2628000"/>
            <a:ext cx="457200" cy="457200"/>
          </a:xfrm>
        </p:spPr>
        <p:txBody>
          <a:bodyPr lIns="0" tIns="0" rIns="0" bIns="0"/>
          <a:lstStyle>
            <a:lvl1pPr algn="ctr">
              <a:defRPr sz="700" b="1"/>
            </a:lvl1pPr>
          </a:lstStyle>
          <a:p>
            <a:r>
              <a:rPr lang="en-US" noProof="0"/>
              <a:t>Please add icon</a:t>
            </a:r>
            <a:endParaRPr lang="en-US"/>
          </a:p>
        </p:txBody>
      </p:sp>
      <p:sp>
        <p:nvSpPr>
          <p:cNvPr id="14" name="Picture Placeholder 10">
            <a:extLst>
              <a:ext uri="{FF2B5EF4-FFF2-40B4-BE49-F238E27FC236}">
                <a16:creationId xmlns:a16="http://schemas.microsoft.com/office/drawing/2014/main" id="{00F97195-D372-415F-88C4-B0B8FB856244}"/>
              </a:ext>
            </a:extLst>
          </p:cNvPr>
          <p:cNvSpPr>
            <a:spLocks noGrp="1"/>
          </p:cNvSpPr>
          <p:nvPr>
            <p:ph type="pic" sz="quarter" idx="20" hasCustomPrompt="1"/>
          </p:nvPr>
        </p:nvSpPr>
        <p:spPr>
          <a:xfrm>
            <a:off x="3212228" y="2628000"/>
            <a:ext cx="457200" cy="457200"/>
          </a:xfrm>
        </p:spPr>
        <p:txBody>
          <a:bodyPr lIns="0" tIns="0" rIns="0" bIns="0"/>
          <a:lstStyle>
            <a:lvl1pPr algn="ctr">
              <a:defRPr sz="700" b="1"/>
            </a:lvl1pPr>
          </a:lstStyle>
          <a:p>
            <a:r>
              <a:rPr lang="en-US" noProof="0"/>
              <a:t>Please add icon</a:t>
            </a:r>
            <a:endParaRPr lang="en-US"/>
          </a:p>
        </p:txBody>
      </p:sp>
      <p:sp>
        <p:nvSpPr>
          <p:cNvPr id="16" name="Picture Placeholder 10">
            <a:extLst>
              <a:ext uri="{FF2B5EF4-FFF2-40B4-BE49-F238E27FC236}">
                <a16:creationId xmlns:a16="http://schemas.microsoft.com/office/drawing/2014/main" id="{334E3EA7-307D-4F31-A26B-D859C8B762B2}"/>
              </a:ext>
            </a:extLst>
          </p:cNvPr>
          <p:cNvSpPr>
            <a:spLocks noGrp="1"/>
          </p:cNvSpPr>
          <p:nvPr>
            <p:ph type="pic" sz="quarter" idx="22" hasCustomPrompt="1"/>
          </p:nvPr>
        </p:nvSpPr>
        <p:spPr>
          <a:xfrm>
            <a:off x="4634742" y="2628000"/>
            <a:ext cx="457200" cy="457200"/>
          </a:xfrm>
        </p:spPr>
        <p:txBody>
          <a:bodyPr lIns="0" tIns="0" rIns="0" bIns="0"/>
          <a:lstStyle>
            <a:lvl1pPr algn="ctr">
              <a:defRPr sz="700" b="1"/>
            </a:lvl1pPr>
          </a:lstStyle>
          <a:p>
            <a:r>
              <a:rPr lang="en-US" noProof="0"/>
              <a:t>Please add icon</a:t>
            </a:r>
            <a:endParaRPr lang="en-US"/>
          </a:p>
        </p:txBody>
      </p:sp>
      <p:sp>
        <p:nvSpPr>
          <p:cNvPr id="18" name="Picture Placeholder 10">
            <a:extLst>
              <a:ext uri="{FF2B5EF4-FFF2-40B4-BE49-F238E27FC236}">
                <a16:creationId xmlns:a16="http://schemas.microsoft.com/office/drawing/2014/main" id="{994AE89A-301F-4C26-92ED-B2EC1B81C77D}"/>
              </a:ext>
            </a:extLst>
          </p:cNvPr>
          <p:cNvSpPr>
            <a:spLocks noGrp="1"/>
          </p:cNvSpPr>
          <p:nvPr>
            <p:ph type="pic" sz="quarter" idx="24" hasCustomPrompt="1"/>
          </p:nvPr>
        </p:nvSpPr>
        <p:spPr>
          <a:xfrm>
            <a:off x="6057256" y="2628000"/>
            <a:ext cx="457200" cy="457200"/>
          </a:xfrm>
        </p:spPr>
        <p:txBody>
          <a:bodyPr lIns="0" tIns="0" rIns="0" bIns="0"/>
          <a:lstStyle>
            <a:lvl1pPr algn="ctr">
              <a:defRPr sz="700" b="1"/>
            </a:lvl1pPr>
          </a:lstStyle>
          <a:p>
            <a:r>
              <a:rPr lang="en-US" noProof="0"/>
              <a:t>Please add icon</a:t>
            </a:r>
            <a:endParaRPr lang="en-US"/>
          </a:p>
        </p:txBody>
      </p:sp>
      <p:sp>
        <p:nvSpPr>
          <p:cNvPr id="28" name="Picture Placeholder 10">
            <a:extLst>
              <a:ext uri="{FF2B5EF4-FFF2-40B4-BE49-F238E27FC236}">
                <a16:creationId xmlns:a16="http://schemas.microsoft.com/office/drawing/2014/main" id="{BE766B07-3708-4890-9255-CC2A2A5CECBF}"/>
              </a:ext>
            </a:extLst>
          </p:cNvPr>
          <p:cNvSpPr>
            <a:spLocks noGrp="1"/>
          </p:cNvSpPr>
          <p:nvPr>
            <p:ph type="pic" sz="quarter" idx="26" hasCustomPrompt="1"/>
          </p:nvPr>
        </p:nvSpPr>
        <p:spPr>
          <a:xfrm>
            <a:off x="7479770" y="2628000"/>
            <a:ext cx="457200" cy="457200"/>
          </a:xfrm>
        </p:spPr>
        <p:txBody>
          <a:bodyPr lIns="0" tIns="0" rIns="0" bIns="0"/>
          <a:lstStyle>
            <a:lvl1pPr algn="ctr">
              <a:defRPr sz="700" b="1"/>
            </a:lvl1pPr>
          </a:lstStyle>
          <a:p>
            <a:r>
              <a:rPr lang="en-US" noProof="0"/>
              <a:t>Please add icon</a:t>
            </a:r>
            <a:endParaRPr lang="en-US"/>
          </a:p>
        </p:txBody>
      </p:sp>
      <p:sp>
        <p:nvSpPr>
          <p:cNvPr id="30" name="Picture Placeholder 10">
            <a:extLst>
              <a:ext uri="{FF2B5EF4-FFF2-40B4-BE49-F238E27FC236}">
                <a16:creationId xmlns:a16="http://schemas.microsoft.com/office/drawing/2014/main" id="{65E2D852-BE36-42A3-A2B8-94EA0CA4EE6D}"/>
              </a:ext>
            </a:extLst>
          </p:cNvPr>
          <p:cNvSpPr>
            <a:spLocks noGrp="1"/>
          </p:cNvSpPr>
          <p:nvPr>
            <p:ph type="pic" sz="quarter" idx="28" hasCustomPrompt="1"/>
          </p:nvPr>
        </p:nvSpPr>
        <p:spPr>
          <a:xfrm>
            <a:off x="8902284" y="2628000"/>
            <a:ext cx="457200" cy="457200"/>
          </a:xfrm>
        </p:spPr>
        <p:txBody>
          <a:bodyPr lIns="0" tIns="0" rIns="0" bIns="0"/>
          <a:lstStyle>
            <a:lvl1pPr algn="ctr">
              <a:defRPr sz="700" b="1"/>
            </a:lvl1pPr>
          </a:lstStyle>
          <a:p>
            <a:r>
              <a:rPr lang="en-US" noProof="0"/>
              <a:t>Please add icon</a:t>
            </a:r>
            <a:endParaRPr lang="en-US"/>
          </a:p>
        </p:txBody>
      </p:sp>
      <p:sp>
        <p:nvSpPr>
          <p:cNvPr id="32" name="Picture Placeholder 10">
            <a:extLst>
              <a:ext uri="{FF2B5EF4-FFF2-40B4-BE49-F238E27FC236}">
                <a16:creationId xmlns:a16="http://schemas.microsoft.com/office/drawing/2014/main" id="{47866753-9238-4EF3-9507-1A1A08058E9C}"/>
              </a:ext>
            </a:extLst>
          </p:cNvPr>
          <p:cNvSpPr>
            <a:spLocks noGrp="1"/>
          </p:cNvSpPr>
          <p:nvPr>
            <p:ph type="pic" sz="quarter" idx="30" hasCustomPrompt="1"/>
          </p:nvPr>
        </p:nvSpPr>
        <p:spPr>
          <a:xfrm>
            <a:off x="10324800" y="2628000"/>
            <a:ext cx="457200" cy="457200"/>
          </a:xfrm>
        </p:spPr>
        <p:txBody>
          <a:bodyPr lIns="0" tIns="0" rIns="0" bIns="0"/>
          <a:lstStyle>
            <a:lvl1pPr algn="ctr">
              <a:defRPr sz="700" b="1"/>
            </a:lvl1pPr>
          </a:lstStyle>
          <a:p>
            <a:r>
              <a:rPr lang="en-US" noProof="0"/>
              <a:t>Please add icon</a:t>
            </a:r>
            <a:endParaRPr lang="en-US"/>
          </a:p>
        </p:txBody>
      </p:sp>
      <p:sp>
        <p:nvSpPr>
          <p:cNvPr id="35" name="Text Placeholder 11">
            <a:extLst>
              <a:ext uri="{FF2B5EF4-FFF2-40B4-BE49-F238E27FC236}">
                <a16:creationId xmlns:a16="http://schemas.microsoft.com/office/drawing/2014/main" id="{C6B1807F-9211-4322-A9DE-43E7460326F6}"/>
              </a:ext>
            </a:extLst>
          </p:cNvPr>
          <p:cNvSpPr>
            <a:spLocks noGrp="1"/>
          </p:cNvSpPr>
          <p:nvPr>
            <p:ph type="body" sz="quarter" idx="33"/>
          </p:nvPr>
        </p:nvSpPr>
        <p:spPr>
          <a:xfrm>
            <a:off x="543600"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6" name="Text Placeholder 11">
            <a:extLst>
              <a:ext uri="{FF2B5EF4-FFF2-40B4-BE49-F238E27FC236}">
                <a16:creationId xmlns:a16="http://schemas.microsoft.com/office/drawing/2014/main" id="{713703C9-52F7-41B2-8F89-4F2E87FC5B78}"/>
              </a:ext>
            </a:extLst>
          </p:cNvPr>
          <p:cNvSpPr>
            <a:spLocks noGrp="1"/>
          </p:cNvSpPr>
          <p:nvPr>
            <p:ph type="body" sz="quarter" idx="34"/>
          </p:nvPr>
        </p:nvSpPr>
        <p:spPr>
          <a:xfrm>
            <a:off x="1966114"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7" name="Text Placeholder 11">
            <a:extLst>
              <a:ext uri="{FF2B5EF4-FFF2-40B4-BE49-F238E27FC236}">
                <a16:creationId xmlns:a16="http://schemas.microsoft.com/office/drawing/2014/main" id="{CD7859A9-DEAC-44BA-90B2-C59341DD7AA5}"/>
              </a:ext>
            </a:extLst>
          </p:cNvPr>
          <p:cNvSpPr>
            <a:spLocks noGrp="1"/>
          </p:cNvSpPr>
          <p:nvPr>
            <p:ph type="body" sz="quarter" idx="35"/>
          </p:nvPr>
        </p:nvSpPr>
        <p:spPr>
          <a:xfrm>
            <a:off x="3388628"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8" name="Text Placeholder 11">
            <a:extLst>
              <a:ext uri="{FF2B5EF4-FFF2-40B4-BE49-F238E27FC236}">
                <a16:creationId xmlns:a16="http://schemas.microsoft.com/office/drawing/2014/main" id="{F2B89E32-E735-4545-BDE1-3CA3BEDF7DE6}"/>
              </a:ext>
            </a:extLst>
          </p:cNvPr>
          <p:cNvSpPr>
            <a:spLocks noGrp="1"/>
          </p:cNvSpPr>
          <p:nvPr>
            <p:ph type="body" sz="quarter" idx="36"/>
          </p:nvPr>
        </p:nvSpPr>
        <p:spPr>
          <a:xfrm>
            <a:off x="4811142"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9" name="Text Placeholder 11">
            <a:extLst>
              <a:ext uri="{FF2B5EF4-FFF2-40B4-BE49-F238E27FC236}">
                <a16:creationId xmlns:a16="http://schemas.microsoft.com/office/drawing/2014/main" id="{79DB9110-B5F8-423A-A697-8591E76C9EE4}"/>
              </a:ext>
            </a:extLst>
          </p:cNvPr>
          <p:cNvSpPr>
            <a:spLocks noGrp="1"/>
          </p:cNvSpPr>
          <p:nvPr>
            <p:ph type="body" sz="quarter" idx="37"/>
          </p:nvPr>
        </p:nvSpPr>
        <p:spPr>
          <a:xfrm>
            <a:off x="6233656"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40" name="Text Placeholder 11">
            <a:extLst>
              <a:ext uri="{FF2B5EF4-FFF2-40B4-BE49-F238E27FC236}">
                <a16:creationId xmlns:a16="http://schemas.microsoft.com/office/drawing/2014/main" id="{4A113945-5C37-4C98-9F22-2E8E222896F0}"/>
              </a:ext>
            </a:extLst>
          </p:cNvPr>
          <p:cNvSpPr>
            <a:spLocks noGrp="1"/>
          </p:cNvSpPr>
          <p:nvPr>
            <p:ph type="body" sz="quarter" idx="38"/>
          </p:nvPr>
        </p:nvSpPr>
        <p:spPr>
          <a:xfrm>
            <a:off x="7656170"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41" name="Text Placeholder 11">
            <a:extLst>
              <a:ext uri="{FF2B5EF4-FFF2-40B4-BE49-F238E27FC236}">
                <a16:creationId xmlns:a16="http://schemas.microsoft.com/office/drawing/2014/main" id="{6CFB8023-5E64-4185-A3F2-D0F8FCB194A8}"/>
              </a:ext>
            </a:extLst>
          </p:cNvPr>
          <p:cNvSpPr>
            <a:spLocks noGrp="1"/>
          </p:cNvSpPr>
          <p:nvPr>
            <p:ph type="body" sz="quarter" idx="39"/>
          </p:nvPr>
        </p:nvSpPr>
        <p:spPr>
          <a:xfrm>
            <a:off x="9078684"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42" name="Text Placeholder 11">
            <a:extLst>
              <a:ext uri="{FF2B5EF4-FFF2-40B4-BE49-F238E27FC236}">
                <a16:creationId xmlns:a16="http://schemas.microsoft.com/office/drawing/2014/main" id="{E41837A5-5A9E-4304-9788-7F565C602441}"/>
              </a:ext>
            </a:extLst>
          </p:cNvPr>
          <p:cNvSpPr>
            <a:spLocks noGrp="1"/>
          </p:cNvSpPr>
          <p:nvPr>
            <p:ph type="body" sz="quarter" idx="40"/>
          </p:nvPr>
        </p:nvSpPr>
        <p:spPr>
          <a:xfrm>
            <a:off x="10501200" y="3204000"/>
            <a:ext cx="108000" cy="108000"/>
          </a:xfrm>
          <a:prstGeom prst="ellipse">
            <a:avLst/>
          </a:prstGeom>
          <a:solidFill>
            <a:schemeClr val="bg2"/>
          </a:solidFill>
          <a:ln>
            <a:solidFill>
              <a:schemeClr val="bg2"/>
            </a:solidFill>
          </a:ln>
        </p:spPr>
        <p:txBody>
          <a:bodyPr lIns="0" tIns="0" rIns="0" bIns="0"/>
          <a:lstStyle>
            <a:lvl1pPr>
              <a:defRPr sz="1000" b="0">
                <a:noFill/>
                <a:latin typeface="+mn-lt"/>
                <a:ea typeface="ABBvoice Light" panose="020D0403020503020204" pitchFamily="34" charset="0"/>
                <a:cs typeface="ABBvoice Light" panose="020D0403020503020204" pitchFamily="34" charset="0"/>
              </a:defRPr>
            </a:lvl1pPr>
            <a:lvl2pPr>
              <a:defRPr sz="1000" b="0">
                <a:noFill/>
                <a:latin typeface="+mn-lt"/>
                <a:ea typeface="ABBvoice Light" panose="020D0403020503020204" pitchFamily="34" charset="0"/>
                <a:cs typeface="ABBvoice Light" panose="020D0403020503020204" pitchFamily="34" charset="0"/>
              </a:defRPr>
            </a:lvl2pPr>
            <a:lvl3pPr>
              <a:defRPr sz="1000" b="0">
                <a:noFill/>
                <a:latin typeface="+mn-lt"/>
                <a:ea typeface="ABBvoice Light" panose="020D0403020503020204" pitchFamily="34" charset="0"/>
                <a:cs typeface="ABBvoice Light" panose="020D0403020503020204" pitchFamily="34" charset="0"/>
              </a:defRPr>
            </a:lvl3pPr>
            <a:lvl4pPr>
              <a:defRPr sz="1000" b="0">
                <a:noFill/>
                <a:latin typeface="+mn-lt"/>
                <a:ea typeface="ABBvoice Light" panose="020D0403020503020204" pitchFamily="34" charset="0"/>
                <a:cs typeface="ABBvoice Light" panose="020D0403020503020204" pitchFamily="34" charset="0"/>
              </a:defRPr>
            </a:lvl4pPr>
            <a:lvl5pPr>
              <a:defRPr sz="1000" b="0">
                <a:noFill/>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8" name="Text Placeholder 11">
            <a:extLst>
              <a:ext uri="{FF2B5EF4-FFF2-40B4-BE49-F238E27FC236}">
                <a16:creationId xmlns:a16="http://schemas.microsoft.com/office/drawing/2014/main" id="{052090D4-EA65-4144-A397-14AB024F1477}"/>
              </a:ext>
            </a:extLst>
          </p:cNvPr>
          <p:cNvSpPr>
            <a:spLocks noGrp="1"/>
          </p:cNvSpPr>
          <p:nvPr>
            <p:ph type="body" sz="quarter" idx="15"/>
          </p:nvPr>
        </p:nvSpPr>
        <p:spPr>
          <a:xfrm>
            <a:off x="543600"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51" name="Text Placeholder 11">
            <a:extLst>
              <a:ext uri="{FF2B5EF4-FFF2-40B4-BE49-F238E27FC236}">
                <a16:creationId xmlns:a16="http://schemas.microsoft.com/office/drawing/2014/main" id="{4D6AB49F-5CDC-4EA4-8AD2-A427B0E0BBA5}"/>
              </a:ext>
            </a:extLst>
          </p:cNvPr>
          <p:cNvSpPr>
            <a:spLocks noGrp="1"/>
          </p:cNvSpPr>
          <p:nvPr>
            <p:ph type="body" sz="quarter" idx="41"/>
          </p:nvPr>
        </p:nvSpPr>
        <p:spPr>
          <a:xfrm>
            <a:off x="1966114"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52" name="Text Placeholder 11">
            <a:extLst>
              <a:ext uri="{FF2B5EF4-FFF2-40B4-BE49-F238E27FC236}">
                <a16:creationId xmlns:a16="http://schemas.microsoft.com/office/drawing/2014/main" id="{F463238E-B23C-4F7A-B1CE-7F163AD95E4B}"/>
              </a:ext>
            </a:extLst>
          </p:cNvPr>
          <p:cNvSpPr>
            <a:spLocks noGrp="1"/>
          </p:cNvSpPr>
          <p:nvPr>
            <p:ph type="body" sz="quarter" idx="42"/>
          </p:nvPr>
        </p:nvSpPr>
        <p:spPr>
          <a:xfrm>
            <a:off x="3388628"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53" name="Text Placeholder 11">
            <a:extLst>
              <a:ext uri="{FF2B5EF4-FFF2-40B4-BE49-F238E27FC236}">
                <a16:creationId xmlns:a16="http://schemas.microsoft.com/office/drawing/2014/main" id="{5DB448C2-2659-44FA-83F9-45594F8D9494}"/>
              </a:ext>
            </a:extLst>
          </p:cNvPr>
          <p:cNvSpPr>
            <a:spLocks noGrp="1"/>
          </p:cNvSpPr>
          <p:nvPr>
            <p:ph type="body" sz="quarter" idx="43"/>
          </p:nvPr>
        </p:nvSpPr>
        <p:spPr>
          <a:xfrm>
            <a:off x="4811142"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54" name="Text Placeholder 11">
            <a:extLst>
              <a:ext uri="{FF2B5EF4-FFF2-40B4-BE49-F238E27FC236}">
                <a16:creationId xmlns:a16="http://schemas.microsoft.com/office/drawing/2014/main" id="{0790F9F6-D5F4-45A2-A221-F081E5C91D0B}"/>
              </a:ext>
            </a:extLst>
          </p:cNvPr>
          <p:cNvSpPr>
            <a:spLocks noGrp="1"/>
          </p:cNvSpPr>
          <p:nvPr>
            <p:ph type="body" sz="quarter" idx="44"/>
          </p:nvPr>
        </p:nvSpPr>
        <p:spPr>
          <a:xfrm>
            <a:off x="6233656"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55" name="Text Placeholder 11">
            <a:extLst>
              <a:ext uri="{FF2B5EF4-FFF2-40B4-BE49-F238E27FC236}">
                <a16:creationId xmlns:a16="http://schemas.microsoft.com/office/drawing/2014/main" id="{D2ADD6FC-36B5-4CFB-851C-0D31F197AB4A}"/>
              </a:ext>
            </a:extLst>
          </p:cNvPr>
          <p:cNvSpPr>
            <a:spLocks noGrp="1"/>
          </p:cNvSpPr>
          <p:nvPr>
            <p:ph type="body" sz="quarter" idx="45"/>
          </p:nvPr>
        </p:nvSpPr>
        <p:spPr>
          <a:xfrm>
            <a:off x="7656170"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56" name="Text Placeholder 11">
            <a:extLst>
              <a:ext uri="{FF2B5EF4-FFF2-40B4-BE49-F238E27FC236}">
                <a16:creationId xmlns:a16="http://schemas.microsoft.com/office/drawing/2014/main" id="{021BC5A5-67A6-48CA-A81C-99793628929B}"/>
              </a:ext>
            </a:extLst>
          </p:cNvPr>
          <p:cNvSpPr>
            <a:spLocks noGrp="1"/>
          </p:cNvSpPr>
          <p:nvPr>
            <p:ph type="body" sz="quarter" idx="46"/>
          </p:nvPr>
        </p:nvSpPr>
        <p:spPr>
          <a:xfrm>
            <a:off x="9078684"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57" name="Text Placeholder 11">
            <a:extLst>
              <a:ext uri="{FF2B5EF4-FFF2-40B4-BE49-F238E27FC236}">
                <a16:creationId xmlns:a16="http://schemas.microsoft.com/office/drawing/2014/main" id="{FB6B97BC-758E-4B5D-BE93-360237912AC9}"/>
              </a:ext>
            </a:extLst>
          </p:cNvPr>
          <p:cNvSpPr>
            <a:spLocks noGrp="1"/>
          </p:cNvSpPr>
          <p:nvPr>
            <p:ph type="body" sz="quarter" idx="47"/>
          </p:nvPr>
        </p:nvSpPr>
        <p:spPr>
          <a:xfrm>
            <a:off x="10501200" y="3420000"/>
            <a:ext cx="1152000" cy="2757600"/>
          </a:xfrm>
        </p:spPr>
        <p:txBody>
          <a:bodyPr lIns="0" tIns="0" rIns="0" bIns="0"/>
          <a:lstStyle>
            <a:lvl1pPr>
              <a:defRPr sz="1000" b="0">
                <a:latin typeface="+mn-lt"/>
                <a:ea typeface="ABBvoice Light" panose="020D0403020503020204" pitchFamily="34" charset="0"/>
                <a:cs typeface="ABBvoice Light" panose="020D0403020503020204" pitchFamily="34" charset="0"/>
              </a:defRPr>
            </a:lvl1pPr>
            <a:lvl2pPr marL="108000" indent="-108000">
              <a:defRPr sz="1000" b="0">
                <a:latin typeface="+mn-lt"/>
                <a:ea typeface="ABBvoice Light" panose="020D0403020503020204" pitchFamily="34" charset="0"/>
                <a:cs typeface="ABBvoice Light" panose="020D0403020503020204" pitchFamily="34" charset="0"/>
              </a:defRPr>
            </a:lvl2pPr>
            <a:lvl3pPr marL="216000" indent="-108000">
              <a:defRPr sz="1000" b="0">
                <a:latin typeface="+mn-lt"/>
                <a:ea typeface="ABBvoice Light" panose="020D0403020503020204" pitchFamily="34" charset="0"/>
                <a:cs typeface="ABBvoice Light" panose="020D0403020503020204" pitchFamily="34" charset="0"/>
              </a:defRPr>
            </a:lvl3pPr>
            <a:lvl4pPr marL="216000" indent="-108000">
              <a:defRPr sz="1000" b="0">
                <a:latin typeface="+mn-lt"/>
                <a:ea typeface="ABBvoice Light" panose="020D0403020503020204" pitchFamily="34" charset="0"/>
                <a:cs typeface="ABBvoice Light" panose="020D0403020503020204" pitchFamily="34" charset="0"/>
              </a:defRPr>
            </a:lvl4pPr>
            <a:lvl5pPr marL="216000" indent="-108000">
              <a:defRPr sz="1000" b="0">
                <a:latin typeface="+mn-lt"/>
                <a:ea typeface="ABBvoice Light" panose="020D0403020503020204" pitchFamily="34" charset="0"/>
                <a:cs typeface="ABBvoice Light" panose="020D0403020503020204" pitchFamily="34" charset="0"/>
              </a:defRPr>
            </a:lvl5p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496A4784-E403-481E-8D66-9E6056CF057A}"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291245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372-55C2-4676-BE1B-7AB5862BEE24}"/>
              </a:ext>
            </a:extLst>
          </p:cNvPr>
          <p:cNvSpPr>
            <a:spLocks noGrp="1"/>
          </p:cNvSpPr>
          <p:nvPr>
            <p:ph type="title"/>
          </p:nvPr>
        </p:nvSpPr>
        <p:spPr>
          <a:xfrm>
            <a:off x="331200" y="691200"/>
            <a:ext cx="11530800" cy="367200"/>
          </a:xfrm>
        </p:spPr>
        <p:txBody>
          <a:bodyPr lIns="0" tIns="0" rIns="0" bIns="0"/>
          <a:lstStyle>
            <a:lvl1pPr>
              <a:defRPr b="1"/>
            </a:lvl1pPr>
          </a:lstStyle>
          <a:p>
            <a:r>
              <a:rPr lang="en-US" noProof="0"/>
              <a:t>Click to edit Master title style</a:t>
            </a:r>
            <a:endParaRPr lang="en-US"/>
          </a:p>
        </p:txBody>
      </p:sp>
      <p:sp>
        <p:nvSpPr>
          <p:cNvPr id="7" name="Text Placeholder 9">
            <a:extLst>
              <a:ext uri="{FF2B5EF4-FFF2-40B4-BE49-F238E27FC236}">
                <a16:creationId xmlns:a16="http://schemas.microsoft.com/office/drawing/2014/main" id="{191F879A-9D5C-4572-8E7C-BF6305780851}"/>
              </a:ext>
            </a:extLst>
          </p:cNvPr>
          <p:cNvSpPr>
            <a:spLocks noGrp="1"/>
          </p:cNvSpPr>
          <p:nvPr>
            <p:ph type="body" sz="quarter" idx="14" hasCustomPrompt="1"/>
          </p:nvPr>
        </p:nvSpPr>
        <p:spPr>
          <a:xfrm>
            <a:off x="331789" y="1057498"/>
            <a:ext cx="11530800" cy="486000"/>
          </a:xfrm>
        </p:spPr>
        <p:txBody>
          <a:bodyPr lIns="0" tIns="0" rIns="0" bIns="0"/>
          <a:lstStyle>
            <a:lvl1pPr>
              <a:defRPr sz="24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3" name="Footer Placeholder 2">
            <a:extLst>
              <a:ext uri="{FF2B5EF4-FFF2-40B4-BE49-F238E27FC236}">
                <a16:creationId xmlns:a16="http://schemas.microsoft.com/office/drawing/2014/main" id="{9720BA48-2EC3-4080-A97C-33DE1D74B9FF}"/>
              </a:ext>
            </a:extLst>
          </p:cNvPr>
          <p:cNvSpPr>
            <a:spLocks noGrp="1"/>
          </p:cNvSpPr>
          <p:nvPr>
            <p:ph type="ftr" sz="quarter" idx="10"/>
          </p:nvPr>
        </p:nvSpPr>
        <p:spPr/>
        <p:txBody>
          <a:bodyPr lIns="0" tIns="0" rIns="0" bIns="0"/>
          <a:lstStyle/>
          <a:p>
            <a:endParaRPr lang="en-US" noProof="0"/>
          </a:p>
        </p:txBody>
      </p:sp>
      <p:sp>
        <p:nvSpPr>
          <p:cNvPr id="4" name="Date Placeholder 3">
            <a:extLst>
              <a:ext uri="{FF2B5EF4-FFF2-40B4-BE49-F238E27FC236}">
                <a16:creationId xmlns:a16="http://schemas.microsoft.com/office/drawing/2014/main" id="{BD672ED8-D8A6-4B60-9145-0B2F226FCF90}"/>
              </a:ext>
            </a:extLst>
          </p:cNvPr>
          <p:cNvSpPr>
            <a:spLocks noGrp="1"/>
          </p:cNvSpPr>
          <p:nvPr>
            <p:ph type="dt" sz="half" idx="11"/>
          </p:nvPr>
        </p:nvSpPr>
        <p:spPr/>
        <p:txBody>
          <a:bodyPr lIns="0" tIns="0" rIns="0" bIns="0"/>
          <a:lstStyle/>
          <a:p>
            <a:fld id="{FF7A1AB0-1A59-47D7-9E7E-F23820610FF3}" type="datetime4">
              <a:rPr lang="en-US" noProof="0" smtClean="0"/>
              <a:t>September 17, 2024</a:t>
            </a:fld>
            <a:endParaRPr lang="en-US" noProof="0"/>
          </a:p>
        </p:txBody>
      </p:sp>
      <p:sp>
        <p:nvSpPr>
          <p:cNvPr id="5" name="Slide Number Placeholder 4">
            <a:extLst>
              <a:ext uri="{FF2B5EF4-FFF2-40B4-BE49-F238E27FC236}">
                <a16:creationId xmlns:a16="http://schemas.microsoft.com/office/drawing/2014/main" id="{B89B7E41-ACE0-4535-9419-94A5884DC919}"/>
              </a:ext>
            </a:extLst>
          </p:cNvPr>
          <p:cNvSpPr>
            <a:spLocks noGrp="1"/>
          </p:cNvSpPr>
          <p:nvPr>
            <p:ph type="sldNum" sz="quarter" idx="12"/>
          </p:nvPr>
        </p:nvSpPr>
        <p:spPr/>
        <p:txBody>
          <a:bodyPr lIns="0" tIns="0" rIns="0" bIns="0"/>
          <a:lstStyle/>
          <a:p>
            <a:r>
              <a:rPr lang="en-US" noProof="0"/>
              <a:t>Slide </a:t>
            </a:r>
            <a:fld id="{619F89D8-7AE3-494A-97F3-03D680869632}" type="slidenum">
              <a:rPr lang="en-US" noProof="0" smtClean="0"/>
              <a:pPr/>
              <a:t>‹#›</a:t>
            </a:fld>
            <a:endParaRPr lang="en-US" noProof="0"/>
          </a:p>
        </p:txBody>
      </p:sp>
    </p:spTree>
    <p:extLst>
      <p:ext uri="{BB962C8B-B14F-4D97-AF65-F5344CB8AC3E}">
        <p14:creationId xmlns:p14="http://schemas.microsoft.com/office/powerpoint/2010/main" val="29769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25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BD622A39-4236-4AD5-88CF-54333D308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9000" y="2793222"/>
            <a:ext cx="3294000" cy="1263978"/>
          </a:xfrm>
          <a:prstGeom prst="rect">
            <a:avLst/>
          </a:prstGeom>
        </p:spPr>
      </p:pic>
    </p:spTree>
    <p:extLst>
      <p:ext uri="{BB962C8B-B14F-4D97-AF65-F5344CB8AC3E}">
        <p14:creationId xmlns:p14="http://schemas.microsoft.com/office/powerpoint/2010/main" val="262341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F">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4611600"/>
          </a:xfrm>
        </p:spPr>
        <p:txBody>
          <a:bodyPr lIns="0" tIns="0" rIns="0" bIns="0"/>
          <a:lstStyle/>
          <a:p>
            <a:r>
              <a:rPr lang="en-US" noProof="0"/>
              <a:t>Click icon to add picture</a:t>
            </a:r>
            <a:endParaRPr lang="en-US"/>
          </a:p>
        </p:txBody>
      </p:sp>
      <p:sp>
        <p:nvSpPr>
          <p:cNvPr id="12" name="Title 1">
            <a:extLst>
              <a:ext uri="{FF2B5EF4-FFF2-40B4-BE49-F238E27FC236}">
                <a16:creationId xmlns:a16="http://schemas.microsoft.com/office/drawing/2014/main" id="{CD08DEBF-5D94-4EC5-9268-53E64944E561}"/>
              </a:ext>
            </a:extLst>
          </p:cNvPr>
          <p:cNvSpPr>
            <a:spLocks noGrp="1"/>
          </p:cNvSpPr>
          <p:nvPr>
            <p:ph type="title"/>
          </p:nvPr>
        </p:nvSpPr>
        <p:spPr>
          <a:xfrm>
            <a:off x="331200" y="5139290"/>
            <a:ext cx="9787525" cy="486000"/>
          </a:xfrm>
        </p:spPr>
        <p:txBody>
          <a:bodyPr/>
          <a:lstStyle>
            <a:lvl1pPr>
              <a:defRPr sz="3200" b="1"/>
            </a:lvl1pPr>
          </a:lstStyle>
          <a:p>
            <a:r>
              <a:rPr lang="en-US" noProof="0"/>
              <a:t>Click to edit Master title style</a:t>
            </a:r>
            <a:endParaRPr lang="en-US"/>
          </a:p>
        </p:txBody>
      </p:sp>
      <p:sp>
        <p:nvSpPr>
          <p:cNvPr id="14" name="Text Placeholder 9">
            <a:extLst>
              <a:ext uri="{FF2B5EF4-FFF2-40B4-BE49-F238E27FC236}">
                <a16:creationId xmlns:a16="http://schemas.microsoft.com/office/drawing/2014/main" id="{D1D0512A-9CA1-454B-B205-24CCE4C1BB6B}"/>
              </a:ext>
            </a:extLst>
          </p:cNvPr>
          <p:cNvSpPr>
            <a:spLocks noGrp="1"/>
          </p:cNvSpPr>
          <p:nvPr>
            <p:ph type="body" sz="quarter" idx="14" hasCustomPrompt="1"/>
          </p:nvPr>
        </p:nvSpPr>
        <p:spPr>
          <a:xfrm>
            <a:off x="331200" y="5622439"/>
            <a:ext cx="9787525" cy="4860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9" name="Text Placeholder 6">
            <a:extLst>
              <a:ext uri="{FF2B5EF4-FFF2-40B4-BE49-F238E27FC236}">
                <a16:creationId xmlns:a16="http://schemas.microsoft.com/office/drawing/2014/main" id="{44186AE2-439F-4822-BDFB-97546FD2D79E}"/>
              </a:ext>
            </a:extLst>
          </p:cNvPr>
          <p:cNvSpPr txBox="1">
            <a:spLocks/>
          </p:cNvSpPr>
          <p:nvPr userDrawn="1"/>
        </p:nvSpPr>
        <p:spPr>
          <a:xfrm>
            <a:off x="331199" y="4900566"/>
            <a:ext cx="406799" cy="45719"/>
          </a:xfrm>
          <a:prstGeom prst="rect">
            <a:avLst/>
          </a:prstGeom>
        </p:spPr>
        <p:txBody>
          <a:bodyPr lIns="0" tIns="0" rIns="0" bIns="540000"/>
          <a:lstStyle>
            <a:lvl1pPr marL="0" indent="0" algn="l" defTabSz="914491" rtl="0" eaLnBrk="1" latinLnBrk="0" hangingPunct="1">
              <a:spcBef>
                <a:spcPts val="600"/>
              </a:spcBef>
              <a:buFont typeface="ABBvoice" panose="020B0604020202020204" pitchFamily="34" charset="0"/>
              <a:buNone/>
              <a:defRPr sz="2400" b="1" kern="1200">
                <a:solidFill>
                  <a:srgbClr val="FF0000"/>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r>
              <a:rPr lang="en-US" sz="3200" noProof="0"/>
              <a:t>—</a:t>
            </a:r>
            <a:endParaRPr lang="en-US"/>
          </a:p>
        </p:txBody>
      </p:sp>
      <p:sp>
        <p:nvSpPr>
          <p:cNvPr id="13" name="Date Placeholder 2" hidden="1">
            <a:extLst>
              <a:ext uri="{FF2B5EF4-FFF2-40B4-BE49-F238E27FC236}">
                <a16:creationId xmlns:a16="http://schemas.microsoft.com/office/drawing/2014/main" id="{86899F48-C911-4CD2-8537-1874E4E7FFEA}"/>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D0D1362E-CE78-4662-BA91-6D9EC4483C6D}" type="datetime4">
              <a:rPr lang="en-US" smtClean="0"/>
              <a:t>September 17, 2024</a:t>
            </a:fld>
            <a:endParaRPr lang="en-US" dirty="0"/>
          </a:p>
        </p:txBody>
      </p:sp>
      <p:sp>
        <p:nvSpPr>
          <p:cNvPr id="16" name="Footer Placeholder 5" hidden="1">
            <a:extLst>
              <a:ext uri="{FF2B5EF4-FFF2-40B4-BE49-F238E27FC236}">
                <a16:creationId xmlns:a16="http://schemas.microsoft.com/office/drawing/2014/main" id="{7DCDF680-C48C-4D0A-9069-B2F60D63B78A}"/>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17" name="Slide Number Placeholder 6" hidden="1">
            <a:extLst>
              <a:ext uri="{FF2B5EF4-FFF2-40B4-BE49-F238E27FC236}">
                <a16:creationId xmlns:a16="http://schemas.microsoft.com/office/drawing/2014/main" id="{0266C1C2-4C9C-4B41-96AD-AEADB16E34D4}"/>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pic>
        <p:nvPicPr>
          <p:cNvPr id="23" name="Logo">
            <a:extLst>
              <a:ext uri="{FF2B5EF4-FFF2-40B4-BE49-F238E27FC236}">
                <a16:creationId xmlns:a16="http://schemas.microsoft.com/office/drawing/2014/main" id="{6E96A828-2243-44DA-97DD-66BBAE00B7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1" name="Textbox for metadata">
            <a:extLst>
              <a:ext uri="{FF2B5EF4-FFF2-40B4-BE49-F238E27FC236}">
                <a16:creationId xmlns:a16="http://schemas.microsoft.com/office/drawing/2014/main" id="{E3F50A39-4A37-4A8F-8A6D-C4F1265DDE55}"/>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21"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72C259B8-2007-488D-8494-693ADFA23A83}"/>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2"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E72EC7CB-C220-4F9F-904D-7507BD4E5788}"/>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4"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E2CC540C-F06B-49C1-B9EC-0743FEA24793}"/>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571602941" name="Classification" descr="{&quot;templafy&quot;:{&quot;id&quot;:&quot;f8f35c4d-1e3e-42f9-9c62-6fd93e09952e&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73776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256188" y="1336538"/>
            <a:ext cx="2772000"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PICTURES</a:t>
            </a:r>
            <a:br>
              <a:rPr lang="en-GB" sz="900" dirty="0">
                <a:latin typeface="+mn-lt"/>
                <a:cs typeface="Arial" panose="020B0604020202020204" pitchFamily="34" charset="0"/>
              </a:rPr>
            </a:br>
            <a:r>
              <a:rPr lang="en-US" sz="900" b="1" noProof="1">
                <a:solidFill>
                  <a:schemeClr val="tx1"/>
                </a:solidFill>
                <a:latin typeface="+mn-lt"/>
                <a:cs typeface="Arial" panose="020B0604020202020204" pitchFamily="34" charset="0"/>
              </a:rPr>
              <a:t>Insert corporate picture from Templafy</a:t>
            </a: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noProof="1">
                <a:solidFill>
                  <a:schemeClr val="tx1"/>
                </a:solidFill>
                <a:latin typeface="+mn-lt"/>
                <a:cs typeface="Arial" panose="020B0604020202020204" pitchFamily="34" charset="0"/>
              </a:rPr>
              <a:t>1.</a:t>
            </a:r>
            <a:r>
              <a:rPr lang="en-US" altLang="da-DK" sz="900" b="0" noProof="1">
                <a:solidFill>
                  <a:schemeClr val="tx1"/>
                </a:solidFill>
                <a:latin typeface="+mn-lt"/>
                <a:cs typeface="Arial" panose="020B0604020202020204" pitchFamily="34" charset="0"/>
              </a:rPr>
              <a:t> Click the blue </a:t>
            </a:r>
            <a:r>
              <a:rPr lang="en-US" altLang="da-DK" sz="900" b="1" baseline="0" noProof="1">
                <a:solidFill>
                  <a:schemeClr val="tx1"/>
                </a:solidFill>
                <a:latin typeface="+mn-lt"/>
                <a:cs typeface="Arial" panose="020B0604020202020204" pitchFamily="34" charset="0"/>
              </a:rPr>
              <a:t>Templafy </a:t>
            </a:r>
            <a:r>
              <a:rPr lang="en-US" altLang="da-DK" sz="900" b="0" baseline="0" noProof="1">
                <a:solidFill>
                  <a:schemeClr val="tx1"/>
                </a:solidFill>
                <a:latin typeface="+mn-lt"/>
                <a:cs typeface="Arial" panose="020B0604020202020204" pitchFamily="34" charset="0"/>
              </a:rPr>
              <a:t>button to view T</a:t>
            </a:r>
            <a:br>
              <a:rPr lang="en-GB"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emplafy pane on right side of the screen, if it </a:t>
            </a:r>
            <a:br>
              <a:rPr lang="en-GB"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is not already there</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2. </a:t>
            </a:r>
            <a:r>
              <a:rPr lang="en-US" altLang="da-DK" sz="900" b="0" baseline="0" noProof="1">
                <a:solidFill>
                  <a:schemeClr val="tx1"/>
                </a:solidFill>
                <a:latin typeface="+mn-lt"/>
                <a:cs typeface="Arial" panose="020B0604020202020204" pitchFamily="34" charset="0"/>
              </a:rPr>
              <a:t>Select picture placeholder by clicking on the frame (at the edge)</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3. </a:t>
            </a:r>
            <a:r>
              <a:rPr lang="en-US" altLang="da-DK" sz="900" b="0" baseline="0" noProof="1">
                <a:solidFill>
                  <a:schemeClr val="tx1"/>
                </a:solidFill>
                <a:latin typeface="+mn-lt"/>
                <a:cs typeface="Arial" panose="020B0604020202020204" pitchFamily="34" charset="0"/>
              </a:rPr>
              <a:t>Click the </a:t>
            </a:r>
            <a:r>
              <a:rPr lang="en-US" altLang="da-DK" sz="900" b="1" baseline="0" noProof="1">
                <a:solidFill>
                  <a:schemeClr val="tx1"/>
                </a:solidFill>
                <a:latin typeface="+mn-lt"/>
                <a:cs typeface="Arial" panose="020B0604020202020204" pitchFamily="34" charset="0"/>
              </a:rPr>
              <a:t>Images </a:t>
            </a:r>
            <a:r>
              <a:rPr lang="en-US" altLang="da-DK" sz="900" b="0" i="0" baseline="0" noProof="1">
                <a:solidFill>
                  <a:schemeClr val="tx1"/>
                </a:solidFill>
                <a:latin typeface="+mn-lt"/>
                <a:cs typeface="Arial" panose="020B0604020202020204" pitchFamily="34" charset="0"/>
              </a:rPr>
              <a:t>button</a:t>
            </a:r>
            <a:r>
              <a:rPr lang="en-US" altLang="da-DK" sz="900" b="0" baseline="0" noProof="1">
                <a:solidFill>
                  <a:schemeClr val="tx1"/>
                </a:solidFill>
                <a:latin typeface="+mn-lt"/>
                <a:cs typeface="Arial" panose="020B0604020202020204" pitchFamily="34" charset="0"/>
              </a:rPr>
              <a:t> in the Templafy pane</a:t>
            </a:r>
            <a:br>
              <a:rPr lang="en-GB" altLang="da-DK" sz="900" b="0" baseline="0" noProof="1">
                <a:solidFill>
                  <a:schemeClr val="tx1"/>
                </a:solidFill>
                <a:latin typeface="+mn-lt"/>
                <a:cs typeface="Arial" panose="020B0604020202020204" pitchFamily="34" charset="0"/>
              </a:rPr>
            </a:br>
            <a:endParaRPr lang="en-US"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Insert picture</a:t>
            </a:r>
            <a:endParaRPr lang="en-US"/>
          </a:p>
          <a:p>
            <a:pPr eaLnBrk="1" hangingPunct="1">
              <a:spcAft>
                <a:spcPts val="600"/>
              </a:spcAft>
              <a:defRPr/>
            </a:pPr>
            <a:r>
              <a:rPr lang="en-US" altLang="da-DK" sz="900" b="0" noProof="1">
                <a:solidFill>
                  <a:schemeClr val="tx1"/>
                </a:solidFill>
                <a:latin typeface="+mn-lt"/>
                <a:cs typeface="Arial" panose="020B0604020202020204" pitchFamily="34" charset="0"/>
              </a:rPr>
              <a:t>On slides with pictureplaceholder, click on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the icon and choose </a:t>
            </a:r>
            <a:r>
              <a:rPr lang="en-US" altLang="da-DK" sz="900" b="1" noProof="1">
                <a:solidFill>
                  <a:schemeClr val="tx1"/>
                </a:solidFill>
                <a:latin typeface="+mn-lt"/>
                <a:cs typeface="Arial" panose="020B0604020202020204" pitchFamily="34" charset="0"/>
              </a:rPr>
              <a:t>Insert </a:t>
            </a:r>
            <a:r>
              <a:rPr lang="en-US" altLang="da-DK" sz="900" b="0" noProof="1">
                <a:solidFill>
                  <a:schemeClr val="tx1"/>
                </a:solidFill>
                <a:latin typeface="+mn-lt"/>
                <a:cs typeface="Arial" panose="020B0604020202020204" pitchFamily="34" charset="0"/>
              </a:rPr>
              <a:t>to browse for picture</a:t>
            </a:r>
            <a:endParaRPr lang="en-US"/>
          </a:p>
          <a:p>
            <a:pPr eaLnBrk="1" hangingPunct="1">
              <a:spcBef>
                <a:spcPts val="1200"/>
              </a:spcBef>
              <a:spcAft>
                <a:spcPts val="600"/>
              </a:spcAft>
              <a:defRPr/>
            </a:pPr>
            <a:r>
              <a:rPr lang="en-US" sz="900" b="1" noProof="1">
                <a:solidFill>
                  <a:schemeClr val="tx1"/>
                </a:solidFill>
                <a:latin typeface="+mn-lt"/>
                <a:cs typeface="Arial" panose="020B0604020202020204" pitchFamily="34" charset="0"/>
              </a:rPr>
              <a:t>Crop picture</a:t>
            </a:r>
            <a:endParaRPr lang="en-US"/>
          </a:p>
          <a:p>
            <a:pPr eaLnBrk="1" hangingPunct="1">
              <a:spcAft>
                <a:spcPts val="600"/>
              </a:spcAft>
              <a:defRPr/>
            </a:pPr>
            <a:r>
              <a:rPr lang="en-US" altLang="da-DK" sz="900" b="1" noProof="1">
                <a:solidFill>
                  <a:schemeClr val="tx1"/>
                </a:solidFill>
                <a:latin typeface="+mn-lt"/>
                <a:cs typeface="Arial" panose="020B0604020202020204" pitchFamily="34" charset="0"/>
              </a:rPr>
              <a:t>1. </a:t>
            </a: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Crop</a:t>
            </a:r>
            <a:r>
              <a:rPr lang="en-US" altLang="da-DK" sz="900" b="0" noProof="1">
                <a:solidFill>
                  <a:schemeClr val="tx1"/>
                </a:solidFill>
                <a:latin typeface="+mn-lt"/>
                <a:cs typeface="Arial" panose="020B0604020202020204" pitchFamily="34" charset="0"/>
              </a:rPr>
              <a:t> to change size or focus of the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picture</a:t>
            </a:r>
            <a:endParaRPr lang="en-US"/>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If you want to scale the picture, hold </a:t>
            </a:r>
            <a:r>
              <a:rPr lang="en-US" altLang="da-DK" sz="900" b="1" noProof="1">
                <a:solidFill>
                  <a:schemeClr val="tx1"/>
                </a:solidFill>
                <a:latin typeface="+mn-lt"/>
                <a:cs typeface="Arial" panose="020B0604020202020204" pitchFamily="34" charset="0"/>
              </a:rPr>
              <a:t>SHIFT</a:t>
            </a:r>
            <a:r>
              <a:rPr lang="en-US" altLang="da-DK" sz="900" b="0" noProof="1">
                <a:solidFill>
                  <a:schemeClr val="tx1"/>
                </a:solidFill>
                <a:latin typeface="+mn-lt"/>
                <a:cs typeface="Arial" panose="020B0604020202020204" pitchFamily="34" charset="0"/>
              </a:rPr>
              <a:t>-key down while dragging the corners of the picture</a:t>
            </a:r>
            <a:br>
              <a:rPr lang="en-GB" altLang="da-DK" sz="900" b="0" noProof="1">
                <a:solidFill>
                  <a:schemeClr val="tx1"/>
                </a:solidFill>
                <a:latin typeface="+mn-lt"/>
                <a:cs typeface="Arial" panose="020B0604020202020204" pitchFamily="34" charset="0"/>
              </a:rPr>
            </a:b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altLang="da-DK" sz="900" b="0" noProof="1">
                <a:solidFill>
                  <a:schemeClr val="tx1"/>
                </a:solidFill>
                <a:latin typeface="+mn-lt"/>
                <a:cs typeface="Arial" panose="020B0604020202020204" pitchFamily="34" charset="0"/>
              </a:rPr>
              <a:t>If you delete the picture and insert a new one, the picture may lie in front of the text or graphic. If this happens, select the picture,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right-click and choose </a:t>
            </a:r>
            <a:r>
              <a:rPr lang="en-US" altLang="da-DK" sz="900" b="1" noProof="1">
                <a:solidFill>
                  <a:schemeClr val="tx1"/>
                </a:solidFill>
                <a:latin typeface="+mn-lt"/>
                <a:cs typeface="Arial" panose="020B0604020202020204" pitchFamily="34" charset="0"/>
              </a:rPr>
              <a:t>Send to Back</a:t>
            </a:r>
            <a:endParaRPr lang="en-US"/>
          </a:p>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GUIDES</a:t>
            </a:r>
            <a:endParaRPr lang="en-US" sz="1600" b="1"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View</a:t>
            </a:r>
            <a:r>
              <a:rPr lang="en-US" altLang="da-DK" sz="900" b="0" noProof="1">
                <a:solidFill>
                  <a:schemeClr val="tx1"/>
                </a:solidFill>
                <a:latin typeface="+mn-lt"/>
                <a:cs typeface="Arial" panose="020B0604020202020204" pitchFamily="34" charset="0"/>
              </a:rPr>
              <a:t> tab and set tick mark next to </a:t>
            </a:r>
            <a:r>
              <a:rPr lang="en-US" altLang="da-DK" sz="900" b="1" noProof="1">
                <a:solidFill>
                  <a:schemeClr val="tx1"/>
                </a:solidFill>
                <a:latin typeface="+mn-lt"/>
                <a:cs typeface="Arial" panose="020B0604020202020204" pitchFamily="34" charset="0"/>
              </a:rPr>
              <a:t>Guides</a:t>
            </a: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Alt + F9 </a:t>
            </a:r>
            <a:r>
              <a:rPr lang="en-US" altLang="da-DK" sz="900" b="0" noProof="1">
                <a:solidFill>
                  <a:schemeClr val="tx1"/>
                </a:solidFill>
                <a:latin typeface="+mn-lt"/>
                <a:cs typeface="Arial" panose="020B0604020202020204" pitchFamily="34" charset="0"/>
              </a:rPr>
              <a:t>for quick view of guides</a:t>
            </a:r>
            <a:br>
              <a:rPr lang="en-GB"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Mac: </a:t>
            </a:r>
            <a:r>
              <a:rPr lang="en-US" sz="900" b="0" i="0" dirty="0">
                <a:solidFill>
                  <a:srgbClr val="333333"/>
                </a:solidFill>
                <a:effectLst/>
                <a:latin typeface="Arial"/>
              </a:rPr>
              <a:t>⌘ </a:t>
            </a:r>
            <a:r>
              <a:rPr lang="en-US" altLang="da-DK" sz="900" b="0" noProof="1">
                <a:solidFill>
                  <a:schemeClr val="tx1"/>
                </a:solidFill>
                <a:latin typeface="+mn-lt"/>
                <a:cs typeface="Arial" panose="020B0604020202020204" pitchFamily="34" charset="0"/>
              </a:rPr>
              <a:t>+ option + ctrl + G</a:t>
            </a:r>
            <a:endParaRPr lang="en-US"/>
          </a:p>
        </p:txBody>
      </p:sp>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7065739" y="1784704"/>
            <a:ext cx="305786" cy="36585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3"/>
          <a:stretch>
            <a:fillRect/>
          </a:stretch>
        </p:blipFill>
        <p:spPr>
          <a:xfrm>
            <a:off x="7065739" y="3869641"/>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172496" y="1336538"/>
            <a:ext cx="2772000" cy="519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HEADER &amp; FOOTER</a:t>
            </a:r>
            <a:endParaRPr lang="en-US"/>
          </a:p>
          <a:p>
            <a:pPr eaLnBrk="1" hangingPunct="1">
              <a:spcAft>
                <a:spcPts val="600"/>
              </a:spcAft>
              <a:defRPr/>
            </a:pPr>
            <a:r>
              <a:rPr lang="en-US" altLang="da-DK" sz="900" b="0" noProof="1">
                <a:solidFill>
                  <a:schemeClr val="tx1"/>
                </a:solidFill>
                <a:latin typeface="+mn-lt"/>
                <a:cs typeface="Arial" panose="020B0604020202020204" pitchFamily="34" charset="0"/>
              </a:rPr>
              <a:t>Do this at the very end to apply the changes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on all slides</a:t>
            </a:r>
            <a:endParaRPr lang="en-US"/>
          </a:p>
          <a:p>
            <a:pPr eaLnBrk="1" hangingPunct="1">
              <a:spcAft>
                <a:spcPts val="600"/>
              </a:spcAft>
              <a:defRPr/>
            </a:pPr>
            <a:r>
              <a:rPr lang="en-US" altLang="da-DK" sz="900" b="0" noProof="1">
                <a:solidFill>
                  <a:schemeClr val="tx1"/>
                </a:solidFill>
                <a:latin typeface="+mn-lt"/>
                <a:cs typeface="Arial" panose="020B0604020202020204" pitchFamily="34" charset="0"/>
              </a:rPr>
              <a:t>Click on </a:t>
            </a:r>
            <a:r>
              <a:rPr lang="en-US" altLang="da-DK" sz="900" b="1" noProof="1">
                <a:solidFill>
                  <a:schemeClr val="tx1"/>
                </a:solidFill>
                <a:latin typeface="+mn-lt"/>
                <a:cs typeface="Arial" panose="020B0604020202020204" pitchFamily="34" charset="0"/>
              </a:rPr>
              <a:t>Header &amp; Footer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Insert</a:t>
            </a:r>
            <a:r>
              <a:rPr lang="en-US" altLang="da-DK" sz="900" b="0" noProof="1">
                <a:solidFill>
                  <a:schemeClr val="tx1"/>
                </a:solidFill>
                <a:latin typeface="+mn-lt"/>
                <a:cs typeface="Arial" panose="020B0604020202020204" pitchFamily="34" charset="0"/>
              </a:rPr>
              <a:t> tab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(write the desired text, click date or Slide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number from or to)</a:t>
            </a:r>
            <a:endParaRPr lang="en-US"/>
          </a:p>
          <a:p>
            <a:pPr eaLnBrk="1" hangingPunct="1">
              <a:spcAft>
                <a:spcPts val="600"/>
              </a:spcAft>
              <a:defRPr/>
            </a:pP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Apply to All </a:t>
            </a:r>
            <a:r>
              <a:rPr lang="en-US" altLang="da-DK" sz="900" b="0" noProof="1">
                <a:solidFill>
                  <a:schemeClr val="tx1"/>
                </a:solidFill>
                <a:latin typeface="+mn-lt"/>
                <a:cs typeface="Arial" panose="020B0604020202020204" pitchFamily="34" charset="0"/>
              </a:rPr>
              <a:t>or </a:t>
            </a:r>
            <a:r>
              <a:rPr lang="en-US" altLang="da-DK" sz="900" b="1" noProof="1">
                <a:solidFill>
                  <a:schemeClr val="tx1"/>
                </a:solidFill>
                <a:latin typeface="+mn-lt"/>
                <a:cs typeface="Arial" panose="020B0604020202020204" pitchFamily="34" charset="0"/>
              </a:rPr>
              <a:t>Apply</a:t>
            </a:r>
            <a:r>
              <a:rPr lang="en-US" altLang="da-DK" sz="900" b="0" noProof="1">
                <a:solidFill>
                  <a:schemeClr val="tx1"/>
                </a:solidFill>
                <a:latin typeface="+mn-lt"/>
                <a:cs typeface="Arial" panose="020B0604020202020204" pitchFamily="34" charset="0"/>
              </a:rPr>
              <a:t> if only used on one slide</a:t>
            </a:r>
            <a:endParaRPr lang="en-US"/>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1600" b="0" noProof="1">
                <a:solidFill>
                  <a:schemeClr val="tx1"/>
                </a:solidFill>
                <a:latin typeface="+mn-lt"/>
                <a:cs typeface="Arial" panose="020B0604020202020204" pitchFamily="34" charset="0"/>
              </a:rPr>
              <a:t>COPY/PASTE CONTENT</a:t>
            </a:r>
            <a:endParaRPr lang="en-US"/>
          </a:p>
          <a:p>
            <a:pPr eaLnBrk="1" hangingPunct="1">
              <a:spcAft>
                <a:spcPts val="600"/>
              </a:spcAft>
              <a:defRPr/>
            </a:pPr>
            <a:r>
              <a:rPr lang="en-US" altLang="da-DK" sz="900" b="0" noProof="1">
                <a:solidFill>
                  <a:schemeClr val="tx1"/>
                </a:solidFill>
                <a:latin typeface="+mn-lt"/>
                <a:cs typeface="Arial" panose="020B0604020202020204" pitchFamily="34" charset="0"/>
              </a:rPr>
              <a:t>When copying old content to your new presentation,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2 options are available:</a:t>
            </a:r>
            <a:endParaRPr lang="en-US"/>
          </a:p>
          <a:p>
            <a:pPr eaLnBrk="1" hangingPunct="1">
              <a:spcAft>
                <a:spcPts val="600"/>
              </a:spcAft>
              <a:defRPr/>
            </a:pPr>
            <a:r>
              <a:rPr lang="en-US" altLang="da-DK" sz="900" b="1" noProof="1">
                <a:solidFill>
                  <a:schemeClr val="tx1"/>
                </a:solidFill>
                <a:latin typeface="+mn-lt"/>
                <a:cs typeface="Arial" panose="020B0604020202020204" pitchFamily="34" charset="0"/>
              </a:rPr>
              <a:t>1. Best practice: </a:t>
            </a:r>
            <a:r>
              <a:rPr lang="en-US" altLang="da-DK" sz="900" b="0" noProof="1">
                <a:solidFill>
                  <a:schemeClr val="tx1"/>
                </a:solidFill>
                <a:latin typeface="+mn-lt"/>
                <a:cs typeface="Arial" panose="020B0604020202020204" pitchFamily="34" charset="0"/>
              </a:rPr>
              <a:t>Create a slide in your new presentation and copy </a:t>
            </a:r>
            <a:r>
              <a:rPr lang="en-US" altLang="da-DK" sz="900" b="0" i="0" u="sng" noProof="1">
                <a:solidFill>
                  <a:schemeClr val="tx1"/>
                </a:solidFill>
                <a:latin typeface="+mn-lt"/>
                <a:cs typeface="Arial" panose="020B0604020202020204" pitchFamily="34" charset="0"/>
              </a:rPr>
              <a:t>one</a:t>
            </a:r>
            <a:r>
              <a:rPr lang="en-US" altLang="da-DK" sz="900" b="0" i="0" u="none" noProof="1">
                <a:solidFill>
                  <a:schemeClr val="tx1"/>
                </a:solidFill>
                <a:latin typeface="+mn-lt"/>
                <a:cs typeface="Arial" panose="020B0604020202020204" pitchFamily="34" charset="0"/>
              </a:rPr>
              <a:t> piece of content at a time (e.g. copy all text from </a:t>
            </a:r>
            <a:r>
              <a:rPr lang="en-US" altLang="da-DK" sz="900" b="0" i="0" u="sng" noProof="1">
                <a:solidFill>
                  <a:schemeClr val="tx1"/>
                </a:solidFill>
                <a:latin typeface="+mn-lt"/>
                <a:cs typeface="Arial" panose="020B0604020202020204" pitchFamily="34" charset="0"/>
              </a:rPr>
              <a:t>one</a:t>
            </a:r>
            <a:r>
              <a:rPr lang="en-US" altLang="da-DK" sz="900" b="0" i="0" u="none" noProof="1">
                <a:solidFill>
                  <a:schemeClr val="tx1"/>
                </a:solidFill>
                <a:latin typeface="+mn-lt"/>
                <a:cs typeface="Arial" panose="020B0604020202020204" pitchFamily="34" charset="0"/>
              </a:rPr>
              <a:t> textbox)</a:t>
            </a:r>
            <a:endParaRPr lang="en-US" altLang="da-DK" sz="900" b="1" i="0" u="sng"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Or copy an entire slide into your new presentation and then choose a fitting layout. Remember to delete the old, wrong layouts (go to View &gt; Slidemaster and delete them)</a:t>
            </a:r>
            <a:endParaRPr lang="en-US" altLang="da-DK" sz="900" b="1" noProof="1">
              <a:solidFill>
                <a:schemeClr val="tx1"/>
              </a:solidFill>
              <a:latin typeface="+mn-lt"/>
              <a:cs typeface="Arial" panose="020B0604020202020204" pitchFamily="34" charset="0"/>
            </a:endParaRPr>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SLIDES &amp; SLIDE ELEMENTS</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Insert predefined slides and elements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using the Templafy pane. Choose </a:t>
            </a:r>
            <a:br>
              <a:rPr lang="en-GB"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Slides</a:t>
            </a:r>
            <a:r>
              <a:rPr lang="en-US" altLang="da-DK" sz="900" b="0" noProof="1">
                <a:solidFill>
                  <a:schemeClr val="tx1"/>
                </a:solidFill>
                <a:latin typeface="+mn-lt"/>
                <a:cs typeface="Arial" panose="020B0604020202020204" pitchFamily="34" charset="0"/>
              </a:rPr>
              <a:t> and </a:t>
            </a:r>
            <a:r>
              <a:rPr lang="en-US" altLang="da-DK" sz="900" b="1" noProof="1">
                <a:solidFill>
                  <a:schemeClr val="tx1"/>
                </a:solidFill>
                <a:latin typeface="+mn-lt"/>
                <a:cs typeface="Arial" panose="020B0604020202020204" pitchFamily="34" charset="0"/>
              </a:rPr>
              <a:t>Slide elements </a:t>
            </a:r>
            <a:r>
              <a:rPr lang="en-US" altLang="da-DK" sz="900" b="0" noProof="1">
                <a:solidFill>
                  <a:schemeClr val="tx1"/>
                </a:solidFill>
                <a:latin typeface="+mn-lt"/>
                <a:cs typeface="Arial" panose="020B0604020202020204" pitchFamily="34" charset="0"/>
              </a:rPr>
              <a:t>from the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buttons in the Templafy pane on the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 side of the screen</a:t>
            </a:r>
            <a:endParaRPr lang="en-US"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331788" y="291401"/>
            <a:ext cx="11317285"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Arial" panose="020B0604020202020204" pitchFamily="34" charset="0"/>
              </a:rPr>
              <a:t>TIPS &amp; TRICKS - YOUR USER GUIDE</a:t>
            </a:r>
            <a:endParaRPr lang="en-US"/>
          </a:p>
        </p:txBody>
      </p:sp>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4"/>
          <a:stretch>
            <a:fillRect/>
          </a:stretch>
        </p:blipFill>
        <p:spPr>
          <a:xfrm>
            <a:off x="10944496" y="1959171"/>
            <a:ext cx="378293" cy="543366"/>
          </a:xfrm>
          <a:prstGeom prst="rect">
            <a:avLst/>
          </a:prstGeom>
        </p:spPr>
      </p:pic>
      <p:sp>
        <p:nvSpPr>
          <p:cNvPr id="20" name="Date Placeholder 6">
            <a:extLst>
              <a:ext uri="{FF2B5EF4-FFF2-40B4-BE49-F238E27FC236}">
                <a16:creationId xmlns:a16="http://schemas.microsoft.com/office/drawing/2014/main" id="{56AA1691-6753-45B8-AB77-1105989467F7}"/>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fld id="{D354439C-8D07-432D-B1F2-FDA4576B497B}" type="datetime4">
              <a:rPr lang="en-US" smtClean="0"/>
              <a:t>September 17, 2024</a:t>
            </a:fld>
            <a:endParaRPr lang="en-US" dirty="0"/>
          </a:p>
        </p:txBody>
      </p:sp>
      <p:sp>
        <p:nvSpPr>
          <p:cNvPr id="21" name="Footer Placeholder 8" hidden="1">
            <a:extLst>
              <a:ext uri="{FF2B5EF4-FFF2-40B4-BE49-F238E27FC236}">
                <a16:creationId xmlns:a16="http://schemas.microsoft.com/office/drawing/2014/main" id="{2F8C9320-E8BF-471F-8DD3-1BC479021917}"/>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US" dirty="0"/>
          </a:p>
        </p:txBody>
      </p:sp>
      <p:sp>
        <p:nvSpPr>
          <p:cNvPr id="22" name="Slide Number Placeholder 10" hidden="1">
            <a:extLst>
              <a:ext uri="{FF2B5EF4-FFF2-40B4-BE49-F238E27FC236}">
                <a16:creationId xmlns:a16="http://schemas.microsoft.com/office/drawing/2014/main" id="{B01A309B-80AB-481C-AE3F-3C56C2C92EE2}"/>
              </a:ext>
            </a:extLst>
          </p:cNvPr>
          <p:cNvSpPr>
            <a:spLocks noGrp="1" noRot="1" noMove="1" noResize="1" noEditPoints="1" noAdjustHandles="1" noChangeArrowheads="1" noChangeShapeType="1"/>
          </p:cNvSpPr>
          <p:nvPr>
            <p:ph type="sldNum" sz="quarter" idx="17"/>
          </p:nvPr>
        </p:nvSpPr>
        <p:spPr>
          <a:xfrm>
            <a:off x="0" y="6858000"/>
            <a:ext cx="0" cy="0"/>
          </a:xfrm>
        </p:spPr>
        <p:txBody>
          <a:bodyPr/>
          <a:lstStyle>
            <a:lvl1pPr>
              <a:defRPr sz="100">
                <a:noFill/>
              </a:defRPr>
            </a:lvl1pPr>
          </a:lstStyle>
          <a:p>
            <a:fld id="{23AA811B-2EBD-4900-905E-5BE206449611}" type="slidenum">
              <a:rPr lang="en-US" smtClean="0"/>
              <a:pPr/>
              <a:t>‹#›</a:t>
            </a:fld>
            <a:endParaRPr lang="en-US" dirty="0"/>
          </a:p>
        </p:txBody>
      </p:sp>
      <p:pic>
        <p:nvPicPr>
          <p:cNvPr id="9" name="Picture 33">
            <a:extLst>
              <a:ext uri="{FF2B5EF4-FFF2-40B4-BE49-F238E27FC236}">
                <a16:creationId xmlns:a16="http://schemas.microsoft.com/office/drawing/2014/main" id="{B03E872F-21DD-423D-B6DE-4945F155FB87}"/>
              </a:ext>
            </a:extLst>
          </p:cNvPr>
          <p:cNvPicPr>
            <a:picLocks noChangeAspect="1"/>
          </p:cNvPicPr>
          <p:nvPr userDrawn="1"/>
        </p:nvPicPr>
        <p:blipFill rotWithShape="1">
          <a:blip r:embed="rId5"/>
          <a:srcRect l="3901" t="45142" r="62601" b="9046"/>
          <a:stretch/>
        </p:blipFill>
        <p:spPr>
          <a:xfrm>
            <a:off x="7065739" y="3152530"/>
            <a:ext cx="341204" cy="321707"/>
          </a:xfrm>
          <a:prstGeom prst="rect">
            <a:avLst/>
          </a:prstGeom>
        </p:spPr>
      </p:pic>
      <p:sp>
        <p:nvSpPr>
          <p:cNvPr id="24" name="Text Box 2">
            <a:extLst>
              <a:ext uri="{FF2B5EF4-FFF2-40B4-BE49-F238E27FC236}">
                <a16:creationId xmlns:a16="http://schemas.microsoft.com/office/drawing/2014/main" id="{8B1B4749-2B7E-4474-A2D3-2B2892ADCA26}"/>
              </a:ext>
            </a:extLst>
          </p:cNvPr>
          <p:cNvSpPr txBox="1">
            <a:spLocks noChangeArrowheads="1"/>
          </p:cNvSpPr>
          <p:nvPr userDrawn="1"/>
        </p:nvSpPr>
        <p:spPr bwMode="auto">
          <a:xfrm>
            <a:off x="331788" y="1336538"/>
            <a:ext cx="2772000" cy="464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TEXT STYLES</a:t>
            </a:r>
            <a:endParaRPr lang="en-US" altLang="da-DK" sz="1600" b="0"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Use the </a:t>
            </a:r>
            <a:r>
              <a:rPr lang="en-US" altLang="da-DK" sz="900" b="1" noProof="1">
                <a:solidFill>
                  <a:schemeClr val="tx1"/>
                </a:solidFill>
                <a:latin typeface="+mn-lt"/>
                <a:cs typeface="Arial" panose="020B0604020202020204" pitchFamily="34" charset="0"/>
              </a:rPr>
              <a:t>TAB</a:t>
            </a:r>
            <a:r>
              <a:rPr lang="en-US" altLang="da-DK" sz="900" b="0" noProof="1">
                <a:solidFill>
                  <a:schemeClr val="tx1"/>
                </a:solidFill>
                <a:latin typeface="+mn-lt"/>
                <a:cs typeface="Arial" panose="020B0604020202020204" pitchFamily="34" charset="0"/>
              </a:rPr>
              <a:t>-key</a:t>
            </a:r>
            <a:r>
              <a:rPr lang="en-US" altLang="da-DK" sz="900" b="0" baseline="0" noProof="1">
                <a:solidFill>
                  <a:schemeClr val="tx1"/>
                </a:solidFill>
                <a:latin typeface="+mn-lt"/>
                <a:cs typeface="Arial" panose="020B0604020202020204" pitchFamily="34" charset="0"/>
              </a:rPr>
              <a:t> to jump through levels. Click </a:t>
            </a:r>
            <a:r>
              <a:rPr lang="en-US" altLang="da-DK" sz="900" b="1" baseline="0" noProof="1">
                <a:solidFill>
                  <a:schemeClr val="tx1"/>
                </a:solidFill>
                <a:latin typeface="+mn-lt"/>
                <a:cs typeface="Arial" panose="020B0604020202020204" pitchFamily="34" charset="0"/>
              </a:rPr>
              <a:t>ENTER </a:t>
            </a:r>
            <a:r>
              <a:rPr lang="en-US" altLang="da-DK" sz="900" b="0" baseline="0" noProof="1">
                <a:solidFill>
                  <a:schemeClr val="tx1"/>
                </a:solidFill>
                <a:latin typeface="+mn-lt"/>
                <a:cs typeface="Arial" panose="020B0604020202020204" pitchFamily="34" charset="0"/>
              </a:rPr>
              <a:t>and</a:t>
            </a:r>
            <a:r>
              <a:rPr lang="en-US" altLang="da-DK" sz="900" b="1" baseline="0" noProof="1">
                <a:solidFill>
                  <a:schemeClr val="tx1"/>
                </a:solidFill>
                <a:latin typeface="+mn-lt"/>
                <a:cs typeface="Arial" panose="020B0604020202020204" pitchFamily="34" charset="0"/>
              </a:rPr>
              <a:t> TAB</a:t>
            </a:r>
            <a:r>
              <a:rPr lang="en-US" altLang="da-DK" sz="900" b="0" baseline="0" noProof="1">
                <a:solidFill>
                  <a:schemeClr val="tx1"/>
                </a:solidFill>
                <a:latin typeface="+mn-lt"/>
                <a:cs typeface="Arial" panose="020B0604020202020204" pitchFamily="34" charset="0"/>
              </a:rPr>
              <a:t> to switch from one level to the next level</a:t>
            </a:r>
            <a:endParaRPr lang="en-US"/>
          </a:p>
          <a:p>
            <a:pPr eaLnBrk="1" hangingPunct="1">
              <a:spcAft>
                <a:spcPts val="600"/>
              </a:spcAft>
              <a:defRPr/>
            </a:pPr>
            <a:r>
              <a:rPr lang="en-US" altLang="da-DK" sz="900" b="0" baseline="0" noProof="1">
                <a:solidFill>
                  <a:schemeClr val="tx1"/>
                </a:solidFill>
                <a:latin typeface="+mn-lt"/>
                <a:cs typeface="Arial" panose="020B0604020202020204" pitchFamily="34" charset="0"/>
              </a:rPr>
              <a:t>To go back in levels use </a:t>
            </a:r>
            <a:r>
              <a:rPr lang="en-US" altLang="da-DK" sz="900" b="1" baseline="0" noProof="1">
                <a:solidFill>
                  <a:schemeClr val="tx1"/>
                </a:solidFill>
                <a:latin typeface="+mn-lt"/>
                <a:cs typeface="Arial" panose="020B0604020202020204" pitchFamily="34" charset="0"/>
              </a:rPr>
              <a:t>SHIFT-TAB</a:t>
            </a:r>
            <a:endParaRPr lang="en-US" sz="900" b="1" noProof="1">
              <a:solidFill>
                <a:schemeClr val="tx1"/>
              </a:solidFill>
              <a:latin typeface="+mn-lt"/>
              <a:cs typeface="Arial" panose="020B0604020202020204" pitchFamily="34" charset="0"/>
            </a:endParaRPr>
          </a:p>
          <a:p>
            <a:pPr eaLnBrk="1" hangingPunct="1">
              <a:spcAft>
                <a:spcPts val="600"/>
              </a:spcAft>
              <a:defRPr/>
            </a:pPr>
            <a:r>
              <a:rPr lang="en-US" sz="900" noProof="1">
                <a:solidFill>
                  <a:schemeClr val="tx1"/>
                </a:solidFill>
                <a:latin typeface="+mn-lt"/>
                <a:cs typeface="Arial" panose="020B0604020202020204" pitchFamily="34" charset="0"/>
              </a:rPr>
              <a:t>Alternatively, </a:t>
            </a:r>
            <a:r>
              <a:rPr lang="en-US" sz="900" b="1" noProof="1">
                <a:solidFill>
                  <a:schemeClr val="tx1"/>
                </a:solidFill>
                <a:latin typeface="+mn-lt"/>
                <a:cs typeface="Arial" panose="020B0604020202020204" pitchFamily="34" charset="0"/>
              </a:rPr>
              <a:t>Increase</a:t>
            </a:r>
            <a:r>
              <a:rPr lang="en-US" sz="900" baseline="0" noProof="1">
                <a:solidFill>
                  <a:schemeClr val="tx1"/>
                </a:solidFill>
                <a:latin typeface="+mn-lt"/>
                <a:cs typeface="Arial" panose="020B0604020202020204" pitchFamily="34" charset="0"/>
              </a:rPr>
              <a:t> and </a:t>
            </a:r>
            <a:r>
              <a:rPr lang="en-US" sz="900" b="1" baseline="0" noProof="1">
                <a:solidFill>
                  <a:schemeClr val="tx1"/>
                </a:solidFill>
                <a:latin typeface="+mn-lt"/>
                <a:cs typeface="Arial" panose="020B0604020202020204" pitchFamily="34" charset="0"/>
              </a:rPr>
              <a:t>Decrease </a:t>
            </a:r>
            <a:r>
              <a:rPr lang="en-US" sz="900" baseline="0" noProof="1">
                <a:solidFill>
                  <a:schemeClr val="tx1"/>
                </a:solidFill>
                <a:latin typeface="+mn-lt"/>
                <a:cs typeface="Arial" panose="020B0604020202020204" pitchFamily="34" charset="0"/>
              </a:rPr>
              <a:t>list level can be used</a:t>
            </a:r>
            <a:br>
              <a:rPr lang="en-GB" sz="900" baseline="0" noProof="1">
                <a:solidFill>
                  <a:schemeClr val="tx1"/>
                </a:solidFill>
                <a:latin typeface="+mn-lt"/>
                <a:cs typeface="Arial" panose="020B0604020202020204" pitchFamily="34" charset="0"/>
              </a:rPr>
            </a:br>
            <a:endParaRPr lang="en-US" sz="900" baseline="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sz="900" b="1" noProof="1">
                <a:solidFill>
                  <a:schemeClr val="tx1"/>
                </a:solidFill>
                <a:latin typeface="+mn-lt"/>
                <a:cs typeface="Arial" panose="020B0604020202020204" pitchFamily="34" charset="0"/>
              </a:rPr>
              <a:t>Use bullet button</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bullet button to reaply the correct bullet again</a:t>
            </a:r>
            <a:endParaRPr lang="en-US"/>
          </a:p>
          <a:p>
            <a:pPr eaLnBrk="1" hangingPunct="1">
              <a:spcAft>
                <a:spcPts val="600"/>
              </a:spcAft>
              <a:defRPr/>
            </a:pPr>
            <a:br>
              <a:rPr lang="en-GB" altLang="da-DK" sz="900" b="0" noProof="1">
                <a:solidFill>
                  <a:schemeClr val="tx1"/>
                </a:solidFill>
                <a:latin typeface="+mn-lt"/>
                <a:cs typeface="Arial" panose="020B0604020202020204" pitchFamily="34" charset="0"/>
              </a:rPr>
            </a:br>
            <a:r>
              <a:rPr lang="en-US" sz="1600" dirty="0">
                <a:latin typeface="+mn-lt"/>
                <a:cs typeface="Arial" panose="020B0604020202020204" pitchFamily="34" charset="0"/>
              </a:rPr>
              <a:t>SLIDES &amp; LAYOUTS</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Click on the menu </a:t>
            </a:r>
            <a:r>
              <a:rPr lang="en-US" altLang="da-DK" sz="900" b="1" noProof="1">
                <a:solidFill>
                  <a:schemeClr val="tx1"/>
                </a:solidFill>
                <a:latin typeface="+mn-lt"/>
                <a:cs typeface="Arial" panose="020B0604020202020204" pitchFamily="34" charset="0"/>
              </a:rPr>
              <a:t>New Slide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Home</a:t>
            </a:r>
            <a:r>
              <a:rPr lang="en-US" altLang="da-DK" sz="900" b="0" noProof="1">
                <a:solidFill>
                  <a:schemeClr val="tx1"/>
                </a:solidFill>
                <a:latin typeface="+mn-lt"/>
                <a:cs typeface="Arial" panose="020B0604020202020204" pitchFamily="34" charset="0"/>
              </a:rPr>
              <a:t> tab </a:t>
            </a:r>
            <a:br>
              <a:rPr lang="en-GB"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Change layout</a:t>
            </a:r>
            <a:endParaRPr lang="en-US" altLang="da-DK" sz="900" b="0" noProof="1">
              <a:solidFill>
                <a:schemeClr val="tx1"/>
              </a:solidFill>
              <a:latin typeface="+mn-lt"/>
              <a:cs typeface="Arial" panose="020B0604020202020204" pitchFamily="34" charset="0"/>
            </a:endParaRPr>
          </a:p>
          <a:p>
            <a:pPr marL="0" indent="0">
              <a:spcAft>
                <a:spcPts val="600"/>
              </a:spcAft>
              <a:buFont typeface="+mj-lt"/>
              <a:buNone/>
            </a:pPr>
            <a:r>
              <a:rPr lang="en-US" sz="900" dirty="0">
                <a:solidFill>
                  <a:srgbClr val="000000"/>
                </a:solidFill>
                <a:latin typeface="+mn-lt"/>
                <a:ea typeface="Arial" panose="020B0604020202020204" pitchFamily="34" charset="0"/>
              </a:rPr>
              <a:t>Click on the arrow next to </a:t>
            </a:r>
            <a:r>
              <a:rPr lang="en-US" sz="900" b="1" dirty="0">
                <a:solidFill>
                  <a:srgbClr val="000000"/>
                </a:solidFill>
                <a:latin typeface="+mn-lt"/>
                <a:ea typeface="Arial" panose="020B0604020202020204" pitchFamily="34" charset="0"/>
              </a:rPr>
              <a:t>Layout</a:t>
            </a:r>
            <a:br>
              <a:rPr lang="en-GB" sz="900" b="1" dirty="0">
                <a:solidFill>
                  <a:srgbClr val="000000"/>
                </a:solidFill>
                <a:latin typeface="+mn-lt"/>
                <a:ea typeface="Arial" panose="020B0604020202020204" pitchFamily="34" charset="0"/>
              </a:rPr>
            </a:br>
            <a:r>
              <a:rPr lang="en-US" sz="900" dirty="0">
                <a:solidFill>
                  <a:srgbClr val="000000"/>
                </a:solidFill>
                <a:latin typeface="+mn-lt"/>
                <a:ea typeface="Arial" panose="020B0604020202020204" pitchFamily="34" charset="0"/>
              </a:rPr>
              <a:t>to view a dropdown menu of possible slide layouts</a:t>
            </a:r>
            <a:br>
              <a:rPr lang="en-GB" sz="900" dirty="0">
                <a:solidFill>
                  <a:srgbClr val="000000"/>
                </a:solidFill>
                <a:latin typeface="+mn-lt"/>
                <a:ea typeface="Arial" panose="020B0604020202020204" pitchFamily="34" charset="0"/>
              </a:rPr>
            </a:br>
            <a:endParaRPr lang="en-US" sz="900" dirty="0">
              <a:solidFill>
                <a:srgbClr val="000000"/>
              </a:solidFill>
              <a:latin typeface="+mn-lt"/>
              <a:ea typeface="Arial" panose="020B0604020202020204" pitchFamily="34" charset="0"/>
            </a:endParaRPr>
          </a:p>
          <a:p>
            <a:pPr eaLnBrk="1" hangingPunct="1">
              <a:spcAft>
                <a:spcPts val="600"/>
              </a:spcAft>
              <a:defRPr/>
            </a:pPr>
            <a:r>
              <a:rPr lang="en-US" sz="900" b="1" noProof="1">
                <a:solidFill>
                  <a:schemeClr val="tx1"/>
                </a:solidFill>
                <a:latin typeface="+mn-lt"/>
                <a:cs typeface="Arial" panose="020B0604020202020204" pitchFamily="34" charset="0"/>
              </a:rPr>
              <a:t>Reset slide</a:t>
            </a:r>
            <a:endParaRPr lang="en-US"/>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b="1" noProof="1">
                <a:solidFill>
                  <a:schemeClr val="tx1"/>
                </a:solidFill>
                <a:latin typeface="+mn-lt"/>
                <a:cs typeface="Arial" panose="020B0604020202020204" pitchFamily="34" charset="0"/>
              </a:rPr>
              <a:t>1. </a:t>
            </a:r>
            <a:r>
              <a:rPr lang="en-US" altLang="da-DK" sz="90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Home</a:t>
            </a:r>
            <a:r>
              <a:rPr lang="en-US" altLang="da-DK" sz="900" noProof="1">
                <a:solidFill>
                  <a:schemeClr val="tx1"/>
                </a:solidFill>
                <a:latin typeface="+mn-lt"/>
                <a:cs typeface="Arial" panose="020B0604020202020204" pitchFamily="34" charset="0"/>
              </a:rPr>
              <a:t> tab</a:t>
            </a:r>
            <a:endParaRPr lang="en-US"/>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b="1" noProof="1">
                <a:solidFill>
                  <a:schemeClr val="tx1"/>
                </a:solidFill>
                <a:latin typeface="+mn-lt"/>
                <a:cs typeface="Arial" panose="020B0604020202020204" pitchFamily="34" charset="0"/>
              </a:rPr>
              <a:t>2. </a:t>
            </a:r>
            <a:r>
              <a:rPr lang="en-US" altLang="da-DK" sz="90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Reset</a:t>
            </a:r>
            <a:r>
              <a:rPr lang="en-US" altLang="da-DK" sz="900" noProof="1">
                <a:solidFill>
                  <a:schemeClr val="tx1"/>
                </a:solidFill>
                <a:latin typeface="+mn-lt"/>
                <a:cs typeface="Arial" panose="020B0604020202020204" pitchFamily="34" charset="0"/>
              </a:rPr>
              <a:t> menu to reset position, size and formatting of the slide placeholders to </a:t>
            </a:r>
            <a:br>
              <a:rPr lang="en-GB" altLang="da-DK" sz="900" noProof="1">
                <a:solidFill>
                  <a:schemeClr val="tx1"/>
                </a:solidFill>
                <a:latin typeface="+mn-lt"/>
                <a:cs typeface="Arial" panose="020B0604020202020204" pitchFamily="34" charset="0"/>
              </a:rPr>
            </a:br>
            <a:r>
              <a:rPr lang="en-US" altLang="da-DK" sz="900" noProof="1">
                <a:solidFill>
                  <a:schemeClr val="tx1"/>
                </a:solidFill>
                <a:latin typeface="+mn-lt"/>
                <a:cs typeface="Arial" panose="020B0604020202020204" pitchFamily="34" charset="0"/>
              </a:rPr>
              <a:t>their default settings</a:t>
            </a:r>
            <a:endParaRPr lang="en-US" sz="900" dirty="0">
              <a:latin typeface="+mn-lt"/>
              <a:ea typeface="Arial" panose="020B0604020202020204" pitchFamily="34" charset="0"/>
            </a:endParaRPr>
          </a:p>
        </p:txBody>
      </p:sp>
      <p:pic>
        <p:nvPicPr>
          <p:cNvPr id="28" name="Picture 27">
            <a:extLst>
              <a:ext uri="{FF2B5EF4-FFF2-40B4-BE49-F238E27FC236}">
                <a16:creationId xmlns:a16="http://schemas.microsoft.com/office/drawing/2014/main" id="{12B8CEB7-8718-40FB-BCC9-2AC96094B83E}"/>
              </a:ext>
            </a:extLst>
          </p:cNvPr>
          <p:cNvPicPr>
            <a:picLocks noChangeAspect="1"/>
          </p:cNvPicPr>
          <p:nvPr userDrawn="1"/>
        </p:nvPicPr>
        <p:blipFill>
          <a:blip r:embed="rId6"/>
          <a:stretch>
            <a:fillRect/>
          </a:stretch>
        </p:blipFill>
        <p:spPr>
          <a:xfrm>
            <a:off x="3055654" y="4701914"/>
            <a:ext cx="475428" cy="176762"/>
          </a:xfrm>
          <a:prstGeom prst="rect">
            <a:avLst/>
          </a:prstGeom>
        </p:spPr>
      </p:pic>
      <p:pic>
        <p:nvPicPr>
          <p:cNvPr id="29" name="Picture 16">
            <a:extLst>
              <a:ext uri="{FF2B5EF4-FFF2-40B4-BE49-F238E27FC236}">
                <a16:creationId xmlns:a16="http://schemas.microsoft.com/office/drawing/2014/main" id="{1543AAD2-58D2-4DCE-A080-AFA6A459F608}"/>
              </a:ext>
            </a:extLst>
          </p:cNvPr>
          <p:cNvPicPr>
            <a:picLocks noChangeAspect="1"/>
          </p:cNvPicPr>
          <p:nvPr userDrawn="1"/>
        </p:nvPicPr>
        <p:blipFill>
          <a:blip r:embed="rId7"/>
          <a:stretch>
            <a:fillRect/>
          </a:stretch>
        </p:blipFill>
        <p:spPr>
          <a:xfrm>
            <a:off x="3055654" y="3847595"/>
            <a:ext cx="328881" cy="505501"/>
          </a:xfrm>
          <a:prstGeom prst="rect">
            <a:avLst/>
          </a:prstGeom>
        </p:spPr>
      </p:pic>
      <p:pic>
        <p:nvPicPr>
          <p:cNvPr id="30" name="Picture 20">
            <a:extLst>
              <a:ext uri="{FF2B5EF4-FFF2-40B4-BE49-F238E27FC236}">
                <a16:creationId xmlns:a16="http://schemas.microsoft.com/office/drawing/2014/main" id="{F410AF64-93DE-4C35-8AC4-D2AFA638F572}"/>
              </a:ext>
            </a:extLst>
          </p:cNvPr>
          <p:cNvPicPr>
            <a:picLocks noChangeAspect="1"/>
          </p:cNvPicPr>
          <p:nvPr userDrawn="1"/>
        </p:nvPicPr>
        <p:blipFill>
          <a:blip r:embed="rId8"/>
          <a:stretch>
            <a:fillRect/>
          </a:stretch>
        </p:blipFill>
        <p:spPr>
          <a:xfrm>
            <a:off x="3058352" y="5601211"/>
            <a:ext cx="538465" cy="172841"/>
          </a:xfrm>
          <a:prstGeom prst="rect">
            <a:avLst/>
          </a:prstGeom>
        </p:spPr>
      </p:pic>
      <p:pic>
        <p:nvPicPr>
          <p:cNvPr id="31" name="Picture 30">
            <a:extLst>
              <a:ext uri="{FF2B5EF4-FFF2-40B4-BE49-F238E27FC236}">
                <a16:creationId xmlns:a16="http://schemas.microsoft.com/office/drawing/2014/main" id="{5AAFDC93-9DCC-4CE4-B8D7-6137FEEF048E}"/>
              </a:ext>
            </a:extLst>
          </p:cNvPr>
          <p:cNvPicPr>
            <a:picLocks noChangeAspect="1"/>
          </p:cNvPicPr>
          <p:nvPr userDrawn="1"/>
        </p:nvPicPr>
        <p:blipFill>
          <a:blip r:embed="rId9"/>
          <a:stretch>
            <a:fillRect/>
          </a:stretch>
        </p:blipFill>
        <p:spPr>
          <a:xfrm>
            <a:off x="3055654" y="2342337"/>
            <a:ext cx="457143" cy="257143"/>
          </a:xfrm>
          <a:prstGeom prst="rect">
            <a:avLst/>
          </a:prstGeom>
        </p:spPr>
      </p:pic>
      <p:pic>
        <p:nvPicPr>
          <p:cNvPr id="4" name="Picture 3">
            <a:extLst>
              <a:ext uri="{FF2B5EF4-FFF2-40B4-BE49-F238E27FC236}">
                <a16:creationId xmlns:a16="http://schemas.microsoft.com/office/drawing/2014/main" id="{292A5FDF-69DC-4DD2-BFF8-3478E75DBB76}"/>
              </a:ext>
            </a:extLst>
          </p:cNvPr>
          <p:cNvPicPr>
            <a:picLocks noChangeAspect="1"/>
          </p:cNvPicPr>
          <p:nvPr userDrawn="1"/>
        </p:nvPicPr>
        <p:blipFill rotWithShape="1">
          <a:blip r:embed="rId10"/>
          <a:srcRect l="50000" t="50000" b="4554"/>
          <a:stretch/>
        </p:blipFill>
        <p:spPr>
          <a:xfrm>
            <a:off x="7065739" y="2537285"/>
            <a:ext cx="437508" cy="365851"/>
          </a:xfrm>
          <a:prstGeom prst="rect">
            <a:avLst/>
          </a:prstGeom>
        </p:spPr>
      </p:pic>
      <p:grpSp>
        <p:nvGrpSpPr>
          <p:cNvPr id="10" name="Group 9">
            <a:extLst>
              <a:ext uri="{FF2B5EF4-FFF2-40B4-BE49-F238E27FC236}">
                <a16:creationId xmlns:a16="http://schemas.microsoft.com/office/drawing/2014/main" id="{D428E528-3C21-43A5-9A1F-5FC8A3BB1E92}"/>
              </a:ext>
            </a:extLst>
          </p:cNvPr>
          <p:cNvGrpSpPr/>
          <p:nvPr userDrawn="1"/>
        </p:nvGrpSpPr>
        <p:grpSpPr>
          <a:xfrm>
            <a:off x="10285258" y="5867321"/>
            <a:ext cx="991746" cy="384654"/>
            <a:chOff x="10992821" y="4404000"/>
            <a:chExt cx="1588357" cy="616052"/>
          </a:xfrm>
        </p:grpSpPr>
        <p:pic>
          <p:nvPicPr>
            <p:cNvPr id="8" name="Picture 7">
              <a:extLst>
                <a:ext uri="{FF2B5EF4-FFF2-40B4-BE49-F238E27FC236}">
                  <a16:creationId xmlns:a16="http://schemas.microsoft.com/office/drawing/2014/main" id="{A44E7E5B-C2F8-47A1-8626-A6E32640159D}"/>
                </a:ext>
              </a:extLst>
            </p:cNvPr>
            <p:cNvPicPr>
              <a:picLocks noChangeAspect="1"/>
            </p:cNvPicPr>
            <p:nvPr userDrawn="1"/>
          </p:nvPicPr>
          <p:blipFill rotWithShape="1">
            <a:blip r:embed="rId11"/>
            <a:srcRect l="1" t="29690" r="1315"/>
            <a:stretch/>
          </p:blipFill>
          <p:spPr>
            <a:xfrm>
              <a:off x="10992821" y="4404000"/>
              <a:ext cx="1588357" cy="616052"/>
            </a:xfrm>
            <a:prstGeom prst="rect">
              <a:avLst/>
            </a:prstGeom>
          </p:spPr>
        </p:pic>
        <p:pic>
          <p:nvPicPr>
            <p:cNvPr id="33" name="Picture 32">
              <a:extLst>
                <a:ext uri="{FF2B5EF4-FFF2-40B4-BE49-F238E27FC236}">
                  <a16:creationId xmlns:a16="http://schemas.microsoft.com/office/drawing/2014/main" id="{5065702C-2099-41C8-904A-A3616CD11CA4}"/>
                </a:ext>
              </a:extLst>
            </p:cNvPr>
            <p:cNvPicPr>
              <a:picLocks noChangeAspect="1"/>
            </p:cNvPicPr>
            <p:nvPr userDrawn="1"/>
          </p:nvPicPr>
          <p:blipFill rotWithShape="1">
            <a:blip r:embed="rId11"/>
            <a:srcRect l="21641" t="72894" r="72046" b="1834"/>
            <a:stretch/>
          </p:blipFill>
          <p:spPr>
            <a:xfrm>
              <a:off x="12479578" y="4785230"/>
              <a:ext cx="101600" cy="221441"/>
            </a:xfrm>
            <a:prstGeom prst="rect">
              <a:avLst/>
            </a:prstGeom>
          </p:spPr>
        </p:pic>
      </p:grpSp>
      <p:pic>
        <p:nvPicPr>
          <p:cNvPr id="34" name="Picture 2">
            <a:extLst>
              <a:ext uri="{FF2B5EF4-FFF2-40B4-BE49-F238E27FC236}">
                <a16:creationId xmlns:a16="http://schemas.microsoft.com/office/drawing/2014/main" id="{23C2B142-78D9-4D1A-A62B-85445D78273E}"/>
              </a:ext>
            </a:extLst>
          </p:cNvPr>
          <p:cNvPicPr>
            <a:picLocks noChangeAspect="1"/>
          </p:cNvPicPr>
          <p:nvPr userDrawn="1"/>
        </p:nvPicPr>
        <p:blipFill>
          <a:blip r:embed="rId12"/>
          <a:stretch>
            <a:fillRect/>
          </a:stretch>
        </p:blipFill>
        <p:spPr>
          <a:xfrm>
            <a:off x="3055654" y="3052205"/>
            <a:ext cx="257143" cy="285714"/>
          </a:xfrm>
          <a:prstGeom prst="rect">
            <a:avLst/>
          </a:prstGeom>
        </p:spPr>
      </p:pic>
    </p:spTree>
    <p:extLst>
      <p:ext uri="{BB962C8B-B14F-4D97-AF65-F5344CB8AC3E}">
        <p14:creationId xmlns:p14="http://schemas.microsoft.com/office/powerpoint/2010/main" val="411611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lt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0"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GB" sz="4400" b="0" i="0" noProof="0" dirty="0">
                <a:solidFill>
                  <a:schemeClr val="bg1"/>
                </a:solidFill>
              </a:rPr>
            </a:br>
            <a:r>
              <a:rPr lang="en-US" sz="4400" b="0" noProof="0" dirty="0">
                <a:solidFill>
                  <a:schemeClr val="bg1"/>
                </a:solidFill>
              </a:rPr>
              <a:t>do not use them. These layouts </a:t>
            </a:r>
            <a:r>
              <a:rPr lang="en-US" sz="4400" b="1" i="0" u="none" noProof="0" dirty="0">
                <a:solidFill>
                  <a:schemeClr val="bg1"/>
                </a:solidFill>
              </a:rPr>
              <a:t>are not </a:t>
            </a:r>
            <a:r>
              <a:rPr lang="en-US" sz="4400" b="0" noProof="0" dirty="0">
                <a:solidFill>
                  <a:schemeClr val="bg1"/>
                </a:solidFill>
              </a:rPr>
              <a:t>part of our corporate template.</a:t>
            </a:r>
            <a:br>
              <a:rPr lang="en-GB" sz="2800" b="0" noProof="0" dirty="0">
                <a:solidFill>
                  <a:schemeClr val="bg1"/>
                </a:solidFill>
              </a:rPr>
            </a:br>
            <a:br>
              <a:rPr lang="en-GB"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0" y="2578102"/>
            <a:ext cx="11218606" cy="2400657"/>
          </a:xfrm>
          <a:prstGeom prst="rect">
            <a:avLst/>
          </a:prstGeom>
        </p:spPr>
        <p:txBody>
          <a:bodyPr wrap="square">
            <a:spAutoFit/>
          </a:bodyPr>
          <a:lstStyle/>
          <a:p>
            <a:pPr algn="ctr"/>
            <a:r>
              <a:rPr lang="en-US" sz="15000" b="1" i="0" noProof="0" dirty="0">
                <a:solidFill>
                  <a:schemeClr val="bg1"/>
                </a:solidFill>
              </a:rPr>
              <a:t>Do not use </a:t>
            </a:r>
            <a:endParaRPr lang="en-US" sz="15000" b="1" i="0"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endParaRPr lang="en-US"/>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GB" sz="1800" b="0" noProof="0" dirty="0">
                <a:solidFill>
                  <a:schemeClr val="bg1"/>
                </a:solidFill>
              </a:rPr>
            </a:br>
            <a:endParaRPr lang="en-US" sz="1800" b="0" noProof="0" dirty="0">
              <a:solidFill>
                <a:schemeClr val="bg1"/>
              </a:solidFill>
            </a:endParaRPr>
          </a:p>
        </p:txBody>
      </p:sp>
      <p:sp>
        <p:nvSpPr>
          <p:cNvPr id="13" name="Date Placeholder 6" hidden="1">
            <a:extLst>
              <a:ext uri="{FF2B5EF4-FFF2-40B4-BE49-F238E27FC236}">
                <a16:creationId xmlns:a16="http://schemas.microsoft.com/office/drawing/2014/main" id="{706505A8-87EA-4BA0-B698-35156BC765D0}"/>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fld id="{06B1365F-94C1-4FF8-A158-D23D5E85FEE5}" type="datetime4">
              <a:rPr lang="en-US" smtClean="0"/>
              <a:t>September 17, 2024</a:t>
            </a:fld>
            <a:endParaRPr lang="en-US" dirty="0"/>
          </a:p>
        </p:txBody>
      </p:sp>
      <p:sp>
        <p:nvSpPr>
          <p:cNvPr id="14" name="Footer Placeholder 8" hidden="1">
            <a:extLst>
              <a:ext uri="{FF2B5EF4-FFF2-40B4-BE49-F238E27FC236}">
                <a16:creationId xmlns:a16="http://schemas.microsoft.com/office/drawing/2014/main" id="{AB150C2C-2030-498B-8262-6BD5BCCBB345}"/>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US" dirty="0"/>
          </a:p>
        </p:txBody>
      </p:sp>
      <p:sp>
        <p:nvSpPr>
          <p:cNvPr id="15" name="Slide Number Placeholder 10" hidden="1">
            <a:extLst>
              <a:ext uri="{FF2B5EF4-FFF2-40B4-BE49-F238E27FC236}">
                <a16:creationId xmlns:a16="http://schemas.microsoft.com/office/drawing/2014/main" id="{E81B246F-92C7-4EF8-ACD0-05F73C7095BE}"/>
              </a:ext>
            </a:extLst>
          </p:cNvPr>
          <p:cNvSpPr>
            <a:spLocks noGrp="1" noRot="1" noMove="1" noResize="1" noEditPoints="1" noAdjustHandles="1" noChangeArrowheads="1" noChangeShapeType="1"/>
          </p:cNvSpPr>
          <p:nvPr>
            <p:ph type="sldNum" sz="quarter" idx="17"/>
          </p:nvPr>
        </p:nvSpPr>
        <p:spPr>
          <a:xfrm>
            <a:off x="0" y="6858000"/>
            <a:ext cx="0" cy="0"/>
          </a:xfrm>
        </p:spPr>
        <p:txBody>
          <a:bodyPr/>
          <a:lstStyle>
            <a:lvl1pPr>
              <a:defRPr sz="100">
                <a:no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64016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6858000"/>
          </a:xfrm>
        </p:spPr>
        <p:txBody>
          <a:bodyPr/>
          <a:lstStyle/>
          <a:p>
            <a:r>
              <a:rPr lang="en-US" noProof="0"/>
              <a:t>Click icon to add picture</a:t>
            </a:r>
            <a:endParaRPr lang="en-US"/>
          </a:p>
        </p:txBody>
      </p:sp>
      <p:sp>
        <p:nvSpPr>
          <p:cNvPr id="13" name="Title 1">
            <a:extLst>
              <a:ext uri="{FF2B5EF4-FFF2-40B4-BE49-F238E27FC236}">
                <a16:creationId xmlns:a16="http://schemas.microsoft.com/office/drawing/2014/main" id="{B99D19C6-E807-43C7-BEAA-AD58FCBC34A5}"/>
              </a:ext>
            </a:extLst>
          </p:cNvPr>
          <p:cNvSpPr>
            <a:spLocks noGrp="1"/>
          </p:cNvSpPr>
          <p:nvPr>
            <p:ph type="title"/>
          </p:nvPr>
        </p:nvSpPr>
        <p:spPr>
          <a:xfrm>
            <a:off x="331200" y="4529791"/>
            <a:ext cx="9787525" cy="486000"/>
          </a:xfrm>
        </p:spPr>
        <p:txBody>
          <a:bodyPr/>
          <a:lstStyle>
            <a:lvl1pPr>
              <a:defRPr sz="3200" b="1"/>
            </a:lvl1pPr>
          </a:lstStyle>
          <a:p>
            <a:r>
              <a:rPr lang="en-US" noProof="0"/>
              <a:t>Click to edit Master title style</a:t>
            </a:r>
            <a:endParaRPr lang="en-US"/>
          </a:p>
        </p:txBody>
      </p:sp>
      <p:sp>
        <p:nvSpPr>
          <p:cNvPr id="15" name="Text Placeholder 2">
            <a:extLst>
              <a:ext uri="{FF2B5EF4-FFF2-40B4-BE49-F238E27FC236}">
                <a16:creationId xmlns:a16="http://schemas.microsoft.com/office/drawing/2014/main" id="{2A363561-1FD5-460C-857B-7475A52266A1}"/>
              </a:ext>
            </a:extLst>
          </p:cNvPr>
          <p:cNvSpPr>
            <a:spLocks noGrp="1"/>
          </p:cNvSpPr>
          <p:nvPr>
            <p:ph type="body" sz="quarter" idx="14" hasCustomPrompt="1"/>
          </p:nvPr>
        </p:nvSpPr>
        <p:spPr>
          <a:xfrm>
            <a:off x="331200" y="5012939"/>
            <a:ext cx="9787525" cy="1164023"/>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6" name="Text Placeholder 3">
            <a:extLst>
              <a:ext uri="{FF2B5EF4-FFF2-40B4-BE49-F238E27FC236}">
                <a16:creationId xmlns:a16="http://schemas.microsoft.com/office/drawing/2014/main" id="{31AB030A-2C35-47D8-BDF0-01351D32C768}"/>
              </a:ext>
            </a:extLst>
          </p:cNvPr>
          <p:cNvSpPr>
            <a:spLocks noGrp="1"/>
          </p:cNvSpPr>
          <p:nvPr>
            <p:ph type="body" sz="quarter" idx="17" hasCustomPrompt="1"/>
          </p:nvPr>
        </p:nvSpPr>
        <p:spPr>
          <a:xfrm>
            <a:off x="331200" y="4341199"/>
            <a:ext cx="9787525" cy="185926"/>
          </a:xfrm>
        </p:spPr>
        <p:txBody>
          <a:bodyPr lIns="0" anchor="t"/>
          <a:lstStyle>
            <a:lvl1pPr>
              <a:spcBef>
                <a:spcPts val="0"/>
              </a:spcBef>
              <a:defRPr sz="1200" cap="all" spc="200" baseline="0"/>
            </a:lvl1pPr>
          </a:lstStyle>
          <a:p>
            <a:pPr lvl="0"/>
            <a:r>
              <a:rPr lang="en-US" noProof="0"/>
              <a:t>DATE OR OTHER INFORMATION – THIS LINE IS NOT OBLIGATORY</a:t>
            </a:r>
            <a:endParaRPr lang="en-US"/>
          </a:p>
        </p:txBody>
      </p:sp>
      <p:sp>
        <p:nvSpPr>
          <p:cNvPr id="19" name="Date Placeholder 2" hidden="1">
            <a:extLst>
              <a:ext uri="{FF2B5EF4-FFF2-40B4-BE49-F238E27FC236}">
                <a16:creationId xmlns:a16="http://schemas.microsoft.com/office/drawing/2014/main" id="{E2DA0BE3-FFDA-4368-915E-D6B90666C139}"/>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AB468AA7-2417-4EDD-9C40-B1F71A656BC8}" type="datetime4">
              <a:rPr lang="en-US" smtClean="0"/>
              <a:t>September 17, 2024</a:t>
            </a:fld>
            <a:endParaRPr lang="en-US" dirty="0"/>
          </a:p>
        </p:txBody>
      </p:sp>
      <p:sp>
        <p:nvSpPr>
          <p:cNvPr id="25" name="Footer Placeholder 5" hidden="1">
            <a:extLst>
              <a:ext uri="{FF2B5EF4-FFF2-40B4-BE49-F238E27FC236}">
                <a16:creationId xmlns:a16="http://schemas.microsoft.com/office/drawing/2014/main" id="{6444F00E-4A33-4AB0-ADF2-E09C76137DCC}"/>
              </a:ext>
            </a:extLst>
          </p:cNvPr>
          <p:cNvSpPr>
            <a:spLocks noGrp="1"/>
          </p:cNvSpPr>
          <p:nvPr>
            <p:ph type="ftr" sz="quarter" idx="24"/>
          </p:nvPr>
        </p:nvSpPr>
        <p:spPr>
          <a:xfrm>
            <a:off x="0" y="6858000"/>
            <a:ext cx="0" cy="0"/>
          </a:xfrm>
        </p:spPr>
        <p:txBody>
          <a:bodyPr/>
          <a:lstStyle>
            <a:lvl1pPr>
              <a:defRPr>
                <a:noFill/>
              </a:defRPr>
            </a:lvl1pPr>
          </a:lstStyle>
          <a:p>
            <a:endParaRPr lang="en-US" dirty="0"/>
          </a:p>
        </p:txBody>
      </p:sp>
      <p:sp>
        <p:nvSpPr>
          <p:cNvPr id="26" name="Slide Number Placeholder 6" hidden="1">
            <a:extLst>
              <a:ext uri="{FF2B5EF4-FFF2-40B4-BE49-F238E27FC236}">
                <a16:creationId xmlns:a16="http://schemas.microsoft.com/office/drawing/2014/main" id="{5B12548E-CFBD-4687-86F5-26FBF1855004}"/>
              </a:ext>
            </a:extLst>
          </p:cNvPr>
          <p:cNvSpPr>
            <a:spLocks noGrp="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sp>
        <p:nvSpPr>
          <p:cNvPr id="30" name="Text Placeholder 29">
            <a:extLst>
              <a:ext uri="{FF2B5EF4-FFF2-40B4-BE49-F238E27FC236}">
                <a16:creationId xmlns:a16="http://schemas.microsoft.com/office/drawing/2014/main" id="{9C5F296E-6595-4C8C-8218-8E42105FE48B}"/>
              </a:ext>
            </a:extLst>
          </p:cNvPr>
          <p:cNvSpPr>
            <a:spLocks noGrp="1"/>
          </p:cNvSpPr>
          <p:nvPr>
            <p:ph type="body" sz="quarter" idx="32" hasCustomPrompt="1"/>
          </p:nvPr>
        </p:nvSpPr>
        <p:spPr>
          <a:xfrm>
            <a:off x="331200" y="4104354"/>
            <a:ext cx="406800" cy="46800"/>
          </a:xfrm>
          <a:solidFill>
            <a:schemeClr val="bg2"/>
          </a:solidFill>
          <a:ln w="3175">
            <a:solidFill>
              <a:schemeClr val="bg2">
                <a:alpha val="0"/>
              </a:schemeClr>
            </a:solidFill>
          </a:ln>
        </p:spPr>
        <p:txBody>
          <a:bodyPr>
            <a:normAutofit/>
          </a:bodyPr>
          <a:lstStyle>
            <a:lvl1pPr>
              <a:defRPr sz="1000">
                <a:noFill/>
              </a:defRPr>
            </a:lvl1pPr>
            <a:lvl2pPr>
              <a:defRPr sz="1000"/>
            </a:lvl2pPr>
            <a:lvl3pPr>
              <a:defRPr sz="1000"/>
            </a:lvl3pPr>
            <a:lvl4pPr>
              <a:defRPr sz="1000"/>
            </a:lvl4pPr>
            <a:lvl5pPr>
              <a:defRPr sz="1000"/>
            </a:lvl5pPr>
          </a:lstStyle>
          <a:p>
            <a:pPr lvl="0"/>
            <a:r>
              <a:rPr lang="en-US" noProof="0"/>
              <a:t>.</a:t>
            </a:r>
            <a:endParaRPr lang="en-US"/>
          </a:p>
        </p:txBody>
      </p:sp>
      <p:pic>
        <p:nvPicPr>
          <p:cNvPr id="27" name="Logo">
            <a:extLst>
              <a:ext uri="{FF2B5EF4-FFF2-40B4-BE49-F238E27FC236}">
                <a16:creationId xmlns:a16="http://schemas.microsoft.com/office/drawing/2014/main" id="{21F143E8-1C02-4AF6-AEC3-BBB4D74642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5" name="Textbox for metadata">
            <a:extLst>
              <a:ext uri="{FF2B5EF4-FFF2-40B4-BE49-F238E27FC236}">
                <a16:creationId xmlns:a16="http://schemas.microsoft.com/office/drawing/2014/main" id="{21AACC99-245C-4AB3-B925-3040F2FE3845}"/>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21"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867EF0E0-86BF-44FA-AC2D-C951CA90505C}"/>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2"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7F2A9ED0-B262-45EB-B163-BE942E3E3F11}"/>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3"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4F0BE50A-027E-4CEF-B5DB-57271BF694E3}"/>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1340150276" name="Classification" descr="{&quot;templafy&quot;:{&quot;id&quot;:&quot;182a2e10-ea83-4359-b567-0465aefc7f45&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348854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H">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6858000"/>
          </a:xfrm>
        </p:spPr>
        <p:txBody>
          <a:bodyPr/>
          <a:lstStyle/>
          <a:p>
            <a:r>
              <a:rPr lang="en-US" noProof="0"/>
              <a:t>Click icon to add picture</a:t>
            </a:r>
            <a:endParaRPr lang="en-US"/>
          </a:p>
        </p:txBody>
      </p:sp>
      <p:sp>
        <p:nvSpPr>
          <p:cNvPr id="12" name="Title 1">
            <a:extLst>
              <a:ext uri="{FF2B5EF4-FFF2-40B4-BE49-F238E27FC236}">
                <a16:creationId xmlns:a16="http://schemas.microsoft.com/office/drawing/2014/main" id="{940B86E6-98C1-4FD2-B2DC-32985D385E90}"/>
              </a:ext>
            </a:extLst>
          </p:cNvPr>
          <p:cNvSpPr>
            <a:spLocks noGrp="1"/>
          </p:cNvSpPr>
          <p:nvPr>
            <p:ph type="title"/>
          </p:nvPr>
        </p:nvSpPr>
        <p:spPr>
          <a:xfrm>
            <a:off x="331200" y="4343000"/>
            <a:ext cx="9787525" cy="486000"/>
          </a:xfrm>
        </p:spPr>
        <p:txBody>
          <a:bodyPr/>
          <a:lstStyle>
            <a:lvl1pPr>
              <a:defRPr sz="3200" b="1"/>
            </a:lvl1pPr>
          </a:lstStyle>
          <a:p>
            <a:r>
              <a:rPr lang="en-US" noProof="0"/>
              <a:t>Click to edit Master title style</a:t>
            </a:r>
            <a:endParaRPr lang="en-US"/>
          </a:p>
        </p:txBody>
      </p:sp>
      <p:sp>
        <p:nvSpPr>
          <p:cNvPr id="14" name="Text Placeholder 9">
            <a:extLst>
              <a:ext uri="{FF2B5EF4-FFF2-40B4-BE49-F238E27FC236}">
                <a16:creationId xmlns:a16="http://schemas.microsoft.com/office/drawing/2014/main" id="{5BED0FB7-B139-4781-9AEC-FDE168177212}"/>
              </a:ext>
            </a:extLst>
          </p:cNvPr>
          <p:cNvSpPr>
            <a:spLocks noGrp="1"/>
          </p:cNvSpPr>
          <p:nvPr>
            <p:ph type="body" sz="quarter" idx="14" hasCustomPrompt="1"/>
          </p:nvPr>
        </p:nvSpPr>
        <p:spPr>
          <a:xfrm>
            <a:off x="331200" y="4826149"/>
            <a:ext cx="9787525" cy="11628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7" name="Date Placeholder 2" hidden="1">
            <a:extLst>
              <a:ext uri="{FF2B5EF4-FFF2-40B4-BE49-F238E27FC236}">
                <a16:creationId xmlns:a16="http://schemas.microsoft.com/office/drawing/2014/main" id="{DEC93181-DC67-496C-BF38-9B85050BC846}"/>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4D124D52-1503-4931-ACF6-5F9324FA9DE6}" type="datetime4">
              <a:rPr lang="en-US" smtClean="0"/>
              <a:t>September 17, 2024</a:t>
            </a:fld>
            <a:endParaRPr lang="en-US" dirty="0"/>
          </a:p>
        </p:txBody>
      </p:sp>
      <p:sp>
        <p:nvSpPr>
          <p:cNvPr id="23" name="Footer Placeholder 5" hidden="1">
            <a:extLst>
              <a:ext uri="{FF2B5EF4-FFF2-40B4-BE49-F238E27FC236}">
                <a16:creationId xmlns:a16="http://schemas.microsoft.com/office/drawing/2014/main" id="{F875FF11-4129-4354-85FE-EB3DCEEC1DB3}"/>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24" name="Slide Number Placeholder 6" hidden="1">
            <a:extLst>
              <a:ext uri="{FF2B5EF4-FFF2-40B4-BE49-F238E27FC236}">
                <a16:creationId xmlns:a16="http://schemas.microsoft.com/office/drawing/2014/main" id="{B3D53CF0-1704-4F73-A324-D97E6ADADF91}"/>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sp>
        <p:nvSpPr>
          <p:cNvPr id="26" name="Text Placeholder 29">
            <a:extLst>
              <a:ext uri="{FF2B5EF4-FFF2-40B4-BE49-F238E27FC236}">
                <a16:creationId xmlns:a16="http://schemas.microsoft.com/office/drawing/2014/main" id="{8E36617F-78CD-4DD5-BF39-0E1F6BBADD0A}"/>
              </a:ext>
            </a:extLst>
          </p:cNvPr>
          <p:cNvSpPr>
            <a:spLocks noGrp="1"/>
          </p:cNvSpPr>
          <p:nvPr>
            <p:ph type="body" sz="quarter" idx="32" hasCustomPrompt="1"/>
          </p:nvPr>
        </p:nvSpPr>
        <p:spPr>
          <a:xfrm>
            <a:off x="331200" y="4103310"/>
            <a:ext cx="406800" cy="46800"/>
          </a:xfrm>
          <a:solidFill>
            <a:schemeClr val="bg2"/>
          </a:solidFill>
          <a:ln w="3175">
            <a:solidFill>
              <a:schemeClr val="bg2">
                <a:alpha val="0"/>
              </a:schemeClr>
            </a:solidFill>
          </a:ln>
        </p:spPr>
        <p:txBody>
          <a:bodyPr>
            <a:normAutofit/>
          </a:bodyPr>
          <a:lstStyle>
            <a:lvl1pPr>
              <a:defRPr sz="1000">
                <a:noFill/>
              </a:defRPr>
            </a:lvl1pPr>
            <a:lvl2pPr>
              <a:defRPr sz="1000"/>
            </a:lvl2pPr>
            <a:lvl3pPr>
              <a:defRPr sz="1000"/>
            </a:lvl3pPr>
            <a:lvl4pPr>
              <a:defRPr sz="1000"/>
            </a:lvl4pPr>
            <a:lvl5pPr>
              <a:defRPr sz="1000"/>
            </a:lvl5pPr>
          </a:lstStyle>
          <a:p>
            <a:pPr lvl="0"/>
            <a:r>
              <a:rPr lang="en-US" noProof="0"/>
              <a:t>.</a:t>
            </a:r>
            <a:endParaRPr lang="en-US"/>
          </a:p>
        </p:txBody>
      </p:sp>
      <p:pic>
        <p:nvPicPr>
          <p:cNvPr id="25" name="Logo">
            <a:extLst>
              <a:ext uri="{FF2B5EF4-FFF2-40B4-BE49-F238E27FC236}">
                <a16:creationId xmlns:a16="http://schemas.microsoft.com/office/drawing/2014/main" id="{423ADEDC-A51B-4385-B340-F0AA2CEC29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3" name="Textbox for metadata">
            <a:extLst>
              <a:ext uri="{FF2B5EF4-FFF2-40B4-BE49-F238E27FC236}">
                <a16:creationId xmlns:a16="http://schemas.microsoft.com/office/drawing/2014/main" id="{1E386679-4E1E-4E5A-A6F1-BA141E6691DE}"/>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19"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44496121-D0E1-4C2C-869C-41036E3F6F78}"/>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0"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5081FCDB-DABC-4D99-A1D9-97F3162ACDC4}"/>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1"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F332621A-814E-4F40-9648-309969E41299}"/>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28876518" name="Classification" descr="{&quot;templafy&quot;:{&quot;id&quot;:&quot;311b7763-b924-4d4a-a41c-4f05b5f3c421&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23699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D93B1FE-B926-469A-85A8-E00CA4FBFE95}"/>
              </a:ext>
            </a:extLst>
          </p:cNvPr>
          <p:cNvSpPr>
            <a:spLocks noGrp="1"/>
          </p:cNvSpPr>
          <p:nvPr>
            <p:ph type="pic" sz="quarter" idx="16"/>
          </p:nvPr>
        </p:nvSpPr>
        <p:spPr>
          <a:xfrm>
            <a:off x="0" y="0"/>
            <a:ext cx="12192000" cy="3614738"/>
          </a:xfrm>
        </p:spPr>
        <p:txBody>
          <a:bodyPr lIns="0" tIns="0" rIns="0" bIns="0"/>
          <a:lstStyle/>
          <a:p>
            <a:r>
              <a:rPr lang="en-US" noProof="0"/>
              <a:t>Click icon to add picture</a:t>
            </a:r>
            <a:endParaRPr lang="en-US"/>
          </a:p>
        </p:txBody>
      </p:sp>
      <p:sp>
        <p:nvSpPr>
          <p:cNvPr id="13" name="Title 1">
            <a:extLst>
              <a:ext uri="{FF2B5EF4-FFF2-40B4-BE49-F238E27FC236}">
                <a16:creationId xmlns:a16="http://schemas.microsoft.com/office/drawing/2014/main" id="{6DA95573-D6E2-4AE8-BC7C-9ED41474E121}"/>
              </a:ext>
            </a:extLst>
          </p:cNvPr>
          <p:cNvSpPr>
            <a:spLocks noGrp="1"/>
          </p:cNvSpPr>
          <p:nvPr>
            <p:ph type="title"/>
          </p:nvPr>
        </p:nvSpPr>
        <p:spPr>
          <a:xfrm>
            <a:off x="331200" y="4528800"/>
            <a:ext cx="9787525" cy="486000"/>
          </a:xfrm>
        </p:spPr>
        <p:txBody>
          <a:bodyPr/>
          <a:lstStyle>
            <a:lvl1pPr>
              <a:defRPr sz="3200" b="1"/>
            </a:lvl1pPr>
          </a:lstStyle>
          <a:p>
            <a:r>
              <a:rPr lang="en-US" noProof="0"/>
              <a:t>Click to edit Master title style</a:t>
            </a:r>
            <a:endParaRPr lang="en-US"/>
          </a:p>
        </p:txBody>
      </p:sp>
      <p:sp>
        <p:nvSpPr>
          <p:cNvPr id="15" name="Text Placeholder 9">
            <a:extLst>
              <a:ext uri="{FF2B5EF4-FFF2-40B4-BE49-F238E27FC236}">
                <a16:creationId xmlns:a16="http://schemas.microsoft.com/office/drawing/2014/main" id="{74B7DFE2-ECC3-43F8-84A5-7C854EDDC7D8}"/>
              </a:ext>
            </a:extLst>
          </p:cNvPr>
          <p:cNvSpPr>
            <a:spLocks noGrp="1"/>
          </p:cNvSpPr>
          <p:nvPr>
            <p:ph type="body" sz="quarter" idx="14" hasCustomPrompt="1"/>
          </p:nvPr>
        </p:nvSpPr>
        <p:spPr>
          <a:xfrm>
            <a:off x="331200" y="5014800"/>
            <a:ext cx="9787525" cy="1162800"/>
          </a:xfrm>
        </p:spPr>
        <p:txBody>
          <a:bodyPr lIns="0"/>
          <a:lstStyle>
            <a:lvl1pPr>
              <a:defRPr sz="3200">
                <a:latin typeface="ABBvoice Light" panose="020D0403020503020204" pitchFamily="34" charset="0"/>
                <a:ea typeface="ABBvoice Light" panose="020D0403020503020204" pitchFamily="34" charset="0"/>
                <a:cs typeface="ABBvoice Light" panose="020D0403020503020204" pitchFamily="34" charset="0"/>
              </a:defRPr>
            </a:lvl1pPr>
          </a:lstStyle>
          <a:p>
            <a:pPr lvl="0"/>
            <a:r>
              <a:rPr lang="en-US" noProof="0"/>
              <a:t>Click to add subtitle</a:t>
            </a:r>
            <a:endParaRPr lang="en-US"/>
          </a:p>
        </p:txBody>
      </p:sp>
      <p:sp>
        <p:nvSpPr>
          <p:cNvPr id="16" name="Text Placeholder 3">
            <a:extLst>
              <a:ext uri="{FF2B5EF4-FFF2-40B4-BE49-F238E27FC236}">
                <a16:creationId xmlns:a16="http://schemas.microsoft.com/office/drawing/2014/main" id="{17223CF7-4278-4148-85A7-A9569B5C54BF}"/>
              </a:ext>
            </a:extLst>
          </p:cNvPr>
          <p:cNvSpPr>
            <a:spLocks noGrp="1"/>
          </p:cNvSpPr>
          <p:nvPr>
            <p:ph type="body" sz="quarter" idx="17" hasCustomPrompt="1"/>
          </p:nvPr>
        </p:nvSpPr>
        <p:spPr>
          <a:xfrm>
            <a:off x="331200" y="4341600"/>
            <a:ext cx="9787525" cy="185926"/>
          </a:xfrm>
        </p:spPr>
        <p:txBody>
          <a:bodyPr lIns="0" anchor="t"/>
          <a:lstStyle>
            <a:lvl1pPr>
              <a:spcBef>
                <a:spcPts val="0"/>
              </a:spcBef>
              <a:defRPr sz="1200" cap="all" spc="200" baseline="0"/>
            </a:lvl1pPr>
          </a:lstStyle>
          <a:p>
            <a:pPr lvl="0"/>
            <a:r>
              <a:rPr lang="en-US" noProof="0"/>
              <a:t>DATE OR OTHER INFORMATION – THIS LINE IS NOT OBLIGATORY</a:t>
            </a:r>
            <a:endParaRPr lang="en-US"/>
          </a:p>
        </p:txBody>
      </p:sp>
      <p:sp>
        <p:nvSpPr>
          <p:cNvPr id="10" name="Text Placeholder 6">
            <a:extLst>
              <a:ext uri="{FF2B5EF4-FFF2-40B4-BE49-F238E27FC236}">
                <a16:creationId xmlns:a16="http://schemas.microsoft.com/office/drawing/2014/main" id="{8CF1CED0-A353-47EA-8ED6-DC423D2F5167}"/>
              </a:ext>
            </a:extLst>
          </p:cNvPr>
          <p:cNvSpPr txBox="1">
            <a:spLocks/>
          </p:cNvSpPr>
          <p:nvPr userDrawn="1"/>
        </p:nvSpPr>
        <p:spPr>
          <a:xfrm>
            <a:off x="331199" y="4104000"/>
            <a:ext cx="406799" cy="45719"/>
          </a:xfrm>
          <a:prstGeom prst="rect">
            <a:avLst/>
          </a:prstGeom>
        </p:spPr>
        <p:txBody>
          <a:bodyPr lIns="0" tIns="0" rIns="0" bIns="540000"/>
          <a:lstStyle>
            <a:lvl1pPr marL="0" indent="0" algn="l" defTabSz="914491" rtl="0" eaLnBrk="1" latinLnBrk="0" hangingPunct="1">
              <a:spcBef>
                <a:spcPts val="600"/>
              </a:spcBef>
              <a:buFont typeface="ABBvoice" panose="020B0604020202020204" pitchFamily="34" charset="0"/>
              <a:buNone/>
              <a:defRPr sz="2400" b="1" kern="1200">
                <a:solidFill>
                  <a:srgbClr val="FF0000"/>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r>
              <a:rPr lang="en-US" sz="3200" noProof="0"/>
              <a:t>—</a:t>
            </a:r>
            <a:endParaRPr lang="en-US"/>
          </a:p>
        </p:txBody>
      </p:sp>
      <p:sp>
        <p:nvSpPr>
          <p:cNvPr id="14" name="Date Placeholder 2" hidden="1">
            <a:extLst>
              <a:ext uri="{FF2B5EF4-FFF2-40B4-BE49-F238E27FC236}">
                <a16:creationId xmlns:a16="http://schemas.microsoft.com/office/drawing/2014/main" id="{0A33B1B3-23BD-4E69-9630-079CFBD253DD}"/>
              </a:ext>
            </a:extLst>
          </p:cNvPr>
          <p:cNvSpPr>
            <a:spLocks noGrp="1" noRot="1" noMove="1" noResize="1" noEditPoints="1" noAdjustHandles="1" noChangeArrowheads="1" noChangeShapeType="1"/>
          </p:cNvSpPr>
          <p:nvPr>
            <p:ph type="dt" sz="half" idx="23"/>
          </p:nvPr>
        </p:nvSpPr>
        <p:spPr>
          <a:xfrm>
            <a:off x="0" y="6858000"/>
            <a:ext cx="0" cy="0"/>
          </a:xfrm>
        </p:spPr>
        <p:txBody>
          <a:bodyPr/>
          <a:lstStyle>
            <a:lvl1pPr>
              <a:defRPr>
                <a:noFill/>
              </a:defRPr>
            </a:lvl1pPr>
          </a:lstStyle>
          <a:p>
            <a:fld id="{3F8196B3-DB73-4117-BE26-486FF35EB152}" type="datetime4">
              <a:rPr lang="en-US" smtClean="0"/>
              <a:t>September 17, 2024</a:t>
            </a:fld>
            <a:endParaRPr lang="en-US" dirty="0"/>
          </a:p>
        </p:txBody>
      </p:sp>
      <p:sp>
        <p:nvSpPr>
          <p:cNvPr id="18" name="Footer Placeholder 5" hidden="1">
            <a:extLst>
              <a:ext uri="{FF2B5EF4-FFF2-40B4-BE49-F238E27FC236}">
                <a16:creationId xmlns:a16="http://schemas.microsoft.com/office/drawing/2014/main" id="{FF96FD6D-EB5B-42F4-A782-864EE8984920}"/>
              </a:ext>
            </a:extLst>
          </p:cNvPr>
          <p:cNvSpPr>
            <a:spLocks noGrp="1" noRot="1" noMove="1" noResize="1" noEditPoints="1" noAdjustHandles="1" noChangeArrowheads="1" noChangeShapeType="1"/>
          </p:cNvSpPr>
          <p:nvPr>
            <p:ph type="ftr" sz="quarter" idx="24"/>
          </p:nvPr>
        </p:nvSpPr>
        <p:spPr>
          <a:xfrm>
            <a:off x="0" y="6858000"/>
            <a:ext cx="0" cy="0"/>
          </a:xfrm>
        </p:spPr>
        <p:txBody>
          <a:bodyPr/>
          <a:lstStyle>
            <a:lvl1pPr>
              <a:defRPr>
                <a:noFill/>
              </a:defRPr>
            </a:lvl1pPr>
          </a:lstStyle>
          <a:p>
            <a:endParaRPr lang="en-US" dirty="0"/>
          </a:p>
        </p:txBody>
      </p:sp>
      <p:sp>
        <p:nvSpPr>
          <p:cNvPr id="19" name="Slide Number Placeholder 6" hidden="1">
            <a:extLst>
              <a:ext uri="{FF2B5EF4-FFF2-40B4-BE49-F238E27FC236}">
                <a16:creationId xmlns:a16="http://schemas.microsoft.com/office/drawing/2014/main" id="{A5917654-E2E7-4F3B-9A54-AAD255683063}"/>
              </a:ext>
            </a:extLst>
          </p:cNvPr>
          <p:cNvSpPr>
            <a:spLocks noGrp="1" noRot="1" noMove="1" noResize="1" noEditPoints="1" noAdjustHandles="1" noChangeArrowheads="1" noChangeShapeType="1"/>
          </p:cNvSpPr>
          <p:nvPr>
            <p:ph type="sldNum" sz="quarter" idx="25"/>
          </p:nvPr>
        </p:nvSpPr>
        <p:spPr>
          <a:xfrm>
            <a:off x="0" y="6858000"/>
            <a:ext cx="0" cy="0"/>
          </a:xfrm>
        </p:spPr>
        <p:txBody>
          <a:bodyPr/>
          <a:lstStyle>
            <a:lvl1pPr>
              <a:defRPr>
                <a:noFill/>
              </a:defRPr>
            </a:lvl1pPr>
          </a:lstStyle>
          <a:p>
            <a:r>
              <a:rPr lang="en-US"/>
              <a:t>Slide </a:t>
            </a:r>
            <a:fld id="{619F89D8-7AE3-494A-97F3-03D680869632}" type="slidenum">
              <a:rPr lang="en-US" smtClean="0"/>
              <a:pPr/>
              <a:t>‹#›</a:t>
            </a:fld>
            <a:endParaRPr lang="en-US" dirty="0"/>
          </a:p>
        </p:txBody>
      </p:sp>
      <p:pic>
        <p:nvPicPr>
          <p:cNvPr id="25" name="Logo">
            <a:extLst>
              <a:ext uri="{FF2B5EF4-FFF2-40B4-BE49-F238E27FC236}">
                <a16:creationId xmlns:a16="http://schemas.microsoft.com/office/drawing/2014/main" id="{ED4B13D8-2F10-407F-A41A-CB05B3D199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79643" y="6159885"/>
            <a:ext cx="873621" cy="335227"/>
          </a:xfrm>
          <a:prstGeom prst="rect">
            <a:avLst/>
          </a:prstGeom>
        </p:spPr>
      </p:pic>
      <p:sp>
        <p:nvSpPr>
          <p:cNvPr id="33" name="Textbox for metadata">
            <a:extLst>
              <a:ext uri="{FF2B5EF4-FFF2-40B4-BE49-F238E27FC236}">
                <a16:creationId xmlns:a16="http://schemas.microsoft.com/office/drawing/2014/main" id="{99A66A49-8F92-4F89-AFD0-110E26BF2680}"/>
              </a:ext>
            </a:extLst>
          </p:cNvPr>
          <p:cNvSpPr txBox="1">
            <a:spLocks/>
          </p:cNvSpPr>
          <p:nvPr userDrawn="1"/>
        </p:nvSpPr>
        <p:spPr>
          <a:xfrm>
            <a:off x="331196" y="6548400"/>
            <a:ext cx="4680000" cy="118800"/>
          </a:xfrm>
          <a:prstGeom prst="rect">
            <a:avLst/>
          </a:prstGeom>
        </p:spPr>
        <p:txBody>
          <a:bodyPr lIns="0" tIns="0" rIns="0" bIns="0" anchor="t"/>
          <a:lstStyle>
            <a:lvl1pPr marL="0" indent="0" algn="l" defTabSz="914491" rtl="0" eaLnBrk="1" latinLnBrk="0" hangingPunct="1">
              <a:spcBef>
                <a:spcPts val="600"/>
              </a:spcBef>
              <a:buFont typeface="ABBvoice" panose="020B0604020202020204" pitchFamily="34" charset="0"/>
              <a:buNone/>
              <a:defRPr sz="1000" kern="1200">
                <a:solidFill>
                  <a:schemeClr val="tx1"/>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endParaRPr lang="en-US" sz="800" noProof="0">
              <a:solidFill>
                <a:schemeClr val="tx1"/>
              </a:solidFill>
            </a:endParaRPr>
          </a:p>
        </p:txBody>
      </p:sp>
      <p:sp>
        <p:nvSpPr>
          <p:cNvPr id="23" name="Copyrigh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47C61707-0D77-48A5-9714-CB909585A68D}"/>
              </a:ext>
            </a:extLst>
          </p:cNvPr>
          <p:cNvSpPr txBox="1"/>
          <p:nvPr userDrawn="1"/>
        </p:nvSpPr>
        <p:spPr bwMode="gray">
          <a:xfrm>
            <a:off x="329522" y="6523200"/>
            <a:ext cx="1745341"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24" name="DocumentID"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A941D9CF-B941-4280-8DD1-D881D243EC4F}"/>
              </a:ext>
            </a:extLst>
          </p:cNvPr>
          <p:cNvSpPr txBox="1"/>
          <p:nvPr userDrawn="1"/>
        </p:nvSpPr>
        <p:spPr bwMode="gray">
          <a:xfrm>
            <a:off x="2125496" y="6523200"/>
            <a:ext cx="1679368" cy="169200"/>
          </a:xfrm>
          <a:prstGeom prst="rect">
            <a:avLst/>
          </a:prstGeom>
          <a:noFill/>
          <a:ln>
            <a:noFill/>
          </a:ln>
        </p:spPr>
        <p:txBody>
          <a:bodyPr wrap="square" lIns="0" tIns="0" rIns="0" bIns="0" rtlCol="0" anchor="ctr">
            <a:noAutofit/>
          </a:bodyPr>
          <a:lstStyle/>
          <a:p>
            <a:pPr algn="ctr"/>
            <a:endParaRPr lang="en-US" sz="800" noProof="0">
              <a:solidFill>
                <a:schemeClr val="tx1"/>
              </a:solidFill>
            </a:endParaRPr>
          </a:p>
        </p:txBody>
      </p:sp>
      <p:sp>
        <p:nvSpPr>
          <p:cNvPr id="26" name="Revision" descr="{&#10; &quot;SkabelonDesign&quot;: {&#10; &quot;textualValue&quot;: &quot;&lt;key1/&gt;&quot;,&#10; &quot;bindingCollection&quot;: {&#10; &quot;key1&quot;: {&quot;SkabelonDesign&quot;:{&quot;type&quot;:&quot;Text&quot;,&quot;binding&quot;:&quot;DocumentRevisionIdLabelAndValue&quot;}}&#10; }&#10; }&#10;}">
            <a:extLst>
              <a:ext uri="{FF2B5EF4-FFF2-40B4-BE49-F238E27FC236}">
                <a16:creationId xmlns:a16="http://schemas.microsoft.com/office/drawing/2014/main" id="{097C192C-56D3-4D2E-A5FD-182AEBEC4C94}"/>
              </a:ext>
            </a:extLst>
          </p:cNvPr>
          <p:cNvSpPr txBox="1"/>
          <p:nvPr userDrawn="1"/>
        </p:nvSpPr>
        <p:spPr bwMode="gray">
          <a:xfrm>
            <a:off x="4143600" y="6523200"/>
            <a:ext cx="756000" cy="169200"/>
          </a:xfrm>
          <a:prstGeom prst="rect">
            <a:avLst/>
          </a:prstGeom>
          <a:noFill/>
          <a:ln>
            <a:noFill/>
          </a:ln>
        </p:spPr>
        <p:txBody>
          <a:bodyPr wrap="square" lIns="0" tIns="0" rIns="0" bIns="0" rtlCol="0" anchor="ctr">
            <a:noAutofit/>
          </a:bodyPr>
          <a:lstStyle/>
          <a:p>
            <a:pPr algn="l"/>
            <a:endParaRPr lang="en-US"/>
          </a:p>
        </p:txBody>
      </p:sp>
      <p:pic>
        <p:nvPicPr>
          <p:cNvPr id="1515425157" name="Classification" descr="{&quot;templafy&quot;:{&quot;id&quot;:&quot;d942f1e2-7544-4255-a6f1-48bcddded229&quot;}}"/>
          <p:cNvPicPr>
            <a:picLocks noChangeAspect="1"/>
          </p:cNvPicPr>
          <p:nvPr/>
        </p:nvPicPr>
        <p:blipFill>
          <a:blip r:embed="rId4"/>
          <a:stretch>
            <a:fillRect/>
          </a:stretch>
        </p:blipFill>
        <p:spPr>
          <a:xfrm>
            <a:off x="331200" y="367200"/>
            <a:ext cx="1530000" cy="252000"/>
          </a:xfrm>
          <a:prstGeom prst="rect">
            <a:avLst/>
          </a:prstGeom>
        </p:spPr>
      </p:pic>
    </p:spTree>
    <p:extLst>
      <p:ext uri="{BB962C8B-B14F-4D97-AF65-F5344CB8AC3E}">
        <p14:creationId xmlns:p14="http://schemas.microsoft.com/office/powerpoint/2010/main" val="360179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2.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3.sv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86879294-9A32-95C9-AEEA-ACD78B02013F}"/>
              </a:ext>
            </a:extLst>
          </p:cNvPr>
          <p:cNvGraphicFramePr>
            <a:graphicFrameLocks noChangeAspect="1"/>
          </p:cNvGraphicFramePr>
          <p:nvPr userDrawn="1">
            <p:custDataLst>
              <p:tags r:id="rId63"/>
            </p:custDataLst>
            <p:extLst>
              <p:ext uri="{D42A27DB-BD31-4B8C-83A1-F6EECF244321}">
                <p14:modId xmlns:p14="http://schemas.microsoft.com/office/powerpoint/2010/main" val="2588131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4" imgW="425" imgH="426" progId="TCLayout.ActiveDocument.1">
                  <p:embed/>
                </p:oleObj>
              </mc:Choice>
              <mc:Fallback>
                <p:oleObj name="think-cell Slide" r:id="rId64" imgW="425" imgH="426" progId="TCLayout.ActiveDocument.1">
                  <p:embed/>
                  <p:pic>
                    <p:nvPicPr>
                      <p:cNvPr id="0" name=""/>
                      <p:cNvPicPr/>
                      <p:nvPr/>
                    </p:nvPicPr>
                    <p:blipFill>
                      <a:blip r:embed="rId6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331200" y="691200"/>
            <a:ext cx="11530600" cy="363600"/>
          </a:xfrm>
          <a:prstGeom prst="rect">
            <a:avLst/>
          </a:prstGeom>
        </p:spPr>
        <p:txBody>
          <a:bodyPr vert="horz" lIns="0" tIns="0" rIns="0" bIns="0" rtlCol="0" anchor="t">
            <a:noAutofit/>
          </a:bodyPr>
          <a:lstStyle/>
          <a:p>
            <a:r>
              <a:rPr lang="en-US" noProof="0"/>
              <a:t>Click to edit Title</a:t>
            </a:r>
            <a:endParaRPr lang="en-US"/>
          </a:p>
        </p:txBody>
      </p:sp>
      <p:sp>
        <p:nvSpPr>
          <p:cNvPr id="5" name="Footer Placeholder 4"/>
          <p:cNvSpPr>
            <a:spLocks noGrp="1"/>
          </p:cNvSpPr>
          <p:nvPr>
            <p:ph type="ftr" sz="quarter" idx="3"/>
          </p:nvPr>
        </p:nvSpPr>
        <p:spPr bwMode="gray">
          <a:xfrm>
            <a:off x="331200" y="6343200"/>
            <a:ext cx="9789113" cy="158400"/>
          </a:xfrm>
          <a:prstGeom prst="rect">
            <a:avLst/>
          </a:prstGeom>
          <a:noFill/>
        </p:spPr>
        <p:txBody>
          <a:bodyPr vert="horz" lIns="0" tIns="0" rIns="0" bIns="0" rtlCol="0" anchor="b" anchorCtr="0">
            <a:noAutofit/>
          </a:bodyPr>
          <a:lstStyle>
            <a:lvl1pPr algn="l" rtl="0">
              <a:defRPr sz="800">
                <a:solidFill>
                  <a:schemeClr val="tx1"/>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en-US" noProof="0"/>
          </a:p>
        </p:txBody>
      </p:sp>
      <p:sp>
        <p:nvSpPr>
          <p:cNvPr id="4" name="Date Placeholder 3"/>
          <p:cNvSpPr>
            <a:spLocks noGrp="1"/>
          </p:cNvSpPr>
          <p:nvPr>
            <p:ph type="dt" sz="half" idx="2"/>
          </p:nvPr>
        </p:nvSpPr>
        <p:spPr bwMode="gray">
          <a:xfrm>
            <a:off x="0" y="6858000"/>
            <a:ext cx="0" cy="0"/>
          </a:xfrm>
          <a:prstGeom prst="rect">
            <a:avLst/>
          </a:prstGeom>
          <a:effectLst/>
        </p:spPr>
        <p:txBody>
          <a:bodyPr vert="horz" wrap="square" lIns="0" tIns="0" rIns="0" bIns="0" rtlCol="0" anchor="ctr" anchorCtr="0">
            <a:noAutofit/>
          </a:bodyPr>
          <a:lstStyle>
            <a:lvl1pPr algn="l">
              <a:defRPr sz="100" b="0" i="0" u="none" strike="noStrike">
                <a:solidFill>
                  <a:srgbClr val="000000">
                    <a:alpha val="0"/>
                  </a:srgbClr>
                </a:solidFill>
                <a:latin typeface="ABBvoice" panose="020B0604020202020204"/>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7F60F6C1-C8EB-4219-8E37-B9B0DE88DCE0}" type="datetime4">
              <a:rPr lang="en-US" noProof="0" smtClean="0"/>
              <a:t>September 17, 2024</a:t>
            </a:fld>
            <a:endParaRPr lang="en-US" noProof="0"/>
          </a:p>
        </p:txBody>
      </p:sp>
      <p:sp>
        <p:nvSpPr>
          <p:cNvPr id="3" name="Text Placeholder 2"/>
          <p:cNvSpPr>
            <a:spLocks noGrp="1"/>
          </p:cNvSpPr>
          <p:nvPr>
            <p:ph type="body" idx="1"/>
          </p:nvPr>
        </p:nvSpPr>
        <p:spPr bwMode="gray">
          <a:xfrm>
            <a:off x="331200" y="1929600"/>
            <a:ext cx="11530600" cy="4248000"/>
          </a:xfrm>
          <a:prstGeom prst="rect">
            <a:avLst/>
          </a:prstGeom>
        </p:spPr>
        <p:txBody>
          <a:bodyPr vert="horz" lIns="0" tIns="0" rIns="0" bIns="0" rtlCol="0">
            <a:noAutofit/>
          </a:bodyPr>
          <a:lstStyle/>
          <a:p>
            <a:pPr lvl="0"/>
            <a:r>
              <a:rPr lang="en-US" noProof="0"/>
              <a:t>Click to edit Master text styles</a:t>
            </a:r>
            <a:endParaRPr lang="en-US"/>
          </a:p>
          <a:p>
            <a:pPr lvl="1"/>
            <a:r>
              <a:rPr lang="en-US" noProof="0"/>
              <a:t>Second level</a:t>
            </a:r>
            <a:endParaRPr lang="en-US"/>
          </a:p>
          <a:p>
            <a:pPr lvl="2"/>
            <a:r>
              <a:rPr lang="en-US" noProof="0"/>
              <a:t>Third level</a:t>
            </a:r>
            <a:endParaRPr lang="en-US"/>
          </a:p>
          <a:p>
            <a:pPr lvl="3"/>
            <a:r>
              <a:rPr lang="en-US" noProof="0"/>
              <a:t>Fourth level</a:t>
            </a:r>
            <a:endParaRPr lang="en-US"/>
          </a:p>
          <a:p>
            <a:pPr lvl="4"/>
            <a:r>
              <a:rPr lang="en-US" noProof="0"/>
              <a:t>Fifth level</a:t>
            </a:r>
            <a:endParaRPr lang="en-US"/>
          </a:p>
        </p:txBody>
      </p:sp>
      <p:sp>
        <p:nvSpPr>
          <p:cNvPr id="6" name="Slide Number Placeholder 5"/>
          <p:cNvSpPr>
            <a:spLocks noGrp="1"/>
          </p:cNvSpPr>
          <p:nvPr>
            <p:ph type="sldNum" sz="quarter" idx="4"/>
          </p:nvPr>
        </p:nvSpPr>
        <p:spPr bwMode="gray">
          <a:xfrm>
            <a:off x="0" y="6858000"/>
            <a:ext cx="0" cy="0"/>
          </a:xfrm>
          <a:prstGeom prst="rect">
            <a:avLst/>
          </a:prstGeom>
          <a:effectLst/>
        </p:spPr>
        <p:txBody>
          <a:bodyPr vert="horz" wrap="square" lIns="0" tIns="0" rIns="0" bIns="0" rtlCol="0" anchor="ctr">
            <a:noAutofit/>
          </a:bodyPr>
          <a:lstStyle>
            <a:lvl1pPr algn="l">
              <a:defRPr sz="100" b="0" i="0" u="none" strike="noStrike">
                <a:noFill/>
                <a:latin typeface="ABBvoice" panose="020B0604020202020204"/>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noProof="0"/>
              <a:t>Slide </a:t>
            </a:r>
            <a:fld id="{619F89D8-7AE3-494A-97F3-03D680869632}" type="slidenum">
              <a:rPr lang="en-US" noProof="0" smtClean="0"/>
              <a:pPr/>
              <a:t>‹#›</a:t>
            </a:fld>
            <a:endParaRPr lang="en-US" noProof="0"/>
          </a:p>
        </p:txBody>
      </p:sp>
      <p:sp>
        <p:nvSpPr>
          <p:cNvPr id="7" name="Text Placeholder 6">
            <a:extLst>
              <a:ext uri="{FF2B5EF4-FFF2-40B4-BE49-F238E27FC236}">
                <a16:creationId xmlns:a16="http://schemas.microsoft.com/office/drawing/2014/main" id="{6C363F49-3D71-4D36-B18A-FB2AEFD673FB}"/>
              </a:ext>
            </a:extLst>
          </p:cNvPr>
          <p:cNvSpPr txBox="1">
            <a:spLocks/>
          </p:cNvSpPr>
          <p:nvPr userDrawn="1"/>
        </p:nvSpPr>
        <p:spPr>
          <a:xfrm>
            <a:off x="331200" y="514800"/>
            <a:ext cx="308080" cy="32400"/>
          </a:xfrm>
          <a:prstGeom prst="rect">
            <a:avLst/>
          </a:prstGeom>
        </p:spPr>
        <p:txBody>
          <a:bodyPr lIns="0" tIns="0" rIns="0" bIns="403200"/>
          <a:lstStyle>
            <a:lvl1pPr marL="0" indent="0" algn="l" defTabSz="914491" rtl="0" eaLnBrk="1" latinLnBrk="0" hangingPunct="1">
              <a:spcBef>
                <a:spcPts val="600"/>
              </a:spcBef>
              <a:buFont typeface="ABBvoice" panose="020B0604020202020204" pitchFamily="34" charset="0"/>
              <a:buNone/>
              <a:defRPr sz="2400" b="1" kern="1200">
                <a:solidFill>
                  <a:srgbClr val="FF0000"/>
                </a:solidFill>
                <a:latin typeface="+mn-lt"/>
                <a:ea typeface="+mn-ea"/>
                <a:cs typeface="+mn-cs"/>
              </a:defRPr>
            </a:lvl1pPr>
            <a:lvl2pPr marL="180018"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a:lstStyle>
          <a:p>
            <a:r>
              <a:rPr lang="en-US" noProof="0"/>
              <a:t>—</a:t>
            </a:r>
            <a:endParaRPr lang="en-US"/>
          </a:p>
        </p:txBody>
      </p:sp>
      <p:pic>
        <p:nvPicPr>
          <p:cNvPr id="11" name="LogoFooter">
            <a:extLst>
              <a:ext uri="{FF2B5EF4-FFF2-40B4-BE49-F238E27FC236}">
                <a16:creationId xmlns:a16="http://schemas.microsoft.com/office/drawing/2014/main" id="{BB08CBEA-8100-48CC-9FC4-8A66553571A5}"/>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11354200" y="6456066"/>
            <a:ext cx="507600" cy="192272"/>
          </a:xfrm>
          <a:prstGeom prst="rect">
            <a:avLst/>
          </a:prstGeom>
        </p:spPr>
      </p:pic>
      <p:sp>
        <p:nvSpPr>
          <p:cNvPr id="14" name="CopyrightText" descr="{&#10; &quot;SkabelonDesign&quot;: {&#10; &quot;textualValue&quot;: &quot;&lt;s&gt;&lt;![CDATA[© ]]&gt;&lt;/s&gt;&lt;key1/&gt;&lt;s&gt;&lt;![CDATA[ ]]&gt;&lt;/s&gt;&lt;key2/&gt;&lt;s&gt;&lt;![CDATA[. All rights reserved.]]&gt;&lt;/s&gt;&quot;,&#10; &quot;bindingCollection&quot;: {&#10; &quot;key1&quot;: {&quot;SkabelonDesign&quot;:{&quot;type&quot;:&quot;Date&quot;,&quot;ignoreBlank&quot;:&quot;true&quot;,&quot;binding&quot;:&quot;Doc.DateTime.Today&quot;,&quot;format&quot;:&quot;yyyy&quot;}},&#10; &quot;key2&quot;: {&quot;SkabelonDesign&quot;:{&quot;type&quot;:&quot;Text&quot;,&quot;ignoreBlank&quot;:&quot;true&quot;,&quot;binding&quot;:&quot;Doc.Prop.BrandName&quot;}}&#10; }&#10; }&#10;}&#10;">
            <a:extLst>
              <a:ext uri="{FF2B5EF4-FFF2-40B4-BE49-F238E27FC236}">
                <a16:creationId xmlns:a16="http://schemas.microsoft.com/office/drawing/2014/main" id="{D1FCD200-65D5-439C-AECC-B22E31B69313}"/>
              </a:ext>
            </a:extLst>
          </p:cNvPr>
          <p:cNvSpPr txBox="1"/>
          <p:nvPr userDrawn="1"/>
        </p:nvSpPr>
        <p:spPr bwMode="gray">
          <a:xfrm>
            <a:off x="331200" y="6522896"/>
            <a:ext cx="1533600" cy="169200"/>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800" b="0" i="0" u="none" strike="noStrike" kern="1200" cap="none" spc="-10" normalizeH="0" baseline="0" noProof="0">
                <a:ln>
                  <a:noFill/>
                </a:ln>
                <a:solidFill>
                  <a:schemeClr val="tx1"/>
                </a:solidFill>
                <a:effectLst/>
                <a:uLnTx/>
                <a:uFillTx/>
                <a:latin typeface="+mn-lt"/>
                <a:ea typeface="+mn-ea"/>
                <a:cs typeface="+mn-cs"/>
              </a:rPr>
              <a:t>© 2024 ABB. All rights reserved.</a:t>
            </a:r>
            <a:endParaRPr lang="en-US"/>
          </a:p>
        </p:txBody>
      </p:sp>
      <p:sp>
        <p:nvSpPr>
          <p:cNvPr id="8" name="Date dynamic" descr="{&quot;templafy&quot;:{&quot;id&quot;:&quot;5489849f-1159-44dc-a788-772da2d89548&quot;}}">
            <a:extLst>
              <a:ext uri="{FF2B5EF4-FFF2-40B4-BE49-F238E27FC236}">
                <a16:creationId xmlns:a16="http://schemas.microsoft.com/office/drawing/2014/main" id="{96E06C7F-9F82-898A-6F4F-CAF6B7DED755}"/>
              </a:ext>
            </a:extLst>
          </p:cNvPr>
          <p:cNvSpPr/>
          <p:nvPr userDrawn="1"/>
        </p:nvSpPr>
        <p:spPr bwMode="gray">
          <a:xfrm>
            <a:off x="2934519" y="6548400"/>
            <a:ext cx="1296000" cy="118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Bef>
                <a:spcPts val="600"/>
              </a:spcBef>
            </a:pPr>
            <a:r>
              <a:rPr lang="en-US" sz="800" noProof="0">
                <a:solidFill>
                  <a:schemeClr val="tx1"/>
                </a:solidFill>
              </a:rPr>
              <a:t>September 17, 2024</a:t>
            </a:r>
          </a:p>
        </p:txBody>
      </p:sp>
      <p:sp>
        <p:nvSpPr>
          <p:cNvPr id="9" name="Slide number">
            <a:extLst>
              <a:ext uri="{FF2B5EF4-FFF2-40B4-BE49-F238E27FC236}">
                <a16:creationId xmlns:a16="http://schemas.microsoft.com/office/drawing/2014/main" id="{7C702C89-CFA4-6C8F-96AF-900A18CAC7E2}"/>
              </a:ext>
            </a:extLst>
          </p:cNvPr>
          <p:cNvSpPr/>
          <p:nvPr userDrawn="1"/>
        </p:nvSpPr>
        <p:spPr bwMode="gray">
          <a:xfrm>
            <a:off x="2181600" y="6548400"/>
            <a:ext cx="644513" cy="118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spcBef>
                <a:spcPts val="600"/>
              </a:spcBef>
            </a:pPr>
            <a:r>
              <a:rPr lang="en-US" sz="800" noProof="0" dirty="0">
                <a:solidFill>
                  <a:schemeClr val="tx1"/>
                </a:solidFill>
              </a:rPr>
              <a:t>Slide </a:t>
            </a:r>
            <a:fld id="{6ACD6C49-4324-4266-B7DB-7E26C75ACED4}" type="slidenum">
              <a:rPr lang="en-US" sz="800" noProof="0" smtClean="0">
                <a:solidFill>
                  <a:schemeClr val="tx1"/>
                </a:solidFill>
              </a:rPr>
              <a:t>‹#›</a:t>
            </a:fld>
            <a:endParaRPr lang="en-US" sz="800" noProof="0" dirty="0">
              <a:solidFill>
                <a:schemeClr val="tx1"/>
              </a:solidFill>
            </a:endParaRPr>
          </a:p>
        </p:txBody>
      </p:sp>
    </p:spTree>
    <p:extLst>
      <p:ext uri="{BB962C8B-B14F-4D97-AF65-F5344CB8AC3E}">
        <p14:creationId xmlns:p14="http://schemas.microsoft.com/office/powerpoint/2010/main" val="2242401632"/>
      </p:ext>
    </p:extLst>
  </p:cSld>
  <p:clrMap bg1="lt1" tx1="dk1" bg2="lt2" tx2="dk2" accent1="accent1" accent2="accent2" accent3="accent3" accent4="accent4" accent5="accent5" accent6="accent6" hlink="hlink" folHlink="folHlink"/>
  <p:sldLayoutIdLst>
    <p:sldLayoutId id="2147483649" r:id="rId1"/>
    <p:sldLayoutId id="2147483700" r:id="rId2"/>
    <p:sldLayoutId id="2147483696" r:id="rId3"/>
    <p:sldLayoutId id="2147483703" r:id="rId4"/>
    <p:sldLayoutId id="2147483697" r:id="rId5"/>
    <p:sldLayoutId id="2147483704" r:id="rId6"/>
    <p:sldLayoutId id="2147483711" r:id="rId7"/>
    <p:sldLayoutId id="2147483712" r:id="rId8"/>
    <p:sldLayoutId id="2147483713" r:id="rId9"/>
    <p:sldLayoutId id="2147483714" r:id="rId10"/>
    <p:sldLayoutId id="2147483651" r:id="rId11"/>
    <p:sldLayoutId id="2147483652" r:id="rId12"/>
    <p:sldLayoutId id="2147483654" r:id="rId13"/>
    <p:sldLayoutId id="2147483698" r:id="rId14"/>
    <p:sldLayoutId id="2147483655" r:id="rId15"/>
    <p:sldLayoutId id="2147483705" r:id="rId16"/>
    <p:sldLayoutId id="2147483656" r:id="rId17"/>
    <p:sldLayoutId id="2147483706" r:id="rId18"/>
    <p:sldLayoutId id="2147483657" r:id="rId19"/>
    <p:sldLayoutId id="2147483707" r:id="rId20"/>
    <p:sldLayoutId id="2147483658" r:id="rId21"/>
    <p:sldLayoutId id="2147483708" r:id="rId22"/>
    <p:sldLayoutId id="2147483661" r:id="rId23"/>
    <p:sldLayoutId id="2147483662" r:id="rId24"/>
    <p:sldLayoutId id="2147483659" r:id="rId25"/>
    <p:sldLayoutId id="2147483660" r:id="rId26"/>
    <p:sldLayoutId id="2147483663" r:id="rId27"/>
    <p:sldLayoutId id="2147483664" r:id="rId28"/>
    <p:sldLayoutId id="2147483665" r:id="rId29"/>
    <p:sldLayoutId id="2147483666" r:id="rId30"/>
    <p:sldLayoutId id="2147483668" r:id="rId31"/>
    <p:sldLayoutId id="2147483670" r:id="rId32"/>
    <p:sldLayoutId id="2147483671" r:id="rId33"/>
    <p:sldLayoutId id="2147483669" r:id="rId34"/>
    <p:sldLayoutId id="2147483672" r:id="rId35"/>
    <p:sldLayoutId id="2147483673" r:id="rId36"/>
    <p:sldLayoutId id="2147483694" r:id="rId37"/>
    <p:sldLayoutId id="2147483674" r:id="rId38"/>
    <p:sldLayoutId id="2147483675" r:id="rId39"/>
    <p:sldLayoutId id="2147483676" r:id="rId40"/>
    <p:sldLayoutId id="2147483677" r:id="rId41"/>
    <p:sldLayoutId id="2147483678" r:id="rId42"/>
    <p:sldLayoutId id="2147483679" r:id="rId43"/>
    <p:sldLayoutId id="2147483680" r:id="rId44"/>
    <p:sldLayoutId id="2147483695" r:id="rId45"/>
    <p:sldLayoutId id="2147483682" r:id="rId46"/>
    <p:sldLayoutId id="2147483683" r:id="rId47"/>
    <p:sldLayoutId id="2147483684" r:id="rId48"/>
    <p:sldLayoutId id="2147483685" r:id="rId49"/>
    <p:sldLayoutId id="2147483686" r:id="rId50"/>
    <p:sldLayoutId id="2147483687" r:id="rId51"/>
    <p:sldLayoutId id="2147483667" r:id="rId52"/>
    <p:sldLayoutId id="2147483688" r:id="rId53"/>
    <p:sldLayoutId id="2147483689" r:id="rId54"/>
    <p:sldLayoutId id="2147483690" r:id="rId55"/>
    <p:sldLayoutId id="2147483691" r:id="rId56"/>
    <p:sldLayoutId id="2147483692" r:id="rId57"/>
    <p:sldLayoutId id="2147483699" r:id="rId58"/>
    <p:sldLayoutId id="2147483693" r:id="rId59"/>
    <p:sldLayoutId id="2147483709" r:id="rId60"/>
    <p:sldLayoutId id="2147483710" r:id="rId6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svg="http://schemas.microsoft.com/office/drawing/2016/SVG/main" xmlns:a16="http://schemas.microsoft.com/office/drawing/2014/main" xmlns="">
      <p:transition spd="med">
        <p:fade/>
      </p:transition>
    </mc:Fallback>
  </mc:AlternateContent>
  <p:hf hdr="0"/>
  <p:txStyles>
    <p:titleStyle>
      <a:lvl1pPr algn="l" defTabSz="914491"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91" rtl="0" eaLnBrk="1" latinLnBrk="0" hangingPunct="1">
        <a:spcBef>
          <a:spcPts val="600"/>
        </a:spcBef>
        <a:buFont typeface="ABBvoice" panose="020B0604020202020204" pitchFamily="34" charset="0"/>
        <a:buNone/>
        <a:defRPr sz="1400" kern="1200">
          <a:solidFill>
            <a:schemeClr val="tx1"/>
          </a:solidFill>
          <a:latin typeface="+mn-lt"/>
          <a:ea typeface="+mn-ea"/>
          <a:cs typeface="+mn-cs"/>
        </a:defRPr>
      </a:lvl1pPr>
      <a:lvl2pPr marL="284400" indent="-284400"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2pPr>
      <a:lvl3pPr marL="568800" indent="-284400"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3pPr>
      <a:lvl4pPr marL="568800" indent="-284400"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4pPr>
      <a:lvl5pPr marL="568800" indent="-284400" algn="l" defTabSz="914491" rtl="0" eaLnBrk="1" latinLnBrk="0" hangingPunct="1">
        <a:spcBef>
          <a:spcPts val="600"/>
        </a:spcBef>
        <a:buFont typeface="ABBvoice" panose="020D0603020503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BBvoice"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91" rtl="0" eaLnBrk="1" latinLnBrk="0" hangingPunct="1">
        <a:defRPr sz="14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4" userDrawn="1">
          <p15:clr>
            <a:srgbClr val="F26B43"/>
          </p15:clr>
        </p15:guide>
        <p15:guide id="2" pos="7473" userDrawn="1">
          <p15:clr>
            <a:srgbClr val="F26B43"/>
          </p15:clr>
        </p15:guide>
        <p15:guide id="3" pos="209" userDrawn="1">
          <p15:clr>
            <a:srgbClr val="F26B43"/>
          </p15:clr>
        </p15:guide>
        <p15:guide id="4" orient="horz" pos="3891" userDrawn="1">
          <p15:clr>
            <a:srgbClr val="F26B43"/>
          </p15:clr>
        </p15:guide>
        <p15:guide id="5" pos="690" userDrawn="1">
          <p15:clr>
            <a:srgbClr val="F26B43"/>
          </p15:clr>
        </p15:guide>
        <p15:guide id="7" pos="825" userDrawn="1">
          <p15:clr>
            <a:srgbClr val="F26B43"/>
          </p15:clr>
        </p15:guide>
        <p15:guide id="8" pos="1307" userDrawn="1">
          <p15:clr>
            <a:srgbClr val="F26B43"/>
          </p15:clr>
        </p15:guide>
        <p15:guide id="9" pos="1442" userDrawn="1">
          <p15:clr>
            <a:srgbClr val="F26B43"/>
          </p15:clr>
        </p15:guide>
        <p15:guide id="10" pos="1923" userDrawn="1">
          <p15:clr>
            <a:srgbClr val="F26B43"/>
          </p15:clr>
        </p15:guide>
        <p15:guide id="11" pos="2058" userDrawn="1">
          <p15:clr>
            <a:srgbClr val="F26B43"/>
          </p15:clr>
        </p15:guide>
        <p15:guide id="12" pos="2540" userDrawn="1">
          <p15:clr>
            <a:srgbClr val="F26B43"/>
          </p15:clr>
        </p15:guide>
        <p15:guide id="13" pos="2675" userDrawn="1">
          <p15:clr>
            <a:srgbClr val="F26B43"/>
          </p15:clr>
        </p15:guide>
        <p15:guide id="14" pos="3156" userDrawn="1">
          <p15:clr>
            <a:srgbClr val="F26B43"/>
          </p15:clr>
        </p15:guide>
        <p15:guide id="15" pos="3293" userDrawn="1">
          <p15:clr>
            <a:srgbClr val="F26B43"/>
          </p15:clr>
        </p15:guide>
        <p15:guide id="16" pos="3773" userDrawn="1">
          <p15:clr>
            <a:srgbClr val="F26B43"/>
          </p15:clr>
        </p15:guide>
        <p15:guide id="17" pos="3909" userDrawn="1">
          <p15:clr>
            <a:srgbClr val="F26B43"/>
          </p15:clr>
        </p15:guide>
        <p15:guide id="18" pos="4389" userDrawn="1">
          <p15:clr>
            <a:srgbClr val="F26B43"/>
          </p15:clr>
        </p15:guide>
        <p15:guide id="19" pos="4526" userDrawn="1">
          <p15:clr>
            <a:srgbClr val="F26B43"/>
          </p15:clr>
        </p15:guide>
        <p15:guide id="20" pos="5006" userDrawn="1">
          <p15:clr>
            <a:srgbClr val="F26B43"/>
          </p15:clr>
        </p15:guide>
        <p15:guide id="21" pos="5142" userDrawn="1">
          <p15:clr>
            <a:srgbClr val="F26B43"/>
          </p15:clr>
        </p15:guide>
        <p15:guide id="22" pos="5622" userDrawn="1">
          <p15:clr>
            <a:srgbClr val="F26B43"/>
          </p15:clr>
        </p15:guide>
        <p15:guide id="23" pos="5759" userDrawn="1">
          <p15:clr>
            <a:srgbClr val="F26B43"/>
          </p15:clr>
        </p15:guide>
        <p15:guide id="24" pos="6239" userDrawn="1">
          <p15:clr>
            <a:srgbClr val="F26B43"/>
          </p15:clr>
        </p15:guide>
        <p15:guide id="25" pos="6375" userDrawn="1">
          <p15:clr>
            <a:srgbClr val="F26B43"/>
          </p15:clr>
        </p15:guide>
        <p15:guide id="26" pos="6857" userDrawn="1">
          <p15:clr>
            <a:srgbClr val="F26B43"/>
          </p15:clr>
        </p15:guide>
        <p15:guide id="27" pos="6992" userDrawn="1">
          <p15:clr>
            <a:srgbClr val="F26B43"/>
          </p15:clr>
        </p15:guide>
        <p15:guide id="28" orient="horz" pos="3473" userDrawn="1">
          <p15:clr>
            <a:srgbClr val="5ACBF0"/>
          </p15:clr>
        </p15:guide>
        <p15:guide id="29" orient="horz" pos="2411" userDrawn="1">
          <p15:clr>
            <a:srgbClr val="5ACBF0"/>
          </p15:clr>
        </p15:guide>
        <p15:guide id="30" orient="horz" pos="2277"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0.jpeg"/><Relationship Id="rId2" Type="http://schemas.openxmlformats.org/officeDocument/2006/relationships/customXml" Target="../../customXml/item6.xml"/><Relationship Id="rId1" Type="http://schemas.openxmlformats.org/officeDocument/2006/relationships/customXml" Target="../../customXml/item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tags" Target="../tags/tag4.xml"/><Relationship Id="rId5" Type="http://schemas.openxmlformats.org/officeDocument/2006/relationships/image" Target="../media/image21.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tags" Target="../tags/tag5.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tags" Target="../tags/tag8.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customXml" Target="../../customXml/item7.xml"/><Relationship Id="rId1" Type="http://schemas.openxmlformats.org/officeDocument/2006/relationships/customXml" Target="../../customXml/item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4E45AD0-D3D5-DEA3-B0A8-59E652AD36D7}"/>
              </a:ext>
            </a:extLst>
          </p:cNvPr>
          <p:cNvGraphicFramePr>
            <a:graphicFrameLocks noChangeAspect="1"/>
          </p:cNvGraphicFramePr>
          <p:nvPr>
            <p:custDataLst>
              <p:tags r:id="rId3"/>
            </p:custDataLst>
            <p:extLst>
              <p:ext uri="{D42A27DB-BD31-4B8C-83A1-F6EECF244321}">
                <p14:modId xmlns:p14="http://schemas.microsoft.com/office/powerpoint/2010/main" val="2248248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327F1A2-6886-6964-56FD-B77DAFA4F04B}"/>
              </a:ext>
            </a:extLst>
          </p:cNvPr>
          <p:cNvSpPr>
            <a:spLocks noGrp="1"/>
          </p:cNvSpPr>
          <p:nvPr>
            <p:ph type="title"/>
          </p:nvPr>
        </p:nvSpPr>
        <p:spPr/>
        <p:txBody>
          <a:bodyPr vert="horz"/>
          <a:lstStyle/>
          <a:p>
            <a:r>
              <a:rPr lang="en-US" dirty="0"/>
              <a:t>   </a:t>
            </a:r>
          </a:p>
        </p:txBody>
      </p:sp>
      <p:sp>
        <p:nvSpPr>
          <p:cNvPr id="4" name="Text Placeholder 3">
            <a:extLst>
              <a:ext uri="{FF2B5EF4-FFF2-40B4-BE49-F238E27FC236}">
                <a16:creationId xmlns:a16="http://schemas.microsoft.com/office/drawing/2014/main" id="{7F8D2200-8483-86FD-8B99-D21FD36527EF}"/>
              </a:ext>
            </a:extLst>
          </p:cNvPr>
          <p:cNvSpPr>
            <a:spLocks noGrp="1"/>
          </p:cNvSpPr>
          <p:nvPr>
            <p:ph type="body" sz="quarter" idx="14"/>
          </p:nvPr>
        </p:nvSpPr>
        <p:spPr/>
        <p:txBody>
          <a:bodyPr/>
          <a:lstStyle/>
          <a:p>
            <a:r>
              <a:rPr lang="en-US" dirty="0"/>
              <a:t>   </a:t>
            </a:r>
          </a:p>
        </p:txBody>
      </p:sp>
      <p:sp>
        <p:nvSpPr>
          <p:cNvPr id="5" name="Footer Placeholder 4">
            <a:extLst>
              <a:ext uri="{FF2B5EF4-FFF2-40B4-BE49-F238E27FC236}">
                <a16:creationId xmlns:a16="http://schemas.microsoft.com/office/drawing/2014/main" id="{E223DA47-3B96-7D31-A324-A8EF6AE84945}"/>
              </a:ext>
            </a:extLst>
          </p:cNvPr>
          <p:cNvSpPr>
            <a:spLocks noGrp="1"/>
          </p:cNvSpPr>
          <p:nvPr>
            <p:ph type="ftr" sz="quarter" idx="10"/>
          </p:nvPr>
        </p:nvSpPr>
        <p:spPr/>
        <p:txBody>
          <a:bodyPr/>
          <a:lstStyle/>
          <a:p>
            <a:endParaRPr lang="en-US" dirty="0"/>
          </a:p>
        </p:txBody>
      </p:sp>
      <p:sp>
        <p:nvSpPr>
          <p:cNvPr id="6" name="Date Placeholder 5">
            <a:extLst>
              <a:ext uri="{FF2B5EF4-FFF2-40B4-BE49-F238E27FC236}">
                <a16:creationId xmlns:a16="http://schemas.microsoft.com/office/drawing/2014/main" id="{C0BEA2B8-E7CD-D9A9-D390-29547A57A738}"/>
              </a:ext>
            </a:extLst>
          </p:cNvPr>
          <p:cNvSpPr>
            <a:spLocks noGrp="1"/>
          </p:cNvSpPr>
          <p:nvPr>
            <p:ph type="dt" sz="half" idx="11"/>
          </p:nvPr>
        </p:nvSpPr>
        <p:spPr/>
        <p:txBody>
          <a:bodyPr/>
          <a:lstStyle/>
          <a:p>
            <a:fld id="{46355A8A-D6D9-4907-8D48-7F71EFC48A8D}" type="datetime4">
              <a:rPr lang="en-US" smtClean="0"/>
              <a:t>September 17, 2024</a:t>
            </a:fld>
            <a:endParaRPr lang="en-US" dirty="0"/>
          </a:p>
        </p:txBody>
      </p:sp>
      <p:sp>
        <p:nvSpPr>
          <p:cNvPr id="7" name="Slide Number Placeholder 6">
            <a:extLst>
              <a:ext uri="{FF2B5EF4-FFF2-40B4-BE49-F238E27FC236}">
                <a16:creationId xmlns:a16="http://schemas.microsoft.com/office/drawing/2014/main" id="{FDFB44EC-FAD1-75EB-C160-AE671EA6B2D6}"/>
              </a:ext>
            </a:extLst>
          </p:cNvPr>
          <p:cNvSpPr>
            <a:spLocks noGrp="1"/>
          </p:cNvSpPr>
          <p:nvPr>
            <p:ph type="sldNum" sz="quarter" idx="12"/>
          </p:nvPr>
        </p:nvSpPr>
        <p:spPr/>
        <p:txBody>
          <a:bodyPr/>
          <a:lstStyle/>
          <a:p>
            <a:r>
              <a:rPr lang="en-US" dirty="0"/>
              <a:t>Slide </a:t>
            </a:r>
            <a:fld id="{619F89D8-7AE3-494A-97F3-03D680869632}" type="slidenum">
              <a:rPr lang="en-US" smtClean="0"/>
              <a:pPr/>
              <a:t>1</a:t>
            </a:fld>
            <a:endParaRPr lang="en-US" dirty="0"/>
          </a:p>
        </p:txBody>
      </p:sp>
      <p:pic>
        <p:nvPicPr>
          <p:cNvPr id="1026" name="Picture 2" descr="A paper boat in the water&#10;&#10;Description automatically generated">
            <a:extLst>
              <a:ext uri="{FF2B5EF4-FFF2-40B4-BE49-F238E27FC236}">
                <a16:creationId xmlns:a16="http://schemas.microsoft.com/office/drawing/2014/main" id="{5E002EF7-B622-06FC-9026-E7800998C01A}"/>
              </a:ext>
            </a:extLst>
          </p:cNvPr>
          <p:cNvPicPr>
            <a:picLocks noGrp="1" noChangeAspect="1" noChangeArrowheads="1"/>
          </p:cNvPicPr>
          <p:nvPr>
            <p:ph sz="quarter" idx="16"/>
          </p:nvPr>
        </p:nvPicPr>
        <p:blipFill>
          <a:blip r:embed="rId7">
            <a:extLst>
              <a:ext uri="{28A0092B-C50C-407E-A947-70E740481C1C}">
                <a14:useLocalDpi xmlns:a14="http://schemas.microsoft.com/office/drawing/2010/main" val="0"/>
              </a:ext>
            </a:extLst>
          </a:blip>
          <a:srcRect/>
          <a:stretch>
            <a:fillRect/>
          </a:stretch>
        </p:blipFill>
        <p:spPr bwMode="auto">
          <a:xfrm>
            <a:off x="331788" y="1809813"/>
            <a:ext cx="6000186" cy="32684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DBDA4C8-C45E-8CB4-BB1F-064DE6B5B796}"/>
              </a:ext>
            </a:extLst>
          </p:cNvPr>
          <p:cNvSpPr txBox="1"/>
          <p:nvPr/>
        </p:nvSpPr>
        <p:spPr bwMode="gray">
          <a:xfrm>
            <a:off x="6570406" y="2290225"/>
            <a:ext cx="6100916" cy="2277547"/>
          </a:xfrm>
          <a:prstGeom prst="rect">
            <a:avLst/>
          </a:prstGeom>
          <a:noFill/>
        </p:spPr>
        <p:txBody>
          <a:bodyPr wrap="square">
            <a:spAutoFit/>
          </a:bodyPr>
          <a:lstStyle/>
          <a:p>
            <a:pPr algn="l" rtl="0" fontAlgn="base"/>
            <a:r>
              <a:rPr lang="en-US" sz="2000" b="1" i="0" u="none" strike="noStrike" dirty="0">
                <a:solidFill>
                  <a:srgbClr val="000000"/>
                </a:solidFill>
                <a:effectLst/>
                <a:highlight>
                  <a:srgbClr val="F5F5F5"/>
                </a:highlight>
                <a:latin typeface="ABBvoice" panose="020D0603020503020204" pitchFamily="34" charset="0"/>
              </a:rPr>
              <a:t>PA Global </a:t>
            </a:r>
            <a:r>
              <a:rPr lang="en-US" sz="2000" b="1" i="0" u="none" strike="noStrike" dirty="0" err="1">
                <a:solidFill>
                  <a:srgbClr val="000000"/>
                </a:solidFill>
                <a:effectLst/>
                <a:highlight>
                  <a:srgbClr val="F5F5F5"/>
                </a:highlight>
                <a:latin typeface="ABBvoice" panose="020D0603020503020204" pitchFamily="34" charset="0"/>
              </a:rPr>
              <a:t>HackSummit</a:t>
            </a:r>
            <a:r>
              <a:rPr lang="en-US" sz="2000" b="1" i="0" u="none" strike="noStrike" dirty="0">
                <a:solidFill>
                  <a:srgbClr val="000000"/>
                </a:solidFill>
                <a:effectLst/>
                <a:highlight>
                  <a:srgbClr val="F5F5F5"/>
                </a:highlight>
                <a:latin typeface="ABBvoice" panose="020D0603020503020204" pitchFamily="34" charset="0"/>
              </a:rPr>
              <a:t> 2024,</a:t>
            </a:r>
            <a:r>
              <a:rPr lang="en-US" sz="2000" b="0" i="0" u="none" strike="noStrike" dirty="0">
                <a:solidFill>
                  <a:srgbClr val="000000"/>
                </a:solidFill>
                <a:effectLst/>
                <a:highlight>
                  <a:srgbClr val="F5F5F5"/>
                </a:highlight>
                <a:latin typeface="ABBvoice" panose="020D0603020503020204" pitchFamily="34" charset="0"/>
              </a:rPr>
              <a:t>​</a:t>
            </a:r>
            <a:r>
              <a:rPr lang="en-US" sz="20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Segoe UI" panose="020B0502040204020203" pitchFamily="34" charset="0"/>
            </a:endParaRPr>
          </a:p>
          <a:p>
            <a:pPr algn="l" rtl="0" fontAlgn="base"/>
            <a:r>
              <a:rPr lang="en-US" sz="1800" b="0" i="0" u="none" strike="noStrike" dirty="0">
                <a:solidFill>
                  <a:srgbClr val="000000"/>
                </a:solidFill>
                <a:effectLst/>
                <a:highlight>
                  <a:srgbClr val="F5F5F5"/>
                </a:highlight>
                <a:latin typeface="ABBvoice" panose="020D0603020503020204" pitchFamily="34" charset="0"/>
              </a:rPr>
              <a:t>​</a:t>
            </a:r>
            <a:r>
              <a:rPr lang="en-US" sz="18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Segoe UI" panose="020B0502040204020203" pitchFamily="34" charset="0"/>
            </a:endParaRPr>
          </a:p>
          <a:p>
            <a:pPr algn="l" rtl="0" fontAlgn="base"/>
            <a:r>
              <a:rPr lang="en-US" sz="1800" b="1" i="0" u="none" strike="noStrike" dirty="0">
                <a:solidFill>
                  <a:srgbClr val="000000"/>
                </a:solidFill>
                <a:effectLst/>
                <a:highlight>
                  <a:srgbClr val="F5F5F5"/>
                </a:highlight>
                <a:latin typeface="ABBvoice" panose="020D0603020503020204" pitchFamily="34" charset="0"/>
              </a:rPr>
              <a:t>Courage to Change</a:t>
            </a:r>
            <a:r>
              <a:rPr lang="en-US" sz="1800" b="0" i="0" u="none" strike="noStrike" dirty="0">
                <a:solidFill>
                  <a:srgbClr val="000000"/>
                </a:solidFill>
                <a:effectLst/>
                <a:highlight>
                  <a:srgbClr val="F5F5F5"/>
                </a:highlight>
                <a:latin typeface="ABBvoice" panose="020D0603020503020204" pitchFamily="34" charset="0"/>
              </a:rPr>
              <a:t>​</a:t>
            </a:r>
            <a:r>
              <a:rPr lang="en-US" sz="18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Segoe UI" panose="020B0502040204020203" pitchFamily="34" charset="0"/>
            </a:endParaRPr>
          </a:p>
          <a:p>
            <a:pPr algn="l" rtl="0" fontAlgn="base"/>
            <a:r>
              <a:rPr lang="en-US" sz="1800" b="0" i="0" u="none" strike="noStrike" dirty="0">
                <a:solidFill>
                  <a:srgbClr val="000000"/>
                </a:solidFill>
                <a:effectLst/>
                <a:highlight>
                  <a:srgbClr val="F5F5F5"/>
                </a:highlight>
                <a:latin typeface="ABBvoice" panose="020D0603020503020204" pitchFamily="34" charset="0"/>
              </a:rPr>
              <a:t>​</a:t>
            </a:r>
            <a:r>
              <a:rPr lang="en-US" sz="18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Segoe UI" panose="020B0502040204020203" pitchFamily="34" charset="0"/>
            </a:endParaRPr>
          </a:p>
          <a:p>
            <a:pPr algn="l" rtl="0" fontAlgn="base">
              <a:buFont typeface="Arial" panose="020B0604020202020204" pitchFamily="34" charset="0"/>
              <a:buChar char="•"/>
            </a:pPr>
            <a:r>
              <a:rPr lang="en-US" sz="1800" b="1" i="0" u="none" strike="noStrike" dirty="0">
                <a:solidFill>
                  <a:srgbClr val="000000"/>
                </a:solidFill>
                <a:effectLst/>
                <a:highlight>
                  <a:srgbClr val="F5F5F5"/>
                </a:highlight>
                <a:latin typeface="ABBvoice" panose="020D0603020503020204" pitchFamily="34" charset="0"/>
              </a:rPr>
              <a:t>Take bold steps​</a:t>
            </a:r>
            <a:r>
              <a:rPr lang="en-US" sz="18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1" i="0" u="none" strike="noStrike" dirty="0">
                <a:solidFill>
                  <a:srgbClr val="000000"/>
                </a:solidFill>
                <a:effectLst/>
                <a:highlight>
                  <a:srgbClr val="F5F5F5"/>
                </a:highlight>
                <a:latin typeface="ABBvoice" panose="020D0603020503020204" pitchFamily="34" charset="0"/>
              </a:rPr>
              <a:t>Challenge old norms​</a:t>
            </a:r>
            <a:r>
              <a:rPr lang="en-US" sz="18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1" i="0" u="none" strike="noStrike" dirty="0">
                <a:solidFill>
                  <a:srgbClr val="000000"/>
                </a:solidFill>
                <a:effectLst/>
                <a:highlight>
                  <a:srgbClr val="F5F5F5"/>
                </a:highlight>
                <a:latin typeface="ABBvoice" panose="020D0603020503020204" pitchFamily="34" charset="0"/>
              </a:rPr>
              <a:t>Drive transformative innovation</a:t>
            </a:r>
            <a:r>
              <a:rPr lang="en-US" sz="18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r>
              <a:rPr lang="en-US" sz="1400" b="0" i="0" dirty="0">
                <a:solidFill>
                  <a:srgbClr val="000000"/>
                </a:solidFill>
                <a:effectLst/>
                <a:highlight>
                  <a:srgbClr val="F5F5F5"/>
                </a:highlight>
                <a:latin typeface="ABBvoice" panose="020D0603020503020204" pitchFamily="34" charset="0"/>
              </a:rPr>
              <a:t>​</a:t>
            </a:r>
            <a:endParaRPr lang="en-US" b="0" i="0" dirty="0">
              <a:solidFill>
                <a:srgbClr val="000000"/>
              </a:solidFill>
              <a:effectLst/>
              <a:highlight>
                <a:srgbClr val="F5F5F5"/>
              </a:highlight>
              <a:latin typeface="Segoe UI" panose="020B0502040204020203" pitchFamily="34" charset="0"/>
            </a:endParaRPr>
          </a:p>
        </p:txBody>
      </p:sp>
    </p:spTree>
    <p:custDataLst>
      <p:custData r:id="rId1"/>
      <p:custData r:id="rId2"/>
    </p:custDataLst>
    <p:extLst>
      <p:ext uri="{BB962C8B-B14F-4D97-AF65-F5344CB8AC3E}">
        <p14:creationId xmlns:p14="http://schemas.microsoft.com/office/powerpoint/2010/main" val="322851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5A8BE859-5FC4-870B-4003-8CF1F7EBEEB7}"/>
              </a:ext>
            </a:extLst>
          </p:cNvPr>
          <p:cNvGraphicFramePr>
            <a:graphicFrameLocks noChangeAspect="1"/>
          </p:cNvGraphicFramePr>
          <p:nvPr>
            <p:custDataLst>
              <p:tags r:id="rId1"/>
            </p:custDataLst>
            <p:extLst>
              <p:ext uri="{D42A27DB-BD31-4B8C-83A1-F6EECF244321}">
                <p14:modId xmlns:p14="http://schemas.microsoft.com/office/powerpoint/2010/main" val="1189082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221AD-B8B5-E0D3-EF37-B84CF81D8F8F}"/>
              </a:ext>
            </a:extLst>
          </p:cNvPr>
          <p:cNvSpPr>
            <a:spLocks noGrp="1"/>
          </p:cNvSpPr>
          <p:nvPr>
            <p:ph type="title"/>
          </p:nvPr>
        </p:nvSpPr>
        <p:spPr/>
        <p:txBody>
          <a:bodyPr vert="horz"/>
          <a:lstStyle/>
          <a:p>
            <a:r>
              <a:rPr lang="en-US" dirty="0"/>
              <a:t>  </a:t>
            </a:r>
          </a:p>
        </p:txBody>
      </p:sp>
      <p:pic>
        <p:nvPicPr>
          <p:cNvPr id="12" name="Content Placeholder 11" descr="A group of people sitting at a table with charts and graphs&#10;&#10;Description automatically generated">
            <a:extLst>
              <a:ext uri="{FF2B5EF4-FFF2-40B4-BE49-F238E27FC236}">
                <a16:creationId xmlns:a16="http://schemas.microsoft.com/office/drawing/2014/main" id="{2D51B28E-DAE6-07F2-659B-0D344484CC5E}"/>
              </a:ext>
            </a:extLst>
          </p:cNvPr>
          <p:cNvPicPr>
            <a:picLocks noGrp="1" noChangeAspect="1"/>
          </p:cNvPicPr>
          <p:nvPr>
            <p:ph sz="quarter" idx="16"/>
          </p:nvPr>
        </p:nvPicPr>
        <p:blipFill>
          <a:blip r:embed="rId5"/>
          <a:stretch>
            <a:fillRect/>
          </a:stretch>
        </p:blipFill>
        <p:spPr>
          <a:xfrm>
            <a:off x="952666" y="1628878"/>
            <a:ext cx="7660392" cy="4248150"/>
          </a:xfrm>
        </p:spPr>
      </p:pic>
      <p:sp>
        <p:nvSpPr>
          <p:cNvPr id="4" name="Text Placeholder 3">
            <a:extLst>
              <a:ext uri="{FF2B5EF4-FFF2-40B4-BE49-F238E27FC236}">
                <a16:creationId xmlns:a16="http://schemas.microsoft.com/office/drawing/2014/main" id="{F62E10B1-4567-8E5D-A2AB-8319D5B05658}"/>
              </a:ext>
            </a:extLst>
          </p:cNvPr>
          <p:cNvSpPr>
            <a:spLocks noGrp="1"/>
          </p:cNvSpPr>
          <p:nvPr>
            <p:ph type="body" sz="quarter" idx="14"/>
          </p:nvPr>
        </p:nvSpPr>
        <p:spPr>
          <a:xfrm>
            <a:off x="330200" y="874800"/>
            <a:ext cx="11530011" cy="486000"/>
          </a:xfrm>
        </p:spPr>
        <p:txBody>
          <a:bodyPr/>
          <a:lstStyle/>
          <a:p>
            <a:r>
              <a:rPr lang="en-US" b="1" dirty="0">
                <a:latin typeface="ABBvoice JP" panose="020B0600000000000000" pitchFamily="34" charset="-128"/>
                <a:ea typeface="ABBvoice JP" panose="020B0600000000000000" pitchFamily="34" charset="-128"/>
              </a:rPr>
              <a:t>Cost and Budget Simulator for preparing Budgets</a:t>
            </a:r>
          </a:p>
        </p:txBody>
      </p:sp>
      <p:sp>
        <p:nvSpPr>
          <p:cNvPr id="5" name="Footer Placeholder 4">
            <a:extLst>
              <a:ext uri="{FF2B5EF4-FFF2-40B4-BE49-F238E27FC236}">
                <a16:creationId xmlns:a16="http://schemas.microsoft.com/office/drawing/2014/main" id="{36C421F1-0D88-DB64-91AF-37D5C08113C1}"/>
              </a:ext>
            </a:extLst>
          </p:cNvPr>
          <p:cNvSpPr>
            <a:spLocks noGrp="1"/>
          </p:cNvSpPr>
          <p:nvPr>
            <p:ph type="ftr" sz="quarter" idx="10"/>
          </p:nvPr>
        </p:nvSpPr>
        <p:spPr/>
        <p:txBody>
          <a:bodyPr/>
          <a:lstStyle/>
          <a:p>
            <a:endParaRPr lang="en-US" noProof="0"/>
          </a:p>
        </p:txBody>
      </p:sp>
      <p:sp>
        <p:nvSpPr>
          <p:cNvPr id="6" name="Date Placeholder 5">
            <a:extLst>
              <a:ext uri="{FF2B5EF4-FFF2-40B4-BE49-F238E27FC236}">
                <a16:creationId xmlns:a16="http://schemas.microsoft.com/office/drawing/2014/main" id="{0FA2D507-B98D-0D05-8C5A-398BEE3A7A14}"/>
              </a:ext>
            </a:extLst>
          </p:cNvPr>
          <p:cNvSpPr>
            <a:spLocks noGrp="1"/>
          </p:cNvSpPr>
          <p:nvPr>
            <p:ph type="dt" sz="half" idx="11"/>
          </p:nvPr>
        </p:nvSpPr>
        <p:spPr/>
        <p:txBody>
          <a:bodyPr/>
          <a:lstStyle/>
          <a:p>
            <a:fld id="{46355A8A-D6D9-4907-8D48-7F71EFC48A8D}" type="datetime4">
              <a:rPr lang="en-US" noProof="0" smtClean="0"/>
              <a:t>September 17, 2024</a:t>
            </a:fld>
            <a:endParaRPr lang="en-US" noProof="0"/>
          </a:p>
        </p:txBody>
      </p:sp>
      <p:sp>
        <p:nvSpPr>
          <p:cNvPr id="7" name="Slide Number Placeholder 6">
            <a:extLst>
              <a:ext uri="{FF2B5EF4-FFF2-40B4-BE49-F238E27FC236}">
                <a16:creationId xmlns:a16="http://schemas.microsoft.com/office/drawing/2014/main" id="{9AE03B9C-ABF4-54F2-528D-97D9A01EA006}"/>
              </a:ext>
            </a:extLst>
          </p:cNvPr>
          <p:cNvSpPr>
            <a:spLocks noGrp="1"/>
          </p:cNvSpPr>
          <p:nvPr>
            <p:ph type="sldNum" sz="quarter" idx="12"/>
          </p:nvPr>
        </p:nvSpPr>
        <p:spPr/>
        <p:txBody>
          <a:bodyPr/>
          <a:lstStyle/>
          <a:p>
            <a:r>
              <a:rPr lang="en-US" noProof="0"/>
              <a:t>Slide </a:t>
            </a:r>
            <a:fld id="{619F89D8-7AE3-494A-97F3-03D680869632}" type="slidenum">
              <a:rPr lang="en-US" noProof="0" smtClean="0"/>
              <a:pPr/>
              <a:t>2</a:t>
            </a:fld>
            <a:endParaRPr lang="en-US" noProof="0"/>
          </a:p>
        </p:txBody>
      </p:sp>
      <p:graphicFrame>
        <p:nvGraphicFramePr>
          <p:cNvPr id="15" name="Table 14">
            <a:extLst>
              <a:ext uri="{FF2B5EF4-FFF2-40B4-BE49-F238E27FC236}">
                <a16:creationId xmlns:a16="http://schemas.microsoft.com/office/drawing/2014/main" id="{05F6B793-1D23-6DAA-76FB-CBB688D5F137}"/>
              </a:ext>
            </a:extLst>
          </p:cNvPr>
          <p:cNvGraphicFramePr>
            <a:graphicFrameLocks noGrp="1"/>
          </p:cNvGraphicFramePr>
          <p:nvPr>
            <p:extLst>
              <p:ext uri="{D42A27DB-BD31-4B8C-83A1-F6EECF244321}">
                <p14:modId xmlns:p14="http://schemas.microsoft.com/office/powerpoint/2010/main" val="839657855"/>
              </p:ext>
            </p:extLst>
          </p:nvPr>
        </p:nvGraphicFramePr>
        <p:xfrm>
          <a:off x="8878529" y="5291666"/>
          <a:ext cx="3146323" cy="518160"/>
        </p:xfrm>
        <a:graphic>
          <a:graphicData uri="http://schemas.openxmlformats.org/drawingml/2006/table">
            <a:tbl>
              <a:tblPr firstRow="1" bandRow="1">
                <a:tableStyleId>{773F8A54-F971-430D-9108-034FE38666EA}</a:tableStyleId>
              </a:tblPr>
              <a:tblGrid>
                <a:gridCol w="3146323">
                  <a:extLst>
                    <a:ext uri="{9D8B030D-6E8A-4147-A177-3AD203B41FA5}">
                      <a16:colId xmlns:a16="http://schemas.microsoft.com/office/drawing/2014/main" val="1780293038"/>
                    </a:ext>
                  </a:extLst>
                </a:gridCol>
              </a:tblGrid>
              <a:tr h="370840">
                <a:tc>
                  <a:txBody>
                    <a:bodyPr/>
                    <a:lstStyle/>
                    <a:p>
                      <a:r>
                        <a:rPr lang="en-US" dirty="0"/>
                        <a:t>By</a:t>
                      </a:r>
                    </a:p>
                    <a:p>
                      <a:r>
                        <a:rPr lang="en-US" dirty="0"/>
                        <a:t>Bharath Kumar Challagundla</a:t>
                      </a:r>
                    </a:p>
                  </a:txBody>
                  <a:tcPr/>
                </a:tc>
                <a:extLst>
                  <a:ext uri="{0D108BD9-81ED-4DB2-BD59-A6C34878D82A}">
                    <a16:rowId xmlns:a16="http://schemas.microsoft.com/office/drawing/2014/main" val="2087507552"/>
                  </a:ext>
                </a:extLst>
              </a:tr>
            </a:tbl>
          </a:graphicData>
        </a:graphic>
      </p:graphicFrame>
    </p:spTree>
    <p:extLst>
      <p:ext uri="{BB962C8B-B14F-4D97-AF65-F5344CB8AC3E}">
        <p14:creationId xmlns:p14="http://schemas.microsoft.com/office/powerpoint/2010/main" val="337732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5394428-22E7-E116-B897-C2255969DE84}"/>
              </a:ext>
            </a:extLst>
          </p:cNvPr>
          <p:cNvGraphicFramePr>
            <a:graphicFrameLocks noChangeAspect="1"/>
          </p:cNvGraphicFramePr>
          <p:nvPr>
            <p:custDataLst>
              <p:tags r:id="rId1"/>
            </p:custDataLst>
            <p:extLst>
              <p:ext uri="{D42A27DB-BD31-4B8C-83A1-F6EECF244321}">
                <p14:modId xmlns:p14="http://schemas.microsoft.com/office/powerpoint/2010/main" val="11697330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76DC7BC-0732-BBB6-0BF6-BCDCB1EF9790}"/>
              </a:ext>
            </a:extLst>
          </p:cNvPr>
          <p:cNvSpPr>
            <a:spLocks noGrp="1"/>
          </p:cNvSpPr>
          <p:nvPr>
            <p:ph type="title"/>
          </p:nvPr>
        </p:nvSpPr>
        <p:spPr/>
        <p:txBody>
          <a:bodyPr vert="horz"/>
          <a:lstStyle/>
          <a:p>
            <a:r>
              <a:rPr lang="en-US" dirty="0"/>
              <a:t>   </a:t>
            </a:r>
          </a:p>
        </p:txBody>
      </p:sp>
      <p:sp>
        <p:nvSpPr>
          <p:cNvPr id="3" name="Content Placeholder 2">
            <a:extLst>
              <a:ext uri="{FF2B5EF4-FFF2-40B4-BE49-F238E27FC236}">
                <a16:creationId xmlns:a16="http://schemas.microsoft.com/office/drawing/2014/main" id="{90BB0026-E6E8-62FE-BBDF-8CD48076117E}"/>
              </a:ext>
            </a:extLst>
          </p:cNvPr>
          <p:cNvSpPr>
            <a:spLocks noGrp="1"/>
          </p:cNvSpPr>
          <p:nvPr>
            <p:ph sz="quarter" idx="16"/>
          </p:nvPr>
        </p:nvSpPr>
        <p:spPr>
          <a:xfrm>
            <a:off x="331789" y="1398658"/>
            <a:ext cx="11624237" cy="4481032"/>
          </a:xfrm>
        </p:spPr>
        <p:txBody>
          <a:bodyPr/>
          <a:lstStyle/>
          <a:p>
            <a:pPr marL="285750" indent="-285750">
              <a:buFont typeface="Wingdings" panose="05000000000000000000" pitchFamily="2" charset="2"/>
              <a:buChar char="v"/>
            </a:pPr>
            <a:r>
              <a:rPr lang="en-US" sz="1600" dirty="0"/>
              <a:t>In today's fast-paced and dynamic financial environment, individuals and organizations often struggle to manage their finances effectively. The complexity of balancing multiple income streams, handling variable and fixed expenses, and planning for future financial goals can lead to suboptimal financial decisions, inefficiencies, and potential financial instability. Existing financial tools may lack versatility, user-friendliness, or the ability to simulate diverse financial scenarios.</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The "Cost and Budget Simulator" project seeks to address this challenge by developing a robust and intuitive tool that enables users to model, analyze, and optimize their financial situations. This simulator will allow users to input key financial parameters—such as income sources, fixed and variable expenses, investment options, and financial goals—providing them with actionable insights to make informed financial decisions and achieve long-term sustainability. The goal is to create a solution that simplifies financial planning while offering flexibility and precision to cater to a wide range of users and financial scenarios.</a:t>
            </a:r>
          </a:p>
          <a:p>
            <a:endParaRPr lang="en-US" sz="1600" dirty="0"/>
          </a:p>
          <a:p>
            <a:endParaRPr lang="en-US" sz="1600" dirty="0"/>
          </a:p>
        </p:txBody>
      </p:sp>
      <p:sp>
        <p:nvSpPr>
          <p:cNvPr id="4" name="Text Placeholder 3">
            <a:extLst>
              <a:ext uri="{FF2B5EF4-FFF2-40B4-BE49-F238E27FC236}">
                <a16:creationId xmlns:a16="http://schemas.microsoft.com/office/drawing/2014/main" id="{7C1067A7-5A6F-745F-82B4-A8E4ED086F30}"/>
              </a:ext>
            </a:extLst>
          </p:cNvPr>
          <p:cNvSpPr>
            <a:spLocks noGrp="1"/>
          </p:cNvSpPr>
          <p:nvPr>
            <p:ph type="body" sz="quarter" idx="14"/>
          </p:nvPr>
        </p:nvSpPr>
        <p:spPr>
          <a:xfrm>
            <a:off x="331789" y="706479"/>
            <a:ext cx="11530011" cy="486000"/>
          </a:xfrm>
        </p:spPr>
        <p:txBody>
          <a:bodyPr/>
          <a:lstStyle/>
          <a:p>
            <a:r>
              <a:rPr lang="en-US" sz="2000" b="1" dirty="0">
                <a:latin typeface="ABBvoice" panose="020D0603020503020204" pitchFamily="34" charset="0"/>
                <a:ea typeface="ABBvoice" panose="020D0603020503020204" pitchFamily="34" charset="0"/>
                <a:cs typeface="ABBvoice" panose="020D0603020503020204" pitchFamily="34" charset="0"/>
              </a:rPr>
              <a:t>Elevator Pitch:</a:t>
            </a:r>
          </a:p>
          <a:p>
            <a:endParaRPr lang="en-US" dirty="0"/>
          </a:p>
        </p:txBody>
      </p:sp>
      <p:sp>
        <p:nvSpPr>
          <p:cNvPr id="5" name="Footer Placeholder 4">
            <a:extLst>
              <a:ext uri="{FF2B5EF4-FFF2-40B4-BE49-F238E27FC236}">
                <a16:creationId xmlns:a16="http://schemas.microsoft.com/office/drawing/2014/main" id="{10A68B58-028A-F3BB-6B79-9E697EAEE9B4}"/>
              </a:ext>
            </a:extLst>
          </p:cNvPr>
          <p:cNvSpPr>
            <a:spLocks noGrp="1"/>
          </p:cNvSpPr>
          <p:nvPr>
            <p:ph type="ftr" sz="quarter" idx="10"/>
          </p:nvPr>
        </p:nvSpPr>
        <p:spPr/>
        <p:txBody>
          <a:bodyPr/>
          <a:lstStyle/>
          <a:p>
            <a:endParaRPr lang="en-US" noProof="0"/>
          </a:p>
        </p:txBody>
      </p:sp>
      <p:sp>
        <p:nvSpPr>
          <p:cNvPr id="6" name="Date Placeholder 5">
            <a:extLst>
              <a:ext uri="{FF2B5EF4-FFF2-40B4-BE49-F238E27FC236}">
                <a16:creationId xmlns:a16="http://schemas.microsoft.com/office/drawing/2014/main" id="{5F9B2977-5688-953A-9192-DBA465260E66}"/>
              </a:ext>
            </a:extLst>
          </p:cNvPr>
          <p:cNvSpPr>
            <a:spLocks noGrp="1"/>
          </p:cNvSpPr>
          <p:nvPr>
            <p:ph type="dt" sz="half" idx="11"/>
          </p:nvPr>
        </p:nvSpPr>
        <p:spPr/>
        <p:txBody>
          <a:bodyPr/>
          <a:lstStyle/>
          <a:p>
            <a:fld id="{46355A8A-D6D9-4907-8D48-7F71EFC48A8D}" type="datetime4">
              <a:rPr lang="en-US" noProof="0" smtClean="0"/>
              <a:t>September 17, 2024</a:t>
            </a:fld>
            <a:endParaRPr lang="en-US" noProof="0"/>
          </a:p>
        </p:txBody>
      </p:sp>
      <p:sp>
        <p:nvSpPr>
          <p:cNvPr id="7" name="Slide Number Placeholder 6">
            <a:extLst>
              <a:ext uri="{FF2B5EF4-FFF2-40B4-BE49-F238E27FC236}">
                <a16:creationId xmlns:a16="http://schemas.microsoft.com/office/drawing/2014/main" id="{8469E424-C19C-EDAC-C157-7217FB4726C8}"/>
              </a:ext>
            </a:extLst>
          </p:cNvPr>
          <p:cNvSpPr>
            <a:spLocks noGrp="1"/>
          </p:cNvSpPr>
          <p:nvPr>
            <p:ph type="sldNum" sz="quarter" idx="12"/>
          </p:nvPr>
        </p:nvSpPr>
        <p:spPr/>
        <p:txBody>
          <a:bodyPr/>
          <a:lstStyle/>
          <a:p>
            <a:r>
              <a:rPr lang="en-US" noProof="0"/>
              <a:t>Slide </a:t>
            </a:r>
            <a:fld id="{619F89D8-7AE3-494A-97F3-03D680869632}" type="slidenum">
              <a:rPr lang="en-US" noProof="0" smtClean="0"/>
              <a:pPr/>
              <a:t>3</a:t>
            </a:fld>
            <a:endParaRPr lang="en-US" noProof="0"/>
          </a:p>
        </p:txBody>
      </p:sp>
    </p:spTree>
    <p:extLst>
      <p:ext uri="{BB962C8B-B14F-4D97-AF65-F5344CB8AC3E}">
        <p14:creationId xmlns:p14="http://schemas.microsoft.com/office/powerpoint/2010/main" val="45735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DE63D4A4-8FB1-1C88-CA54-D1A3FBDC2105}"/>
              </a:ext>
            </a:extLst>
          </p:cNvPr>
          <p:cNvGraphicFramePr>
            <a:graphicFrameLocks noChangeAspect="1"/>
          </p:cNvGraphicFramePr>
          <p:nvPr>
            <p:custDataLst>
              <p:tags r:id="rId1"/>
            </p:custDataLst>
            <p:extLst>
              <p:ext uri="{D42A27DB-BD31-4B8C-83A1-F6EECF244321}">
                <p14:modId xmlns:p14="http://schemas.microsoft.com/office/powerpoint/2010/main" val="3338367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4A48AE0-A902-13CB-50C1-0B958C743CFF}"/>
              </a:ext>
            </a:extLst>
          </p:cNvPr>
          <p:cNvSpPr>
            <a:spLocks noGrp="1"/>
          </p:cNvSpPr>
          <p:nvPr>
            <p:ph type="title"/>
          </p:nvPr>
        </p:nvSpPr>
        <p:spPr/>
        <p:txBody>
          <a:bodyPr vert="horz"/>
          <a:lstStyle/>
          <a:p>
            <a:r>
              <a:rPr lang="en-US" dirty="0"/>
              <a:t>  </a:t>
            </a:r>
          </a:p>
        </p:txBody>
      </p:sp>
      <p:sp>
        <p:nvSpPr>
          <p:cNvPr id="3" name="Content Placeholder 2">
            <a:extLst>
              <a:ext uri="{FF2B5EF4-FFF2-40B4-BE49-F238E27FC236}">
                <a16:creationId xmlns:a16="http://schemas.microsoft.com/office/drawing/2014/main" id="{1549FF10-8580-5C4E-5CD9-EA46EBF14A59}"/>
              </a:ext>
            </a:extLst>
          </p:cNvPr>
          <p:cNvSpPr>
            <a:spLocks noGrp="1"/>
          </p:cNvSpPr>
          <p:nvPr>
            <p:ph sz="quarter" idx="16"/>
          </p:nvPr>
        </p:nvSpPr>
        <p:spPr>
          <a:xfrm>
            <a:off x="330994" y="1592465"/>
            <a:ext cx="11530011" cy="4248150"/>
          </a:xfrm>
        </p:spPr>
        <p:txBody>
          <a:bodyPr/>
          <a:lstStyle/>
          <a:p>
            <a:r>
              <a:rPr lang="en-US" sz="1600" dirty="0"/>
              <a:t>The Cost and Budget Simulator is a powerful tool designed to simplify and enhance the process of preparing budgets. Whether you're managing personal finances, planning a business project, or overseeing a large-scale operation, this simulator helps you forecast, plan, and optimize your expenses effectively.</a:t>
            </a:r>
          </a:p>
          <a:p>
            <a:endParaRPr lang="en-US" sz="1600" dirty="0"/>
          </a:p>
        </p:txBody>
      </p:sp>
      <p:sp>
        <p:nvSpPr>
          <p:cNvPr id="4" name="Text Placeholder 3">
            <a:extLst>
              <a:ext uri="{FF2B5EF4-FFF2-40B4-BE49-F238E27FC236}">
                <a16:creationId xmlns:a16="http://schemas.microsoft.com/office/drawing/2014/main" id="{B5326450-73AB-FF1D-CFA3-84323B3F7BB7}"/>
              </a:ext>
            </a:extLst>
          </p:cNvPr>
          <p:cNvSpPr>
            <a:spLocks noGrp="1"/>
          </p:cNvSpPr>
          <p:nvPr>
            <p:ph type="body" sz="quarter" idx="14"/>
          </p:nvPr>
        </p:nvSpPr>
        <p:spPr>
          <a:xfrm>
            <a:off x="331789" y="874800"/>
            <a:ext cx="11530011" cy="486000"/>
          </a:xfrm>
        </p:spPr>
        <p:txBody>
          <a:bodyPr/>
          <a:lstStyle/>
          <a:p>
            <a:r>
              <a:rPr lang="en-US" sz="2000" b="1" dirty="0">
                <a:latin typeface="ABBvoice" panose="020D0603020503020204" pitchFamily="34" charset="0"/>
                <a:ea typeface="ABBvoice" panose="020D0603020503020204" pitchFamily="34" charset="0"/>
                <a:cs typeface="ABBvoice" panose="020D0603020503020204" pitchFamily="34" charset="0"/>
              </a:rPr>
              <a:t>Cost and Budget Simulator: Streamlining Budget Preparation</a:t>
            </a:r>
          </a:p>
        </p:txBody>
      </p:sp>
      <p:sp>
        <p:nvSpPr>
          <p:cNvPr id="5" name="Footer Placeholder 4">
            <a:extLst>
              <a:ext uri="{FF2B5EF4-FFF2-40B4-BE49-F238E27FC236}">
                <a16:creationId xmlns:a16="http://schemas.microsoft.com/office/drawing/2014/main" id="{FA905A1A-A8B4-6C2A-8235-BAF8BB3F26E8}"/>
              </a:ext>
            </a:extLst>
          </p:cNvPr>
          <p:cNvSpPr>
            <a:spLocks noGrp="1"/>
          </p:cNvSpPr>
          <p:nvPr>
            <p:ph type="ftr" sz="quarter" idx="10"/>
          </p:nvPr>
        </p:nvSpPr>
        <p:spPr/>
        <p:txBody>
          <a:bodyPr/>
          <a:lstStyle/>
          <a:p>
            <a:endParaRPr lang="en-US" noProof="0"/>
          </a:p>
        </p:txBody>
      </p:sp>
      <p:sp>
        <p:nvSpPr>
          <p:cNvPr id="6" name="Date Placeholder 5">
            <a:extLst>
              <a:ext uri="{FF2B5EF4-FFF2-40B4-BE49-F238E27FC236}">
                <a16:creationId xmlns:a16="http://schemas.microsoft.com/office/drawing/2014/main" id="{F1C17398-A880-B7A4-989A-7B7611AB425C}"/>
              </a:ext>
            </a:extLst>
          </p:cNvPr>
          <p:cNvSpPr>
            <a:spLocks noGrp="1"/>
          </p:cNvSpPr>
          <p:nvPr>
            <p:ph type="dt" sz="half" idx="11"/>
          </p:nvPr>
        </p:nvSpPr>
        <p:spPr/>
        <p:txBody>
          <a:bodyPr/>
          <a:lstStyle/>
          <a:p>
            <a:fld id="{46355A8A-D6D9-4907-8D48-7F71EFC48A8D}" type="datetime4">
              <a:rPr lang="en-US" noProof="0" smtClean="0"/>
              <a:t>September 17, 2024</a:t>
            </a:fld>
            <a:endParaRPr lang="en-US" noProof="0"/>
          </a:p>
        </p:txBody>
      </p:sp>
      <p:sp>
        <p:nvSpPr>
          <p:cNvPr id="7" name="Slide Number Placeholder 6">
            <a:extLst>
              <a:ext uri="{FF2B5EF4-FFF2-40B4-BE49-F238E27FC236}">
                <a16:creationId xmlns:a16="http://schemas.microsoft.com/office/drawing/2014/main" id="{7E3B0BAD-2F45-C737-FF21-C0D5A71D3F32}"/>
              </a:ext>
            </a:extLst>
          </p:cNvPr>
          <p:cNvSpPr>
            <a:spLocks noGrp="1"/>
          </p:cNvSpPr>
          <p:nvPr>
            <p:ph type="sldNum" sz="quarter" idx="12"/>
          </p:nvPr>
        </p:nvSpPr>
        <p:spPr/>
        <p:txBody>
          <a:bodyPr/>
          <a:lstStyle/>
          <a:p>
            <a:r>
              <a:rPr lang="en-US" noProof="0"/>
              <a:t>Slide </a:t>
            </a:r>
            <a:fld id="{619F89D8-7AE3-494A-97F3-03D680869632}" type="slidenum">
              <a:rPr lang="en-US" noProof="0" smtClean="0"/>
              <a:pPr/>
              <a:t>4</a:t>
            </a:fld>
            <a:endParaRPr lang="en-US" noProof="0"/>
          </a:p>
        </p:txBody>
      </p:sp>
    </p:spTree>
    <p:extLst>
      <p:ext uri="{BB962C8B-B14F-4D97-AF65-F5344CB8AC3E}">
        <p14:creationId xmlns:p14="http://schemas.microsoft.com/office/powerpoint/2010/main" val="19960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C43F916-2A6B-9FE4-5C90-3AA794D78CE0}"/>
              </a:ext>
            </a:extLst>
          </p:cNvPr>
          <p:cNvGraphicFramePr>
            <a:graphicFrameLocks noChangeAspect="1"/>
          </p:cNvGraphicFramePr>
          <p:nvPr>
            <p:custDataLst>
              <p:tags r:id="rId1"/>
            </p:custDataLst>
            <p:extLst>
              <p:ext uri="{D42A27DB-BD31-4B8C-83A1-F6EECF244321}">
                <p14:modId xmlns:p14="http://schemas.microsoft.com/office/powerpoint/2010/main" val="3981053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93F01C3-BC11-5208-FDFF-35F9362162E1}"/>
              </a:ext>
            </a:extLst>
          </p:cNvPr>
          <p:cNvSpPr>
            <a:spLocks noGrp="1"/>
          </p:cNvSpPr>
          <p:nvPr>
            <p:ph type="title"/>
          </p:nvPr>
        </p:nvSpPr>
        <p:spPr/>
        <p:txBody>
          <a:bodyPr vert="horz"/>
          <a:lstStyle/>
          <a:p>
            <a:r>
              <a:rPr lang="en-US" dirty="0"/>
              <a:t>  </a:t>
            </a:r>
          </a:p>
        </p:txBody>
      </p:sp>
      <p:sp>
        <p:nvSpPr>
          <p:cNvPr id="3" name="Content Placeholder 2">
            <a:extLst>
              <a:ext uri="{FF2B5EF4-FFF2-40B4-BE49-F238E27FC236}">
                <a16:creationId xmlns:a16="http://schemas.microsoft.com/office/drawing/2014/main" id="{69393A26-1537-EF27-37A2-5173272E84B2}"/>
              </a:ext>
            </a:extLst>
          </p:cNvPr>
          <p:cNvSpPr>
            <a:spLocks noGrp="1"/>
          </p:cNvSpPr>
          <p:nvPr>
            <p:ph sz="quarter" idx="16"/>
          </p:nvPr>
        </p:nvSpPr>
        <p:spPr>
          <a:xfrm>
            <a:off x="331199" y="1443114"/>
            <a:ext cx="11530011" cy="4248150"/>
          </a:xfrm>
        </p:spPr>
        <p:txBody>
          <a:bodyPr/>
          <a:lstStyle/>
          <a:p>
            <a:r>
              <a:rPr lang="en-US" b="1" dirty="0"/>
              <a:t>Artificial Intelligence (AI) and Machine Learning (ML)</a:t>
            </a:r>
          </a:p>
          <a:p>
            <a:endParaRPr lang="en-US" dirty="0"/>
          </a:p>
          <a:p>
            <a:r>
              <a:rPr lang="en-US" b="1" dirty="0"/>
              <a:t>Predictive Analytics for Budgeting:</a:t>
            </a:r>
          </a:p>
          <a:p>
            <a:r>
              <a:rPr lang="en-US" u="sng" dirty="0"/>
              <a:t>Forecasting Future Costs and Revenues: </a:t>
            </a:r>
            <a:r>
              <a:rPr lang="en-US" dirty="0"/>
              <a:t>AI models can analyze historical financial data to predict future trends in expenses, revenues, and cash flow. This allows businesses and individuals to anticipate future budget needs with greater accuracy, accounting for seasonality, market changes, and external factors like inflation.</a:t>
            </a:r>
          </a:p>
          <a:p>
            <a:r>
              <a:rPr lang="en-US" u="sng" dirty="0"/>
              <a:t>Dynamic Cost Modeling: </a:t>
            </a:r>
            <a:r>
              <a:rPr lang="en-US" dirty="0"/>
              <a:t>AI can generate real-time cost models that adjust based on input changes. For example, if a project’s scope changes, AI can instantly recalculate how that impacts the budget, suggesting where to allocate or save resources.</a:t>
            </a:r>
          </a:p>
          <a:p>
            <a:endParaRPr lang="en-US" dirty="0"/>
          </a:p>
          <a:p>
            <a:r>
              <a:rPr lang="en-US" b="1" dirty="0"/>
              <a:t>Automated Budget Adjustments:</a:t>
            </a:r>
          </a:p>
          <a:p>
            <a:r>
              <a:rPr lang="en-US" u="sng" dirty="0"/>
              <a:t>AI-Driven Budget Recommendations</a:t>
            </a:r>
            <a:r>
              <a:rPr lang="en-US" dirty="0"/>
              <a:t>: AI algorithms can monitor the current state of a budget and recommend adjustments based on real-time data. For instance, if a project is overspending in one area, AI could suggest reducing costs in another area or recommend cheaper alternatives.</a:t>
            </a:r>
          </a:p>
          <a:p>
            <a:r>
              <a:rPr lang="en-US" u="sng" dirty="0"/>
              <a:t>Adaptive Budgeting</a:t>
            </a:r>
            <a:r>
              <a:rPr lang="en-US" dirty="0"/>
              <a:t>: AI-powered systems can adjust the budget dynamically as new financial data becomes available. This allows users to make real-time decisions and keep budgets on track without manual intervention.</a:t>
            </a:r>
          </a:p>
        </p:txBody>
      </p:sp>
      <p:sp>
        <p:nvSpPr>
          <p:cNvPr id="4" name="Text Placeholder 3">
            <a:extLst>
              <a:ext uri="{FF2B5EF4-FFF2-40B4-BE49-F238E27FC236}">
                <a16:creationId xmlns:a16="http://schemas.microsoft.com/office/drawing/2014/main" id="{E74508D9-E0F8-357F-4F31-43D676F7FBD6}"/>
              </a:ext>
            </a:extLst>
          </p:cNvPr>
          <p:cNvSpPr>
            <a:spLocks noGrp="1"/>
          </p:cNvSpPr>
          <p:nvPr>
            <p:ph type="body" sz="quarter" idx="14"/>
          </p:nvPr>
        </p:nvSpPr>
        <p:spPr>
          <a:xfrm>
            <a:off x="330200" y="913632"/>
            <a:ext cx="11530011" cy="486000"/>
          </a:xfrm>
        </p:spPr>
        <p:txBody>
          <a:bodyPr/>
          <a:lstStyle/>
          <a:p>
            <a:r>
              <a:rPr lang="en-US" sz="2000" b="1" dirty="0">
                <a:latin typeface="ABBvoice" panose="020D0603020503020204" pitchFamily="34" charset="0"/>
                <a:ea typeface="ABBvoice" panose="020D0603020503020204" pitchFamily="34" charset="0"/>
                <a:cs typeface="ABBvoice" panose="020D0603020503020204" pitchFamily="34" charset="0"/>
              </a:rPr>
              <a:t>State of the Art:</a:t>
            </a:r>
          </a:p>
        </p:txBody>
      </p:sp>
      <p:sp>
        <p:nvSpPr>
          <p:cNvPr id="5" name="Footer Placeholder 4">
            <a:extLst>
              <a:ext uri="{FF2B5EF4-FFF2-40B4-BE49-F238E27FC236}">
                <a16:creationId xmlns:a16="http://schemas.microsoft.com/office/drawing/2014/main" id="{0530B589-9048-EF42-8FC0-EEB42F8DAEA1}"/>
              </a:ext>
            </a:extLst>
          </p:cNvPr>
          <p:cNvSpPr>
            <a:spLocks noGrp="1"/>
          </p:cNvSpPr>
          <p:nvPr>
            <p:ph type="ftr" sz="quarter" idx="10"/>
          </p:nvPr>
        </p:nvSpPr>
        <p:spPr/>
        <p:txBody>
          <a:bodyPr/>
          <a:lstStyle/>
          <a:p>
            <a:endParaRPr lang="en-US" noProof="0"/>
          </a:p>
        </p:txBody>
      </p:sp>
      <p:sp>
        <p:nvSpPr>
          <p:cNvPr id="6" name="Date Placeholder 5">
            <a:extLst>
              <a:ext uri="{FF2B5EF4-FFF2-40B4-BE49-F238E27FC236}">
                <a16:creationId xmlns:a16="http://schemas.microsoft.com/office/drawing/2014/main" id="{7705A47C-BEE4-6FCB-5D70-26AB9B633710}"/>
              </a:ext>
            </a:extLst>
          </p:cNvPr>
          <p:cNvSpPr>
            <a:spLocks noGrp="1"/>
          </p:cNvSpPr>
          <p:nvPr>
            <p:ph type="dt" sz="half" idx="11"/>
          </p:nvPr>
        </p:nvSpPr>
        <p:spPr/>
        <p:txBody>
          <a:bodyPr/>
          <a:lstStyle/>
          <a:p>
            <a:fld id="{46355A8A-D6D9-4907-8D48-7F71EFC48A8D}" type="datetime4">
              <a:rPr lang="en-US" noProof="0" smtClean="0"/>
              <a:t>September 17, 2024</a:t>
            </a:fld>
            <a:endParaRPr lang="en-US" noProof="0"/>
          </a:p>
        </p:txBody>
      </p:sp>
      <p:sp>
        <p:nvSpPr>
          <p:cNvPr id="7" name="Slide Number Placeholder 6">
            <a:extLst>
              <a:ext uri="{FF2B5EF4-FFF2-40B4-BE49-F238E27FC236}">
                <a16:creationId xmlns:a16="http://schemas.microsoft.com/office/drawing/2014/main" id="{3B9DA086-6A12-A53D-1521-A25A2E256DC7}"/>
              </a:ext>
            </a:extLst>
          </p:cNvPr>
          <p:cNvSpPr>
            <a:spLocks noGrp="1"/>
          </p:cNvSpPr>
          <p:nvPr>
            <p:ph type="sldNum" sz="quarter" idx="12"/>
          </p:nvPr>
        </p:nvSpPr>
        <p:spPr/>
        <p:txBody>
          <a:bodyPr/>
          <a:lstStyle/>
          <a:p>
            <a:r>
              <a:rPr lang="en-US" noProof="0"/>
              <a:t>Slide </a:t>
            </a:r>
            <a:fld id="{619F89D8-7AE3-494A-97F3-03D680869632}" type="slidenum">
              <a:rPr lang="en-US" noProof="0" smtClean="0"/>
              <a:pPr/>
              <a:t>5</a:t>
            </a:fld>
            <a:endParaRPr lang="en-US" noProof="0"/>
          </a:p>
        </p:txBody>
      </p:sp>
    </p:spTree>
    <p:extLst>
      <p:ext uri="{BB962C8B-B14F-4D97-AF65-F5344CB8AC3E}">
        <p14:creationId xmlns:p14="http://schemas.microsoft.com/office/powerpoint/2010/main" val="428176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9A50BE64-9CCF-C433-BDF3-1A79C2BB3179}"/>
              </a:ext>
            </a:extLst>
          </p:cNvPr>
          <p:cNvGraphicFramePr>
            <a:graphicFrameLocks noChangeAspect="1"/>
          </p:cNvGraphicFramePr>
          <p:nvPr>
            <p:custDataLst>
              <p:tags r:id="rId1"/>
            </p:custDataLst>
            <p:extLst>
              <p:ext uri="{D42A27DB-BD31-4B8C-83A1-F6EECF244321}">
                <p14:modId xmlns:p14="http://schemas.microsoft.com/office/powerpoint/2010/main" val="2371764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FA6FF9-B26D-54BB-7DF8-4E0E393237EE}"/>
              </a:ext>
            </a:extLst>
          </p:cNvPr>
          <p:cNvSpPr>
            <a:spLocks noGrp="1"/>
          </p:cNvSpPr>
          <p:nvPr>
            <p:ph type="title"/>
          </p:nvPr>
        </p:nvSpPr>
        <p:spPr/>
        <p:txBody>
          <a:bodyPr vert="horz"/>
          <a:lstStyle/>
          <a:p>
            <a:r>
              <a:rPr lang="en-US" dirty="0"/>
              <a:t>  </a:t>
            </a:r>
          </a:p>
        </p:txBody>
      </p:sp>
      <p:sp>
        <p:nvSpPr>
          <p:cNvPr id="3" name="Content Placeholder 2">
            <a:extLst>
              <a:ext uri="{FF2B5EF4-FFF2-40B4-BE49-F238E27FC236}">
                <a16:creationId xmlns:a16="http://schemas.microsoft.com/office/drawing/2014/main" id="{2E7528C2-617B-44A5-21F8-9EEB09037817}"/>
              </a:ext>
            </a:extLst>
          </p:cNvPr>
          <p:cNvSpPr>
            <a:spLocks noGrp="1"/>
          </p:cNvSpPr>
          <p:nvPr>
            <p:ph sz="quarter" idx="16"/>
          </p:nvPr>
        </p:nvSpPr>
        <p:spPr>
          <a:xfrm>
            <a:off x="331789" y="1057498"/>
            <a:ext cx="11530011" cy="4248150"/>
          </a:xfrm>
        </p:spPr>
        <p:txBody>
          <a:bodyPr/>
          <a:lstStyle/>
          <a:p>
            <a:r>
              <a:rPr lang="en-US" b="1" dirty="0"/>
              <a:t>Cost Optimization Algorithms:</a:t>
            </a:r>
          </a:p>
          <a:p>
            <a:r>
              <a:rPr lang="en-US" u="sng" dirty="0"/>
              <a:t>AI for Resource Allocation</a:t>
            </a:r>
            <a:r>
              <a:rPr lang="en-US" dirty="0"/>
              <a:t>: AI can optimize resource allocation, suggesting where to allocate funds for maximum efficiency. By analyzing data patterns and identifying inefficiencies, AI helps cut unnecessary costs while achieving project goals.</a:t>
            </a:r>
          </a:p>
          <a:p>
            <a:r>
              <a:rPr lang="en-US" u="sng" dirty="0"/>
              <a:t>Optimization for Large-Scale Projects</a:t>
            </a:r>
            <a:r>
              <a:rPr lang="en-US" dirty="0"/>
              <a:t>: For complex budgets with multiple components, machine learning algorithms can find the most efficient way to allocate resources across departments or projects, identifying the areas with the highest return on investment (ROI).</a:t>
            </a:r>
          </a:p>
          <a:p>
            <a:endParaRPr lang="en-US" dirty="0"/>
          </a:p>
          <a:p>
            <a:r>
              <a:rPr lang="en-US" b="1" dirty="0"/>
              <a:t>Risk Management:</a:t>
            </a:r>
          </a:p>
          <a:p>
            <a:r>
              <a:rPr lang="en-US" u="sng" dirty="0"/>
              <a:t>Anomaly Detection: </a:t>
            </a:r>
            <a:r>
              <a:rPr lang="en-US" dirty="0"/>
              <a:t>Machine learning models can detect unusual patterns in spending or revenues, alerting users to potential fraud, unexpected expenses, or deviations from the budget that need attention.</a:t>
            </a:r>
          </a:p>
          <a:p>
            <a:r>
              <a:rPr lang="en-US" u="sng" dirty="0"/>
              <a:t>Scenario Planning: </a:t>
            </a:r>
            <a:r>
              <a:rPr lang="en-US" dirty="0"/>
              <a:t>AI-powered simulators can run multiple "what-if" scenarios to test how different variables (e.g., economic downturns, regulatory changes, or supply chain disruptions) impact a budget. This helps organizations prepare for various outcomes and mitigate risks.</a:t>
            </a:r>
          </a:p>
        </p:txBody>
      </p:sp>
      <p:sp>
        <p:nvSpPr>
          <p:cNvPr id="4" name="Text Placeholder 3">
            <a:extLst>
              <a:ext uri="{FF2B5EF4-FFF2-40B4-BE49-F238E27FC236}">
                <a16:creationId xmlns:a16="http://schemas.microsoft.com/office/drawing/2014/main" id="{332FEA47-EFAE-39B0-A3CE-C37A35FA3377}"/>
              </a:ext>
            </a:extLst>
          </p:cNvPr>
          <p:cNvSpPr>
            <a:spLocks noGrp="1"/>
          </p:cNvSpPr>
          <p:nvPr>
            <p:ph type="body" sz="quarter" idx="14"/>
          </p:nvPr>
        </p:nvSpPr>
        <p:spPr/>
        <p:txBody>
          <a:bodyPr/>
          <a:lstStyle/>
          <a:p>
            <a:r>
              <a:rPr lang="en-US" dirty="0"/>
              <a:t>   </a:t>
            </a:r>
          </a:p>
        </p:txBody>
      </p:sp>
      <p:sp>
        <p:nvSpPr>
          <p:cNvPr id="5" name="Footer Placeholder 4">
            <a:extLst>
              <a:ext uri="{FF2B5EF4-FFF2-40B4-BE49-F238E27FC236}">
                <a16:creationId xmlns:a16="http://schemas.microsoft.com/office/drawing/2014/main" id="{D1BE1CCB-774B-4093-8947-45C095DCE180}"/>
              </a:ext>
            </a:extLst>
          </p:cNvPr>
          <p:cNvSpPr>
            <a:spLocks noGrp="1"/>
          </p:cNvSpPr>
          <p:nvPr>
            <p:ph type="ftr" sz="quarter" idx="10"/>
          </p:nvPr>
        </p:nvSpPr>
        <p:spPr/>
        <p:txBody>
          <a:bodyPr/>
          <a:lstStyle/>
          <a:p>
            <a:endParaRPr lang="en-US" noProof="0"/>
          </a:p>
        </p:txBody>
      </p:sp>
      <p:sp>
        <p:nvSpPr>
          <p:cNvPr id="6" name="Date Placeholder 5">
            <a:extLst>
              <a:ext uri="{FF2B5EF4-FFF2-40B4-BE49-F238E27FC236}">
                <a16:creationId xmlns:a16="http://schemas.microsoft.com/office/drawing/2014/main" id="{E20799AC-314B-0B38-01DE-DE9608BAB658}"/>
              </a:ext>
            </a:extLst>
          </p:cNvPr>
          <p:cNvSpPr>
            <a:spLocks noGrp="1"/>
          </p:cNvSpPr>
          <p:nvPr>
            <p:ph type="dt" sz="half" idx="11"/>
          </p:nvPr>
        </p:nvSpPr>
        <p:spPr/>
        <p:txBody>
          <a:bodyPr/>
          <a:lstStyle/>
          <a:p>
            <a:fld id="{46355A8A-D6D9-4907-8D48-7F71EFC48A8D}" type="datetime4">
              <a:rPr lang="en-US" noProof="0" smtClean="0"/>
              <a:t>September 17, 2024</a:t>
            </a:fld>
            <a:endParaRPr lang="en-US" noProof="0"/>
          </a:p>
        </p:txBody>
      </p:sp>
      <p:sp>
        <p:nvSpPr>
          <p:cNvPr id="7" name="Slide Number Placeholder 6">
            <a:extLst>
              <a:ext uri="{FF2B5EF4-FFF2-40B4-BE49-F238E27FC236}">
                <a16:creationId xmlns:a16="http://schemas.microsoft.com/office/drawing/2014/main" id="{B346CB8C-DEDB-1B68-8FC0-C4097BA8C856}"/>
              </a:ext>
            </a:extLst>
          </p:cNvPr>
          <p:cNvSpPr>
            <a:spLocks noGrp="1"/>
          </p:cNvSpPr>
          <p:nvPr>
            <p:ph type="sldNum" sz="quarter" idx="12"/>
          </p:nvPr>
        </p:nvSpPr>
        <p:spPr/>
        <p:txBody>
          <a:bodyPr/>
          <a:lstStyle/>
          <a:p>
            <a:r>
              <a:rPr lang="en-US" noProof="0"/>
              <a:t>Slide </a:t>
            </a:r>
            <a:fld id="{619F89D8-7AE3-494A-97F3-03D680869632}" type="slidenum">
              <a:rPr lang="en-US" noProof="0" smtClean="0"/>
              <a:pPr/>
              <a:t>6</a:t>
            </a:fld>
            <a:endParaRPr lang="en-US" noProof="0"/>
          </a:p>
        </p:txBody>
      </p:sp>
    </p:spTree>
    <p:extLst>
      <p:ext uri="{BB962C8B-B14F-4D97-AF65-F5344CB8AC3E}">
        <p14:creationId xmlns:p14="http://schemas.microsoft.com/office/powerpoint/2010/main" val="389680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custDataLst>
    <p:extLst>
      <p:ext uri="{BB962C8B-B14F-4D97-AF65-F5344CB8AC3E}">
        <p14:creationId xmlns:p14="http://schemas.microsoft.com/office/powerpoint/2010/main" val="291758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BB Master">
  <a:themeElements>
    <a:clrScheme name="Custom 3">
      <a:dk1>
        <a:srgbClr val="000000"/>
      </a:dk1>
      <a:lt1>
        <a:srgbClr val="FFFFFF"/>
      </a:lt1>
      <a:dk2>
        <a:srgbClr val="D90000"/>
      </a:dk2>
      <a:lt2>
        <a:srgbClr val="FF000F"/>
      </a:lt2>
      <a:accent1>
        <a:srgbClr val="262626"/>
      </a:accent1>
      <a:accent2>
        <a:srgbClr val="6E6E6E"/>
      </a:accent2>
      <a:accent3>
        <a:srgbClr val="A9A9A9"/>
      </a:accent3>
      <a:accent4>
        <a:srgbClr val="D2D2D2"/>
      </a:accent4>
      <a:accent5>
        <a:srgbClr val="F0F0F0"/>
      </a:accent5>
      <a:accent6>
        <a:srgbClr val="FAFAFA"/>
      </a:accent6>
      <a:hlink>
        <a:srgbClr val="D90000"/>
      </a:hlink>
      <a:folHlink>
        <a:srgbClr val="FF000F"/>
      </a:folHlink>
    </a:clrScheme>
    <a:fontScheme name="ABBvoice">
      <a:majorFont>
        <a:latin typeface="ABBvoice"/>
        <a:ea typeface="ABBvoice"/>
        <a:cs typeface="ABBvoice"/>
      </a:majorFont>
      <a:minorFont>
        <a:latin typeface="ABBvoice"/>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4"/>
        </a:solidFill>
        <a:ln w="12700">
          <a:solidFill>
            <a:schemeClr val="accent4"/>
          </a:solidFill>
        </a:ln>
      </a:spPr>
      <a:bodyPr rtlCol="0" anchor="ctr"/>
      <a:lstStyle>
        <a:defPPr algn="ctr">
          <a:spcBef>
            <a:spcPts val="600"/>
          </a:spcBef>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lgn="l">
          <a:spcBef>
            <a:spcPts val="600"/>
          </a:spcBef>
          <a:defRPr sz="1400" dirty="0" smtClean="0"/>
        </a:defPPr>
      </a:lstStyle>
    </a:txDef>
  </a:objectDefaults>
  <a:extraClrSchemeLst/>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ABB PPT Template Templafy 2021120.pptx" id="{636D59D8-4D47-4D62-9970-5569608586F8}" vid="{6FA9D2F3-2CBF-4267-9EAB-EDA28A34CA0B}"/>
    </a:ext>
  </a:extLst>
</a:theme>
</file>

<file path=ppt/theme/theme2.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Update>
  <Cmd case="SkabelonDesign.DocumentData:DefineData" variableName="DocumentRevisionIdLabelAndValue">
    <Doc.CustomXml.ABB_Coll_DocumentRevisionId>
      <s><![CDATA[Rev.: ]]></s>
      <Doc.CustomXml.ABB_Coll_DocumentRevisionId/>
    </Doc.CustomXml.ABB_Coll_DocumentRevisionId>
    <s/>
  </Cmd>
  <Cmd case="SkabelonDesign.DocumentData:DefineData" variableName="PPMetadata">
    <Doc.CustomXml.ABB_Coll_DocumentId>
      <s><![CDATA[Document ID: ]]></s>
      <Doc.CustomXml.ABB_Coll_DocumentId/>
    </Doc.CustomXml.ABB_Coll_DocumentId>
    <s/>
  </Cmd>
  <Cmd case="SkabelonDesign.DocumentData:DefineData" variableName="SecurityLevel">
    <Doc.CustomXml.ABB_Coll_SecurityLevel>
      <Doc.CustomXml.ABB_Coll_SecurityLevel/>
    </Doc.CustomXml.ABB_Coll_SecurityLevel>
    <s/>
  </Cmd>
  <Cmd case="BaseExtensions:If" if-1-type="DOCUMENTDATA" if-1-key="SecurityLevel" if-1-value="Internal">
    <True>
      <Cmd case="BaseExtensions:show-hide-pp" show="True" ShapeNames="Internal"/>
      <Cmd case="BaseExtensions:show-hide-pp" show="False" ShapeNames="Confidential"/>
      <Cmd case="BaseExtensions:show-hide-pp" show="False" ShapeNames="Strictly"/>
      <Cmd case="BaseExtensions:show-hide-pp" show="False" ShapeNames="Public"/>
    </True>
  </Cmd>
  <Cmd case="BaseExtensions:If" if-1-type="DOCUMENTDATA" if-1-key="SecurityLevel" if-1-value="Confidential">
    <True>
      <Cmd case="BaseExtensions:show-hide-pp" show="False" ShapeNames="Internal"/>
      <Cmd case="BaseExtensions:show-hide-pp" show="True" ShapeNames="Confidential"/>
      <Cmd case="BaseExtensions:show-hide-pp" show="False" ShapeNames="Strictly"/>
      <Cmd case="BaseExtensions:show-hide-pp" show="False" ShapeNames="Public"/>
    </True>
  </Cmd>
  <Cmd case="BaseExtensions:If" if-1-type="DOCUMENTDATA" if-1-key="SecurityLevel" if-1-value="Strictly Confidential">
    <True>
      <Cmd case="BaseExtensions:show-hide-pp" show="False" ShapeNames="Internal"/>
      <Cmd case="BaseExtensions:show-hide-pp" show="False" ShapeNames="Confidential"/>
      <Cmd case="BaseExtensions:show-hide-pp" show="True" ShapeNames="Strictly"/>
      <Cmd case="BaseExtensions:show-hide-pp" show="False" ShapeNames="Public"/>
    </True>
  </Cmd>
  <Cmd case="BaseExtensions:If" if-1-type="DOCUMENTDATA" if-1-key="SecurityLevel" if-1-value="Public">
    <True>
      <Cmd case="BaseExtensions:show-hide-pp" show="False" ShapeNames="Internal"/>
      <Cmd case="BaseExtensions:show-hide-pp" show="False" ShapeNames="Confidential"/>
      <Cmd case="BaseExtensions:show-hide-pp" show="False" ShapeNames="Strictly"/>
      <Cmd case="BaseExtensions:show-hide-pp" show="True" ShapeNames="Public"/>
    </True>
  </Cmd>
  <Cmd case="BaseExtensions:If" if-1-type="docpropmap" if-1-key="TemplafyTenantId" if-1-value="+abb;+abbqa">
    <True>
      <Cmd case="BaseExtensions:find-shape-bring-to-front" copyDelete="true" layout-1-name="Cover C" shape-1-name-1="Revision" shape-1-name-2="Copyright" shape-1-name-3="DocumentID" shape-1-name-4="Logo" shape-1-name-5="Classification" layout-2-name="Cover D" shape-2-name-1="Revision" shape-2-name-2="Copyright" shape-2-name-3="DocumentID" shape-2-name-4="Logo" shape-2-name-5="Classification" layout-3-name="Cover E" shape-3-name-1="Classification" layout-4-name="Cover F" shape-4-name-1="Classification" layout-6-name="Cover G" shape-6-name-1="Revision" shape-6-name-2="Copyright" shape-6-name-3="DocumentID" shape-6-name-4="Logo" shape-6-name-5="Classification" layout-7-name="Cover H" shape-7-name-1="Revision" shape-7-name-2="Copyright" shape-7-name-3="DocumentID" shape-7-name-4="Logo" shape-7-name-5="Classification" layout-8-name="Cover I" shape-8-name-1="Classification" layout-9-name="Cover J" shape-9-name-1="Classification" layout-5-name="Picture full screen" shape-5-name-6="Slide number" shape-5-name-7="Date dynamic" shape-5-name-8="CopyrightText" shape-5-name-9="LogoFooter"/>
    </True>
  </Cmd>
  <Cmd case="BaseExtensions:If" if-1-type="documentprop" if-1-key="hideDate" if-1-value="True">
    <True>
      <cmd case="BaseExtensions:show-hide-pp" show="true" ShapeNames="Date dynamic" ToggleOnActiveSlide="false"/>
    </True>
    <False>
      <cmd case="BaseExtensions:show-hide-pp" show="false" ShapeNames="Date dynamic" ToggleOnActiveSlide="false"/>
    </False>
  </Cmd>
  <Cmd case="BaseExtensions:If" if-1-type="documentprop" if-1-key="hideSlideNumber" if-1-value="True">
    <True>
      <cmd case="BaseExtensions:show-hide-pp" show="true" ShapeNames="Slide number" ToggleOnActiveSlide="false"/>
    </True>
    <False>
      <cmd case="BaseExtensions:show-hide-pp" show="false" ShapeNames="Slide number" ToggleOnActiveSlide="false"/>
    </False>
  </Cmd>
  <Cmd case="BaseExtensions:If" if-1-type="documentprop" if-1-key="hideCopyright" if-1-value="True">
    <True>
      <Cmd case="BaseExtensions:show-hide-pp" show="true" ShapeNames="CopyrightText" ToggleOnActiveSlide="false"/>
    </True>
    <False>
      <Cmd case="BaseExtensions:show-hide-pp" show="false" ShapeNames="CopyrightText" ToggleOnActiveSlide="false"/>
    </False>
  </Cmd>
  <Cmd case="BaseExtensions:If" if-1-type="documentprop" if-1-key="hideLogo" if-1-value="True">
    <True>
      <Cmd case="BaseExtensions:show-hide-pp" show="true" ShapeNames="LogoFooter" ToggleOnActiveSlide="false"/>
    </True>
    <False>
      <Cmd case="BaseExtensions:show-hide-pp" show="false" ShapeNames="LogoFooter" ToggleOnActiveSlide="false"/>
    </False>
  </Cmd>
</Update>
</file>

<file path=customXml/item10.xml><?xml version="1.0" encoding="utf-8"?>
<p:properties xmlns:p="http://schemas.microsoft.com/office/2006/metadata/properties" xmlns:xsi="http://www.w3.org/2001/XMLSchema-instance" xmlns:pc="http://schemas.microsoft.com/office/infopath/2007/PartnerControls">
  <documentManagement>
    <BasedOnDocumentId xmlns="71d29222-2c5f-45ad-9aa5-4c2d15fddbe9">Not Defined</BasedOnDocumentId>
    <Notes1 xmlns="71d29222-2c5f-45ad-9aa5-4c2d15fddbe9" xsi:nil="true"/>
    <TaxCatchAll xmlns="71d29222-2c5f-45ad-9aa5-4c2d15fddbe9" xsi:nil="true"/>
    <ABB_Coll_DocumentRevisionId xmlns="71d29222-2c5f-45ad-9aa5-4c2d15fddbe9" xsi:nil="true"/>
    <CombinedDocumentId xmlns="71d29222-2c5f-45ad-9aa5-4c2d15fddbe9" xsi:nil="true"/>
    <o8cb8facb2054f9d919ea0674048ef40 xmlns="71d29222-2c5f-45ad-9aa5-4c2d15fddbe9">
      <Terms xmlns="http://schemas.microsoft.com/office/infopath/2007/PartnerControls">
        <TermInfo xmlns="http://schemas.microsoft.com/office/infopath/2007/PartnerControls">
          <TermName xmlns="http://schemas.microsoft.com/office/infopath/2007/PartnerControls">en</TermName>
          <TermId xmlns="http://schemas.microsoft.com/office/infopath/2007/PartnerControls">645eeacf-9e24-46f0-b6e5-4c5343c3dda6</TermId>
        </TermInfo>
      </Terms>
    </o8cb8facb2054f9d919ea0674048ef40>
    <ABB_Coll_LifecycleStatus xmlns="71d29222-2c5f-45ad-9aa5-4c2d15fddbe9">Draft</ABB_Coll_LifecycleStatus>
    <ABB_Coll_RevisionText xmlns="71d29222-2c5f-45ad-9aa5-4c2d15fddbe9" xsi:nil="true"/>
    <BasedOnDocumentPartId xmlns="71d29222-2c5f-45ad-9aa5-4c2d15fddbe9" xsi:nil="true"/>
    <na4369807a744182aff6832bcef961df xmlns="71d29222-2c5f-45ad-9aa5-4c2d15fddbe9">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879fe0ba-b71c-4824-bb6f-5e1cf3c4fd6d</TermId>
        </TermInfo>
      </Terms>
    </na4369807a744182aff6832bcef961df>
    <ABB_Coll_ApprovedByPerson xmlns="71d29222-2c5f-45ad-9aa5-4c2d15fddbe9" xsi:nil="true"/>
    <ABB_Coll_OwningOrganization xmlns="71d29222-2c5f-45ad-9aa5-4c2d15fddbe9" xsi:nil="true"/>
    <ABB_Coll_SecurityLevel xmlns="71d29222-2c5f-45ad-9aa5-4c2d15fddbe9">1 Blank / No selection</ABB_Coll_SecurityLevel>
    <BasedOnLanguageCode xmlns="71d29222-2c5f-45ad-9aa5-4c2d15fddbe9">EN</BasedOnLanguageCode>
    <ABB_Coll_DocumentPartID xmlns="71d29222-2c5f-45ad-9aa5-4c2d15fddbe9" xsi:nil="true"/>
    <ABB_Coll_DocumentId xmlns="71d29222-2c5f-45ad-9aa5-4c2d15fddbe9" xsi:nil="true"/>
    <ABB_Coll_RetentionDate xmlns="71d29222-2c5f-45ad-9aa5-4c2d15fddbe9" xsi:nil="true"/>
    <ABB_Coll_TitleEnglish xmlns="71d29222-2c5f-45ad-9aa5-4c2d15fddbe9" xsi:nil="true"/>
    <SupplementaryTitle xmlns="71d29222-2c5f-45ad-9aa5-4c2d15fddbe9">Not Defined</SupplementaryTitle>
    <ABB_Coll_PreparedByPerson xmlns="71d29222-2c5f-45ad-9aa5-4c2d15fddbe9">Bharath Challagundla</ABB_Coll_PreparedByPerson>
    <ABB_Coll_PreparedDate xmlns="71d29222-2c5f-45ad-9aa5-4c2d15fddbe9">2024-09-17T00:00:00+00:00</ABB_Coll_PreparedDate>
    <ABB_Coll_ApprovalDate xmlns="71d29222-2c5f-45ad-9aa5-4c2d15fddbe9" xsi:nil="true"/>
    <BasedOnRevisionId xmlns="71d29222-2c5f-45ad-9aa5-4c2d15fddbe9">Not Defined</BasedOnRevisionId>
  </documentManagement>
</p:properties>
</file>

<file path=customXml/item11.xml><?xml version="1.0" encoding="utf-8"?>
<?mso-contentType ?>
<SharedContentType xmlns="Microsoft.SharePoint.Taxonomy.ContentTypeSync" SourceId="13e722c5-bebe-4801-a6ac-67aa35eba088" ContentTypeId="0x010100C73238EC1C55483BBB279E4E8C27D02E01" PreviousValue="false" LastSyncTimeStamp="2018-03-15T11:37:34.393Z"/>
</file>

<file path=customXml/item2.xml><?xml version="1.0" encoding="utf-8"?>
<TemplafySlideFormConfiguration><![CDATA[{"formFields":[],"formDataEntries":[]}]]></TemplafySlideFormConfiguration>
</file>

<file path=customXml/item3.xml><?xml version="1.0" encoding="utf-8"?>
<TemplafyFormConfiguration><![CDATA[{"formFields":[{"required":false,"placeholder":"","lines":1,"defaultValue":"","shareValue":false,"type":"textBox","name":"DocumentID","label":"Document ID"},{"required":false,"placeholder":"","lines":1,"defaultValue":"","shareValue":false,"type":"textBox","name":"DocumentTitle","label":"Document Title"},{"required":false,"placeholder":"","lines":1,"shareValue":false,"type":"textBox","name":"ProjectName","label":"Project Name"},{"required":false,"maxLength":10,"placeholder":"","lines":1,"defaultValue":"","shareValue":false,"type":"textBox","name":"Revision","label":"Revision"},{"required":false,"shareValue":false,"type":"datePicker","name":"ApprovalDate","label":"Approval Date"},{"required":false,"placeholder":"","lines":1,"shareValue":false,"type":"textBox","name":"ApprovedByPerson","label":"Approved By Person"},{"required":true,"shareValue":false,"type":"datePicker","name":"PreparedDate","label":"Displayed Date"},{"required":false,"placeholder":"","lines":1,"defaultValue":"{{UserProfile.Name}}","shareValue":false,"type":"textBox","name":"PreparedByPerson","label":"Prepared By Person"},{"distinct":false,"hideIfNoUserInteractionRequired":false,"required":false,"defaultValue":"Presentation","autoSelectFirstOption":false,"shareValue":false,"type":"dropDown","dataSourceName":"DocumentKinds","dataSourceFieldName":"DocumentKind","name":"DocumentKind","label":"Document Kind"},{"distinct":false,"hideIfNoUserInteractionRequired":false,"required":false,"defaultValue":"en","autoSelectFirstOption":false,"shareValue":false,"type":"dropDown","dataSourceName":"LanguageCodes","dataSourceFieldName":"Name","name":"Language","label":"Language"},{"distinct":false,"hideIfNoUserInteractionRequired":false,"required":false,"defaultValue":"Draft","autoSelectFirstOption":false,"shareValue":false,"type":"dropDown","dataSourceName":"LifeCycleStatus","dataSourceFieldName":"Name","name":"LifeCycleStatus","label":"Life Cycle Status"},{"required":false,"placeholder":"","lines":1,"defaultValue":"","shareValue":false,"type":"textBox","name":"OwningOrganization","label":"Owning Organization"},{"distinct":false,"hideIfNoUserInteractionRequired":false,"required":false,"defaultValue":"1 Blank / No selection","autoSelectFirstOption":false,"shareValue":false,"type":"dropDown","dataSourceName":"SecurityLevels","dataSourceFieldName":"Name","name":"SecurityLevel","label":"Security Level"},{"helpTexts":{},"spacing":{},"type":"instructions","name":"PleaseSelectWhichFooterElementsDoYouWantToInclude","label":"Please select which footer elements do you want to include: "},{"defaultValue":{"fixedValue":true},"helpTexts":{},"spacing":{},"shareValue":false,"type":"checkBox","name":"Date","label":"Date"},{"defaultValue":{"fixedValue":true},"helpTexts":{},"spacing":{},"shareValue":false,"type":"checkBox","name":"SlideNumber","label":"Slide number"},{"defaultValue":{"fixedValue":true},"helpTexts":{},"spacing":{},"shareValue":false,"type":"checkBox","name":"Copyright","label":"Copyright"},{"defaultValue":{"fixedValue":true},"helpTexts":{},"spacing":{},"shareValue":false,"type":"checkBox","name":"Logo","label":"Logo"}],"formDataEntries":[{"name":"DocumentID","value":"npIDexmnRzOcjhpjclFbEw=="},{"name":"DocumentTitle","value":"npIDexmnRzOcjhpjclFbEw=="},{"name":"Revision","value":"npIDexmnRzOcjhpjclFbEw=="},{"name":"PreparedDate","value":"1WTqkLrLdtHT/+TP+SxiNA=="},{"name":"PreparedByPerson","value":"PYfP2c0/kPeeur6hjyXX57Rx4wFO7nYvC/sUJeE2HVY="},{"name":"DocumentKind","value":"EqfNdjmDLMD5/9QAKm3UDaCkF7Q4ZKW1Cg5g5MojjLk="},{"name":"Language","value":"nVWUwVCH4hPlxqXy4HP9YtfdIMCGVn0BS77jADLFKoo="},{"name":"LifeCycleStatus","value":"QnWOujKLJp1RvJFaXvBl6HPTKUr9NiUrF8/eA/+Hz0E="},{"name":"OwningOrganization","value":"npIDexmnRzOcjhpjclFbEw=="},{"name":"SecurityLevel","value":"AjUfbU7fcmJ9ahnATTBBemZ2fau3JMwZtl4s3Acf4Qc="},{"name":"Date","value":"/qSOYQOhULkeur4k+TWcKw=="},{"name":"SlideNumber","value":"/qSOYQOhULkeur4k+TWcKw=="},{"name":"Copyright","value":"/qSOYQOhULkeur4k+TWcKw=="},{"name":"Logo","value":"/qSOYQOhULkeur4k+TWcKw=="}]}]]></TemplafyFormConfiguration>
</file>

<file path=customXml/item4.xml><?xml version="1.0" encoding="utf-8"?>
<TemplafySlideFormConfiguration><![CDATA[{"formFields":[],"formDataEntries":[]}]]></TemplafySlideFormConfiguration>
</file>

<file path=customXml/item5.xml><?xml version="1.0" encoding="utf-8"?>
<ct:contentTypeSchema xmlns:ct="http://schemas.microsoft.com/office/2006/metadata/contentType" xmlns:ma="http://schemas.microsoft.com/office/2006/metadata/properties/metaAttributes" ct:_="" ma:_="" ma:contentTypeName="ABB Template" ma:contentTypeID="0x010100C73238EC1C55483BBB279E4E8C27D02E0100BB91C0F054DFB449B6CF054D7AD1ED9E" ma:contentTypeVersion="5" ma:contentTypeDescription="Opret et nyt dokument." ma:contentTypeScope="" ma:versionID="95480016f5dae8e6d3acb0fc797db5cc">
  <xsd:schema xmlns:xsd="http://www.w3.org/2001/XMLSchema" xmlns:xs="http://www.w3.org/2001/XMLSchema" xmlns:p="http://schemas.microsoft.com/office/2006/metadata/properties" xmlns:ns2="71d29222-2c5f-45ad-9aa5-4c2d15fddbe9" targetNamespace="http://schemas.microsoft.com/office/2006/metadata/properties" ma:root="true" ma:fieldsID="11712ccaf642d05e482a6a247e4bc6ed" ns2:_="">
    <xsd:import namespace="71d29222-2c5f-45ad-9aa5-4c2d15fddbe9"/>
    <xsd:element name="properties">
      <xsd:complexType>
        <xsd:sequence>
          <xsd:element name="documentManagement">
            <xsd:complexType>
              <xsd:all>
                <xsd:element ref="ns2:ABB_Coll_DocumentId"/>
                <xsd:element ref="ns2:na4369807a744182aff6832bcef961df" minOccurs="0"/>
                <xsd:element ref="ns2:TaxCatchAll" minOccurs="0"/>
                <xsd:element ref="ns2:TaxCatchAllLabel" minOccurs="0"/>
                <xsd:element ref="ns2:ABB_Coll_DocumentRevisionId"/>
                <xsd:element ref="ns2:ABB_Coll_LifecycleStatus"/>
                <xsd:element ref="ns2:o8cb8facb2054f9d919ea0674048ef40" minOccurs="0"/>
                <xsd:element ref="ns2:ABB_Coll_PreparedByPerson"/>
                <xsd:element ref="ns2:ABB_Coll_PreparedDate" minOccurs="0"/>
                <xsd:element ref="ns2:ABB_Coll_SecurityLevel"/>
                <xsd:element ref="ns2:ABB_Coll_ApprovalDate" minOccurs="0"/>
                <xsd:element ref="ns2:ABB_Coll_ApprovedByPerson" minOccurs="0"/>
                <xsd:element ref="ns2:ABB_Coll_DocumentPartID" minOccurs="0"/>
                <xsd:element ref="ns2:ABB_Coll_OwningOrganization" minOccurs="0"/>
                <xsd:element ref="ns2:ABB_Coll_RetentionDate" minOccurs="0"/>
                <xsd:element ref="ns2:ABB_Coll_RevisionText" minOccurs="0"/>
                <xsd:element ref="ns2:ABB_Coll_TitleEnglish" minOccurs="0"/>
                <xsd:element ref="ns2:BasedOnDocumentId" minOccurs="0"/>
                <xsd:element ref="ns2:BasedOnLanguageCode" minOccurs="0"/>
                <xsd:element ref="ns2:BasedOnRevisionId" minOccurs="0"/>
                <xsd:element ref="ns2:CombinedDocumentId" minOccurs="0"/>
                <xsd:element ref="ns2:Notes1" minOccurs="0"/>
                <xsd:element ref="ns2:SupplementaryTitle" minOccurs="0"/>
                <xsd:element ref="ns2:BasedOnDocumentPar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d29222-2c5f-45ad-9aa5-4c2d15fddbe9" elementFormDefault="qualified">
    <xsd:import namespace="http://schemas.microsoft.com/office/2006/documentManagement/types"/>
    <xsd:import namespace="http://schemas.microsoft.com/office/infopath/2007/PartnerControls"/>
    <xsd:element name="ABB_Coll_DocumentId" ma:index="8" ma:displayName="Document ID" ma:internalName="ABB_Coll_DocumentId" ma:readOnly="false">
      <xsd:simpleType>
        <xsd:restriction base="dms:Text">
          <xsd:maxLength value="32"/>
        </xsd:restriction>
      </xsd:simpleType>
    </xsd:element>
    <xsd:element name="na4369807a744182aff6832bcef961df" ma:index="9" ma:taxonomy="true" ma:internalName="na4369807a744182aff6832bcef961df" ma:taxonomyFieldName="ABB_Coll_DocumentKind" ma:displayName="Document Kind" ma:readOnly="false" ma:default="" ma:fieldId="{7a436980-7a74-4182-aff6-832bcef961df}" ma:sspId="13e722c5-bebe-4801-a6ac-67aa35eba088" ma:termSetId="9fcef174-6530-482d-8615-b6a04facd02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f605c55b-e380-4476-ac60-21537dde0012}" ma:internalName="TaxCatchAll" ma:showField="CatchAllData" ma:web="2e551aff-ed8b-4a86-bed0-b4a629a556c3">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f605c55b-e380-4476-ac60-21537dde0012}" ma:internalName="TaxCatchAllLabel" ma:readOnly="true" ma:showField="CatchAllDataLabel" ma:web="2e551aff-ed8b-4a86-bed0-b4a629a556c3">
      <xsd:complexType>
        <xsd:complexContent>
          <xsd:extension base="dms:MultiChoiceLookup">
            <xsd:sequence>
              <xsd:element name="Value" type="dms:Lookup" maxOccurs="unbounded" minOccurs="0" nillable="true"/>
            </xsd:sequence>
          </xsd:extension>
        </xsd:complexContent>
      </xsd:complexType>
    </xsd:element>
    <xsd:element name="ABB_Coll_DocumentRevisionId" ma:index="13" ma:displayName="Revision" ma:default="A" ma:internalName="ABB_Coll_DocumentRevisionId" ma:readOnly="false">
      <xsd:simpleType>
        <xsd:restriction base="dms:Text">
          <xsd:maxLength value="10"/>
        </xsd:restriction>
      </xsd:simpleType>
    </xsd:element>
    <xsd:element name="ABB_Coll_LifecycleStatus" ma:index="14" ma:displayName="Lifecycle Status" ma:default="Draft" ma:internalName="ABB_Coll_LifecycleStatus" ma:readOnly="false">
      <xsd:simpleType>
        <xsd:restriction base="dms:Choice">
          <xsd:enumeration value="Draft"/>
          <xsd:enumeration value="In review"/>
          <xsd:enumeration value="Approved"/>
          <xsd:enumeration value="Withdrawn"/>
        </xsd:restriction>
      </xsd:simpleType>
    </xsd:element>
    <xsd:element name="o8cb8facb2054f9d919ea0674048ef40" ma:index="15" ma:taxonomy="true" ma:internalName="o8cb8facb2054f9d919ea0674048ef40" ma:taxonomyFieldName="ABB_Coll_LanguageCode" ma:displayName="Language Code" ma:readOnly="false" ma:default="" ma:fieldId="{88cb8fac-b205-4f9d-919e-a0674048ef40}" ma:sspId="13e722c5-bebe-4801-a6ac-67aa35eba088" ma:termSetId="0a7cdf19-023e-497a-aaf4-2d3440a665f2" ma:anchorId="00000000-0000-0000-0000-000000000000" ma:open="false" ma:isKeyword="false">
      <xsd:complexType>
        <xsd:sequence>
          <xsd:element ref="pc:Terms" minOccurs="0" maxOccurs="1"/>
        </xsd:sequence>
      </xsd:complexType>
    </xsd:element>
    <xsd:element name="ABB_Coll_PreparedByPerson" ma:index="17" ma:displayName="Prepared By Person" ma:internalName="ABB_Coll_PreparedByPerson" ma:readOnly="false">
      <xsd:simpleType>
        <xsd:restriction base="dms:Text">
          <xsd:maxLength value="255"/>
        </xsd:restriction>
      </xsd:simpleType>
    </xsd:element>
    <xsd:element name="ABB_Coll_PreparedDate" ma:index="18" nillable="true" ma:displayName="Prepared Date" ma:format="DateOnly" ma:internalName="ABB_Coll_PreparedDate" ma:readOnly="false">
      <xsd:simpleType>
        <xsd:restriction base="dms:DateTime"/>
      </xsd:simpleType>
    </xsd:element>
    <xsd:element name="ABB_Coll_SecurityLevel" ma:index="19" ma:displayName="Security Level" ma:default="Internal" ma:internalName="ABB_Coll_SecurityLevel" ma:readOnly="false">
      <xsd:simpleType>
        <xsd:restriction base="dms:Choice">
          <xsd:enumeration value="Public"/>
          <xsd:enumeration value="Internal"/>
          <xsd:enumeration value="Confidential"/>
          <xsd:enumeration value="Strictly Confidential"/>
        </xsd:restriction>
      </xsd:simpleType>
    </xsd:element>
    <xsd:element name="ABB_Coll_ApprovalDate" ma:index="20" nillable="true" ma:displayName="Approval Date" ma:format="DateOnly" ma:internalName="ABB_Coll_ApprovalDate" ma:readOnly="false">
      <xsd:simpleType>
        <xsd:restriction base="dms:DateTime"/>
      </xsd:simpleType>
    </xsd:element>
    <xsd:element name="ABB_Coll_ApprovedByPerson" ma:index="21" nillable="true" ma:displayName="Approved By Person" ma:internalName="ABB_Coll_ApprovedByPerson" ma:readOnly="false">
      <xsd:simpleType>
        <xsd:restriction base="dms:Text">
          <xsd:maxLength value="100"/>
        </xsd:restriction>
      </xsd:simpleType>
    </xsd:element>
    <xsd:element name="ABB_Coll_DocumentPartID" ma:index="22" nillable="true" ma:displayName="Document Part ID" ma:internalName="ABB_Coll_DocumentPartID" ma:readOnly="false">
      <xsd:simpleType>
        <xsd:restriction base="dms:Text">
          <xsd:maxLength value="32"/>
        </xsd:restriction>
      </xsd:simpleType>
    </xsd:element>
    <xsd:element name="ABB_Coll_OwningOrganization" ma:index="23" nillable="true" ma:displayName="Owning Organization" ma:internalName="ABB_Coll_OwningOrganization" ma:readOnly="false">
      <xsd:simpleType>
        <xsd:restriction base="dms:Text">
          <xsd:maxLength value="80"/>
        </xsd:restriction>
      </xsd:simpleType>
    </xsd:element>
    <xsd:element name="ABB_Coll_RetentionDate" ma:index="24" nillable="true" ma:displayName="Retention Date" ma:format="DateOnly" ma:internalName="ABB_Coll_RetentionDate" ma:readOnly="false">
      <xsd:simpleType>
        <xsd:restriction base="dms:DateTime"/>
      </xsd:simpleType>
    </xsd:element>
    <xsd:element name="ABB_Coll_RevisionText" ma:index="25" nillable="true" ma:displayName="Revision Text" ma:internalName="ABB_Coll_RevisionText" ma:readOnly="false">
      <xsd:simpleType>
        <xsd:restriction base="dms:Note">
          <xsd:maxLength value="255"/>
        </xsd:restriction>
      </xsd:simpleType>
    </xsd:element>
    <xsd:element name="ABB_Coll_TitleEnglish" ma:index="26" nillable="true" ma:displayName="Title English" ma:internalName="ABB_Coll_TitleEnglish" ma:readOnly="false">
      <xsd:simpleType>
        <xsd:restriction base="dms:Text"/>
      </xsd:simpleType>
    </xsd:element>
    <xsd:element name="BasedOnDocumentId" ma:index="27" nillable="true" ma:displayName="Based On Document Id" ma:default="Not Defined" ma:internalName="BasedOnDocumentId">
      <xsd:simpleType>
        <xsd:restriction base="dms:Text"/>
      </xsd:simpleType>
    </xsd:element>
    <xsd:element name="BasedOnLanguageCode" ma:index="28" nillable="true" ma:displayName="Based On Language Code" ma:default="EN" ma:internalName="BasedOnLanguageCode">
      <xsd:simpleType>
        <xsd:restriction base="dms:Text">
          <xsd:maxLength value="5"/>
        </xsd:restriction>
      </xsd:simpleType>
    </xsd:element>
    <xsd:element name="BasedOnRevisionId" ma:index="29" nillable="true" ma:displayName="Based On Document Revision Id" ma:default="Not Defined" ma:internalName="BasedOnRevisionId">
      <xsd:simpleType>
        <xsd:restriction base="dms:Text">
          <xsd:maxLength value="255"/>
        </xsd:restriction>
      </xsd:simpleType>
    </xsd:element>
    <xsd:element name="CombinedDocumentId" ma:index="30" nillable="true" ma:displayName="Combined Id" ma:internalName="CombinedDocumentId">
      <xsd:simpleType>
        <xsd:restriction base="dms:Text"/>
      </xsd:simpleType>
    </xsd:element>
    <xsd:element name="Notes1" ma:index="31" nillable="true" ma:displayName="Notes" ma:internalName="Notes1">
      <xsd:simpleType>
        <xsd:restriction base="dms:Note">
          <xsd:maxLength value="255"/>
        </xsd:restriction>
      </xsd:simpleType>
    </xsd:element>
    <xsd:element name="SupplementaryTitle" ma:index="32" nillable="true" ma:displayName="Supplementary Title" ma:default="Not Defined" ma:internalName="SupplementaryTitle">
      <xsd:simpleType>
        <xsd:restriction base="dms:Text"/>
      </xsd:simpleType>
    </xsd:element>
    <xsd:element name="BasedOnDocumentPartId" ma:index="33" nillable="true" ma:displayName="Based On Document Part Id" ma:internalName="BasedOnDocumentPartId">
      <xsd:simpleType>
        <xsd:restriction base="dms:Text">
          <xsd:maxLength value="32"/>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TemplafySlideTemplateConfiguration><![CDATA[{"slideVersion":1,"isValidatorEnabled":false,"isLocked":false,"elementsMetadata":[],"slideId":"638200965892104758","enableDocumentContentUpdater":false,"version":"2.0"}]]></TemplafySlideTemplateConfiguration>
</file>

<file path=customXml/item7.xml><?xml version="1.0" encoding="utf-8"?>
<TemplafySlideTemplateConfiguration><![CDATA[{"slideVersion":1,"isValidatorEnabled":false,"isLocked":false,"elementsMetadata":[],"slideId":"638200965892121599","enableDocumentContentUpdater":false,"version":"2.0"}]]></TemplafySlideTemplateConfiguration>
</file>

<file path=customXml/item8.xml><?xml version="1.0" encoding="utf-8"?>
<TemplafyTemplateConfiguration><![CDATA[{"elementsMetadata":[{"type":"shape","id":"5489849f-1159-44dc-a788-772da2d89548","elementConfiguration":{"binding":"{{FormatDateTime(Form.PreparedDate, \"MMMM d, yyyy\")}}","visibility":"","type":"text","disableUpdates":false}},{"type":"shape","id":"182a2e10-ea83-4359-b567-0465aefc7f45","elementConfiguration":{"width":"4.25 cm","height":"0.7 cm","image":"{{Form.SecurityLevel.Classification}}","type":"image","disableUpdates":false}},{"type":"shape","id":"29234726-6a6f-4626-922a-b61853af0089","elementConfiguration":{"width":"4.25 cm","height":"0.7 cm","image":"{{Form.SecurityLevel.Classification}}","type":"image","disableUpdates":false}},{"type":"shape","id":"b9e355e0-b924-4c0d-b9ec-40089230f254","elementConfiguration":{"binding":"{{FormatDateTime(Form.PreparedDate, \"MMMM d, yyyy\")}}","visibility":"","type":"text","disableUpdates":false}},{"type":"shape","id":"ebf54afa-8311-41c7-9a25-b65335abcc12","elementConfiguration":{"width":"4.25 cm","height":"0.7 cm","image":"{{Form.SecurityLevel.Classification}}","type":"image","disableUpdates":false}},{"type":"shape","id":"311b7763-b924-4d4a-a41c-4f05b5f3c421","elementConfiguration":{"width":"4.25 cm","height":"0.7 cm","image":"{{Form.SecurityLevel.Classification}}","type":"image","disableUpdates":false}},{"type":"shape","id":"b72b1f64-2d8b-4214-b8b8-1a32f06bf8e8","elementConfiguration":{"width":"4.25 cm","height":"0.7 cm","image":"{{Form.SecurityLevel.Classification}}","type":"image","disableUpdates":false}},{"type":"shape","id":"fef0e793-9301-45a5-a798-ef2c4a04945d","elementConfiguration":{"width":"4.25 cm","height":"0.7 cm","image":"{{Form.SecurityLevel.Classification}}","type":"image","disableUpdates":false}},{"type":"shape","id":"f8f35c4d-1e3e-42f9-9c62-6fd93e09952e","elementConfiguration":{"width":"4.25 cm","height":"0.7 cm","image":"{{Form.SecurityLevel.Classification}}","type":"image","disableUpdates":false}},{"type":"shape","id":"2d5617c9-ea0c-49aa-b3d4-c4358e5ba2b6","elementConfiguration":{"width":"4.25 cm","height":"0.7 cm","image":"{{Form.SecurityLevel.Classification}}","type":"image","disableUpdates":false}},{"type":"shape","id":"6b038ac8-0567-41e4-ace4-f97f691f424f","elementConfiguration":{"width":"4.25 cm","height":"0.7 cm","image":"{{Form.SecurityLevel.Classification}}","type":"image","disableUpdates":false}},{"type":"shape","id":"d942f1e2-7544-4255-a6f1-48bcddded229","elementConfiguration":{"width":"4.25 cm","height":"0.7 cm","image":"{{Form.SecurityLevel.Classification}}","type":"image","disableUpdates":false}}],"transformationConfigurations":[{"binding":"{{Form.DocumentID}}","namespace":"http://schemas.microsoft.com/office/2006/metadata/properties","path":"/p:properties/documentManagement/*[local-name()=\"ABB_Coll_DocumentId\"]","disableUpdates":false,"type":"customXmlValue"},{"namespace":"http://schemas.microsoft.com/office/2006/metadata/properties","path":"/p:properties/documentManagement/*[local-name()=\"o8cb8facb2054f9d919ea0674048ef40\"]","termId":"{{Form.Language.TermID}}","termName":"{{Form.Language.Name}}","disableUpdates":false,"type":"customXmlManagedMetadata"},{"namespace":"http://schemas.microsoft.com/office/2006/metadata/properties","path":"/p:properties/documentManagement/*[local-name()=\"na4369807a744182aff6832bcef961df\"]","termId":"{{Form.DocumentKind.TermID}}","termName":"{{Form.DocumentKind.DocumentKind}}","disableUpdates":false,"type":"customXmlManagedMetadata"},{"binding":"{{Form.Revision}}","namespace":"http://schemas.microsoft.com/office/2006/metadata/properties","path":"/p:properties/documentManagement/*[local-name()=\"ABB_Coll_DocumentRevisionId\"]","disableUpdates":false,"type":"customXmlValue"},{"binding":"{{Form.LifeCycleStatus.Name}}","namespace":"http://schemas.microsoft.com/office/2006/metadata/properties","path":"/p:properties/documentManagement/*[local-name()=\"ABB_Coll_LifecycleStatus\"]","disableUpdates":false,"type":"customXmlValue"},{"binding":"{{Form.ApprovalDate}}","namespace":"http://schemas.microsoft.com/office/2006/metadata/properties","path":"/p:properties/documentManagement/*[local-name()=\"ABB_Coll_ApprovalDate\"]","disableUpdates":false,"type":"customXmlDateTimeValue"},{"binding":"{{Form.ApprovedByPerson}}","namespace":"http://schemas.microsoft.com/office/2006/metadata/properties","path":"/p:properties/documentManagement/*[local-name()=\"ABB_Coll_ApprovedByPerson\"]","disableUpdates":false,"type":"customXmlValue"},{"binding":"{{Form.PreparedByPerson}}","namespace":"http://schemas.microsoft.com/office/2006/metadata/properties","path":"/p:properties/documentManagement/*[local-name()=\"ABB_Coll_PreparedByPerson\"]","disableUpdates":false,"type":"customXmlValue"},{"binding":"{{Form.OwningOrganization}}","namespace":"http://schemas.microsoft.com/office/2006/metadata/properties","path":"/p:properties/documentManagement/*[local-name()=\"ABB_Coll_OwningOrganization\"]","disableUpdates":false,"type":"customXmlValue"},{"binding":"{{Form.SecurityLevel.Name}}","namespace":"http://schemas.microsoft.com/office/2006/metadata/properties","path":"/p:properties/documentManagement/*[local-name()=\"ABB_Coll_SecurityLevel\"]","disableUpdates":false,"type":"customXmlValue"},{"binding":"{{Form.PreparedDate}}","namespace":"http://schemas.microsoft.com/office/2006/metadata/properties","path":"/p:properties/documentManagement/*[local-name()=\"ABB_Coll_PreparedDate\"]","disableUpdates":false,"type":"customXmlDateTimeValue"},{"propertyName":"title","propertyValue":"{{Form.DocumentTitle}}","disableUpdates":false,"type":"documentProperty"},{"propertyName":"BrandName","propertyValue":"{{UserProfile.Brand.Name}}","disableUpdates":false,"type":"customDocumentProperty"},{"propertyName":"hideDate","propertyValue":"{{Form.Date}}","disableUpdates":false,"type":"customDocumentProperty"},{"propertyName":"hideSlideNumber","propertyValue":"{{Form.SlideNumber}}","disableUpdates":false,"type":"customDocumentProperty"},{"propertyName":"hideCopyright","propertyValue":"{{Form.Copyright}}","disableUpdates":false,"type":"customDocumentProperty"},{"propertyName":"hideLogo","propertyValue":"{{Form.Logo}}","disableUpdates":false,"type":"customDocumentProperty"},{"language":"{{DocumentLanguage}}","disableUpdates":false,"type":"proofingLanguage"}],"templateName":"ABB Template","templateDescription":"Branded ABB PowerPoint template to create all presentations. Released 2023.04.27. What’s new: covers for long subtitle (Cover G, H, I, J); changed position of date, slide number and copyright note; feature to enable/disable footer elements.","enableDocumentContentUpdater":true,"version":"2.0"}]]></TemplafyTemplateConfigura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1DADA-2F68-45DF-8F02-C8ED25A02974}">
  <ds:schemaRefs/>
</ds:datastoreItem>
</file>

<file path=customXml/itemProps10.xml><?xml version="1.0" encoding="utf-8"?>
<ds:datastoreItem xmlns:ds="http://schemas.openxmlformats.org/officeDocument/2006/customXml" ds:itemID="{621C8019-E66E-4367-8364-3498E6844888}">
  <ds:schemaRefs>
    <ds:schemaRef ds:uri="http://www.w3.org/XML/1998/namespace"/>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purl.org/dc/elements/1.1/"/>
    <ds:schemaRef ds:uri="71d29222-2c5f-45ad-9aa5-4c2d15fddbe9"/>
    <ds:schemaRef ds:uri="http://schemas.microsoft.com/office/2006/metadata/properties"/>
  </ds:schemaRefs>
</ds:datastoreItem>
</file>

<file path=customXml/itemProps11.xml><?xml version="1.0" encoding="utf-8"?>
<ds:datastoreItem xmlns:ds="http://schemas.openxmlformats.org/officeDocument/2006/customXml" ds:itemID="{66E1508F-A58E-4DD5-9EB8-AC4BDE314F53}">
  <ds:schemaRefs>
    <ds:schemaRef ds:uri="Microsoft.SharePoint.Taxonomy.ContentTypeSync"/>
  </ds:schemaRefs>
</ds:datastoreItem>
</file>

<file path=customXml/itemProps2.xml><?xml version="1.0" encoding="utf-8"?>
<ds:datastoreItem xmlns:ds="http://schemas.openxmlformats.org/officeDocument/2006/customXml" ds:itemID="{55E46940-6434-4A2E-97B3-DE85BC1783F5}">
  <ds:schemaRefs/>
</ds:datastoreItem>
</file>

<file path=customXml/itemProps3.xml><?xml version="1.0" encoding="utf-8"?>
<ds:datastoreItem xmlns:ds="http://schemas.openxmlformats.org/officeDocument/2006/customXml" ds:itemID="{88746BAB-2507-4F3A-B16E-ED38367EE530}">
  <ds:schemaRefs/>
</ds:datastoreItem>
</file>

<file path=customXml/itemProps4.xml><?xml version="1.0" encoding="utf-8"?>
<ds:datastoreItem xmlns:ds="http://schemas.openxmlformats.org/officeDocument/2006/customXml" ds:itemID="{8265113A-9CF8-4F3C-A204-F97A907EC37F}">
  <ds:schemaRefs/>
</ds:datastoreItem>
</file>

<file path=customXml/itemProps5.xml><?xml version="1.0" encoding="utf-8"?>
<ds:datastoreItem xmlns:ds="http://schemas.openxmlformats.org/officeDocument/2006/customXml" ds:itemID="{189C1233-36FA-4952-984E-C0B4B9989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d29222-2c5f-45ad-9aa5-4c2d15fddb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20F5C750-582F-46BB-A4BF-CBC0EFE7CA78}">
  <ds:schemaRefs/>
</ds:datastoreItem>
</file>

<file path=customXml/itemProps7.xml><?xml version="1.0" encoding="utf-8"?>
<ds:datastoreItem xmlns:ds="http://schemas.openxmlformats.org/officeDocument/2006/customXml" ds:itemID="{DD3C33AD-792D-4526-B706-A09FEA4C6707}">
  <ds:schemaRefs/>
</ds:datastoreItem>
</file>

<file path=customXml/itemProps8.xml><?xml version="1.0" encoding="utf-8"?>
<ds:datastoreItem xmlns:ds="http://schemas.openxmlformats.org/officeDocument/2006/customXml" ds:itemID="{D2280EEE-F7B5-4B82-8B3F-6C5291CE43BF}">
  <ds:schemaRefs/>
</ds:datastoreItem>
</file>

<file path=customXml/itemProps9.xml><?xml version="1.0" encoding="utf-8"?>
<ds:datastoreItem xmlns:ds="http://schemas.openxmlformats.org/officeDocument/2006/customXml" ds:itemID="{E296156F-3DB4-48ED-BF14-FAC9F0C4F584}">
  <ds:schemaRefs>
    <ds:schemaRef ds:uri="http://schemas.microsoft.com/sharepoint/v3/contenttype/forms"/>
  </ds:schemaRefs>
</ds:datastoreItem>
</file>

<file path=docMetadata/LabelInfo.xml><?xml version="1.0" encoding="utf-8"?>
<clbl:labelList xmlns:clbl="http://schemas.microsoft.com/office/2020/mipLabelMetadata">
  <clbl:label id="{d792d246-d363-40e2-82bc-6f0655128b68}" enabled="1" method="Standard" siteId="{372ee9e0-9ce0-4033-a64a-c07073a91ecd}" removed="0"/>
</clbl:labelList>
</file>

<file path=docProps/app.xml><?xml version="1.0" encoding="utf-8"?>
<Properties xmlns="http://schemas.openxmlformats.org/officeDocument/2006/extended-properties" xmlns:vt="http://schemas.openxmlformats.org/officeDocument/2006/docPropsVTypes">
  <Template>ABB PPT Template Templafy 2021120</Template>
  <TotalTime>10052</TotalTime>
  <Words>669</Words>
  <Application>Microsoft Office PowerPoint</Application>
  <PresentationFormat>Widescreen</PresentationFormat>
  <Paragraphs>54</Paragraphs>
  <Slides>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ABBvoice JP</vt:lpstr>
      <vt:lpstr>ABBvoice</vt:lpstr>
      <vt:lpstr>ABBvoice Light</vt:lpstr>
      <vt:lpstr>ABBvoiceOffice</vt:lpstr>
      <vt:lpstr>Arial</vt:lpstr>
      <vt:lpstr>Segoe UI</vt:lpstr>
      <vt:lpstr>Wingdings</vt:lpstr>
      <vt:lpstr>ABB Master</vt:lpstr>
      <vt:lpstr>think-cell Slide</vt:lpstr>
      <vt:lpstr>   </vt:lpstr>
      <vt:lpstr>  </vt:lpstr>
      <vt:lpstr>   </vt:lpstr>
      <vt:lpstr>  </vt:lpstr>
      <vt:lpstr>  </vt:lpstr>
      <vt:lpstr>  </vt:lpstr>
      <vt:lpstr>PowerPoint Presentation</vt:lpstr>
    </vt:vector>
  </TitlesOfParts>
  <Company>ABB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ABB</dc:creator>
  <cp:lastModifiedBy>Bharath Kumar Challagundla</cp:lastModifiedBy>
  <cp:revision>87</cp:revision>
  <dcterms:created xsi:type="dcterms:W3CDTF">2024-09-17T13:58:26Z</dcterms:created>
  <dcterms:modified xsi:type="dcterms:W3CDTF">2024-09-17T14:37:56Z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0x010100C73238EC1C55483BBB279E4E8C27D02E0100BB91C0F054DFB449B6CF054D7AD1ED9E</vt:lpwstr>
  </property>
  <property fmtid="{D5CDD505-2E9C-101B-9397-08002B2CF9AE}" pid="3" name="TemplafyTimeStamp">
    <vt:lpwstr>2023-05-19T12:36:29</vt:lpwstr>
  </property>
  <property fmtid="{D5CDD505-2E9C-101B-9397-08002B2CF9AE}" pid="4" name="TemplafyTenantId">
    <vt:lpwstr>abb</vt:lpwstr>
  </property>
  <property fmtid="{D5CDD505-2E9C-101B-9397-08002B2CF9AE}" pid="5" name="TemplafyTemplateId">
    <vt:lpwstr>638173391109665999</vt:lpwstr>
  </property>
  <property fmtid="{D5CDD505-2E9C-101B-9397-08002B2CF9AE}" pid="6" name="TemplafyUserProfileId">
    <vt:lpwstr>638064529761701884</vt:lpwstr>
  </property>
  <property fmtid="{D5CDD505-2E9C-101B-9397-08002B2CF9AE}" pid="7" name="TemplafyLanguageCode">
    <vt:lpwstr>en-US</vt:lpwstr>
  </property>
  <property fmtid="{D5CDD505-2E9C-101B-9397-08002B2CF9AE}" pid="8" name="BrandName">
    <vt:lpwstr>ABB</vt:lpwstr>
  </property>
  <property fmtid="{D5CDD505-2E9C-101B-9397-08002B2CF9AE}" pid="9" name="hideDate">
    <vt:lpwstr>True</vt:lpwstr>
  </property>
  <property fmtid="{D5CDD505-2E9C-101B-9397-08002B2CF9AE}" pid="10" name="hideSlideNumber">
    <vt:lpwstr>True</vt:lpwstr>
  </property>
  <property fmtid="{D5CDD505-2E9C-101B-9397-08002B2CF9AE}" pid="11" name="hideCopyright">
    <vt:lpwstr>True</vt:lpwstr>
  </property>
  <property fmtid="{D5CDD505-2E9C-101B-9397-08002B2CF9AE}" pid="12" name="hideLogo">
    <vt:lpwstr>True</vt:lpwstr>
  </property>
  <property fmtid="{D5CDD505-2E9C-101B-9397-08002B2CF9AE}" pid="13" name="TemplafyFromBlank">
    <vt:bool>false</vt:bool>
  </property>
</Properties>
</file>