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57" r:id="rId3"/>
    <p:sldId id="260" r:id="rId4"/>
    <p:sldId id="267" r:id="rId5"/>
    <p:sldId id="268" r:id="rId6"/>
    <p:sldId id="269" r:id="rId7"/>
    <p:sldId id="270" r:id="rId8"/>
    <p:sldId id="271" r:id="rId9"/>
    <p:sldId id="272" r:id="rId10"/>
    <p:sldId id="273" r:id="rId11"/>
    <p:sldId id="274" r:id="rId12"/>
    <p:sldId id="275" r:id="rId13"/>
    <p:sldId id="266" r:id="rId1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C444FE-FB55-431A-A524-205740FC87F2}" v="62" dt="2024-02-13T16:26:23.647"/>
    <p1510:client id="{FA91F096-E027-49E4-9BC0-53D203F7E8A5}" v="342" dt="2024-02-13T17:13:45.6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22" autoAdjust="0"/>
    <p:restoredTop sz="94404" autoAdjust="0"/>
  </p:normalViewPr>
  <p:slideViewPr>
    <p:cSldViewPr snapToGrid="0">
      <p:cViewPr varScale="1">
        <p:scale>
          <a:sx n="75" d="100"/>
          <a:sy n="75" d="100"/>
        </p:scale>
        <p:origin x="710"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ata4.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22.sv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11" Type="http://schemas.openxmlformats.org/officeDocument/2006/relationships/image" Target="../media/image21.pn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_rels/data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rawing4.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22.sv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11" Type="http://schemas.openxmlformats.org/officeDocument/2006/relationships/image" Target="../media/image21.pn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_rels/drawing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1717E2-0546-4507-B40C-2A313C92DC3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EC085FC-5AC8-40CF-9BD6-964281EEF4C4}">
      <dgm:prSet/>
      <dgm:spPr/>
      <dgm:t>
        <a:bodyPr/>
        <a:lstStyle/>
        <a:p>
          <a:pPr>
            <a:lnSpc>
              <a:spcPct val="100000"/>
            </a:lnSpc>
          </a:pPr>
          <a:r>
            <a:rPr lang="en-US" b="1" u="sng" dirty="0"/>
            <a:t>Guided By:</a:t>
          </a:r>
          <a:endParaRPr lang="en-US" dirty="0"/>
        </a:p>
      </dgm:t>
    </dgm:pt>
    <dgm:pt modelId="{6E1B69B9-EACC-49B3-8F75-C0727866293B}" type="parTrans" cxnId="{4873B2E4-8126-4EAC-8A34-4120907652E2}">
      <dgm:prSet/>
      <dgm:spPr/>
      <dgm:t>
        <a:bodyPr/>
        <a:lstStyle/>
        <a:p>
          <a:endParaRPr lang="en-US"/>
        </a:p>
      </dgm:t>
    </dgm:pt>
    <dgm:pt modelId="{22089488-0291-4709-9495-0B5AA56CAB84}" type="sibTrans" cxnId="{4873B2E4-8126-4EAC-8A34-4120907652E2}">
      <dgm:prSet/>
      <dgm:spPr/>
      <dgm:t>
        <a:bodyPr/>
        <a:lstStyle/>
        <a:p>
          <a:endParaRPr lang="en-US"/>
        </a:p>
      </dgm:t>
    </dgm:pt>
    <dgm:pt modelId="{2D387A87-6964-4908-8E32-E0284D7CE735}">
      <dgm:prSet phldr="0"/>
      <dgm:spPr/>
      <dgm:t>
        <a:bodyPr/>
        <a:lstStyle/>
        <a:p>
          <a:pPr rtl="0">
            <a:lnSpc>
              <a:spcPct val="100000"/>
            </a:lnSpc>
          </a:pPr>
          <a:r>
            <a:rPr lang="en-US" dirty="0">
              <a:latin typeface="Calibri Light"/>
            </a:rPr>
            <a:t>Pankaj Agarwal</a:t>
          </a:r>
          <a:endParaRPr lang="en-US" dirty="0"/>
        </a:p>
      </dgm:t>
    </dgm:pt>
    <dgm:pt modelId="{24E78543-1775-468C-917E-5EC81E8CBA1B}" type="parTrans" cxnId="{B1460A5C-63D0-4633-BA50-C97E995F6F94}">
      <dgm:prSet/>
      <dgm:spPr/>
      <dgm:t>
        <a:bodyPr/>
        <a:lstStyle/>
        <a:p>
          <a:endParaRPr lang="en-US"/>
        </a:p>
      </dgm:t>
    </dgm:pt>
    <dgm:pt modelId="{6E14828A-BD9E-4A39-A2D2-30BA0E5C0BEC}" type="sibTrans" cxnId="{B1460A5C-63D0-4633-BA50-C97E995F6F94}">
      <dgm:prSet/>
      <dgm:spPr/>
      <dgm:t>
        <a:bodyPr/>
        <a:lstStyle/>
        <a:p>
          <a:endParaRPr lang="en-US"/>
        </a:p>
      </dgm:t>
    </dgm:pt>
    <dgm:pt modelId="{2352F26A-D052-42F7-97E4-90B29794F22B}">
      <dgm:prSet phldr="0"/>
      <dgm:spPr/>
      <dgm:t>
        <a:bodyPr/>
        <a:lstStyle/>
        <a:p>
          <a:pPr>
            <a:lnSpc>
              <a:spcPct val="100000"/>
            </a:lnSpc>
          </a:pPr>
          <a:r>
            <a:rPr lang="en-US" dirty="0">
              <a:latin typeface="Calibri Light"/>
            </a:rPr>
            <a:t>Ass.Professor</a:t>
          </a:r>
          <a:endParaRPr lang="en-US" dirty="0"/>
        </a:p>
      </dgm:t>
    </dgm:pt>
    <dgm:pt modelId="{0A9552E0-0C2B-4604-8DDA-CE60BAC9CE0C}" type="parTrans" cxnId="{138072DE-F862-432A-BE78-46C8D1EAFCCA}">
      <dgm:prSet/>
      <dgm:spPr/>
      <dgm:t>
        <a:bodyPr/>
        <a:lstStyle/>
        <a:p>
          <a:endParaRPr lang="en-US"/>
        </a:p>
      </dgm:t>
    </dgm:pt>
    <dgm:pt modelId="{16C72F80-1E5E-45E0-B73C-79C19E34F9D0}" type="sibTrans" cxnId="{138072DE-F862-432A-BE78-46C8D1EAFCCA}">
      <dgm:prSet/>
      <dgm:spPr/>
      <dgm:t>
        <a:bodyPr/>
        <a:lstStyle/>
        <a:p>
          <a:endParaRPr lang="en-US"/>
        </a:p>
      </dgm:t>
    </dgm:pt>
    <dgm:pt modelId="{C81A22D4-EC62-42C2-91A5-AC9664C75533}">
      <dgm:prSet/>
      <dgm:spPr/>
      <dgm:t>
        <a:bodyPr/>
        <a:lstStyle/>
        <a:p>
          <a:pPr>
            <a:lnSpc>
              <a:spcPct val="100000"/>
            </a:lnSpc>
          </a:pPr>
          <a:r>
            <a:rPr lang="en-US" dirty="0"/>
            <a:t>CSE Department</a:t>
          </a:r>
        </a:p>
      </dgm:t>
    </dgm:pt>
    <dgm:pt modelId="{B1F56976-1AA3-4775-84EE-B40D65DE04D1}" type="parTrans" cxnId="{AFEA7561-3ADA-4C17-966B-A1AA6F55B593}">
      <dgm:prSet/>
      <dgm:spPr/>
      <dgm:t>
        <a:bodyPr/>
        <a:lstStyle/>
        <a:p>
          <a:endParaRPr lang="en-US"/>
        </a:p>
      </dgm:t>
    </dgm:pt>
    <dgm:pt modelId="{7CB5A982-B68C-4EE9-930E-1183758DC82C}" type="sibTrans" cxnId="{AFEA7561-3ADA-4C17-966B-A1AA6F55B593}">
      <dgm:prSet/>
      <dgm:spPr/>
      <dgm:t>
        <a:bodyPr/>
        <a:lstStyle/>
        <a:p>
          <a:endParaRPr lang="en-US"/>
        </a:p>
      </dgm:t>
    </dgm:pt>
    <dgm:pt modelId="{E0642404-2536-4E71-B18D-B3441631BCEF}">
      <dgm:prSet/>
      <dgm:spPr/>
      <dgm:t>
        <a:bodyPr/>
        <a:lstStyle/>
        <a:p>
          <a:pPr>
            <a:lnSpc>
              <a:spcPct val="100000"/>
            </a:lnSpc>
          </a:pPr>
          <a:r>
            <a:rPr lang="en-US" dirty="0"/>
            <a:t>PIET, Parul University</a:t>
          </a:r>
        </a:p>
      </dgm:t>
    </dgm:pt>
    <dgm:pt modelId="{EFE30A2F-E768-4A28-80C0-4587ADC65792}" type="parTrans" cxnId="{492F1973-BC8C-4431-818A-3696D72C569C}">
      <dgm:prSet/>
      <dgm:spPr/>
      <dgm:t>
        <a:bodyPr/>
        <a:lstStyle/>
        <a:p>
          <a:endParaRPr lang="en-US"/>
        </a:p>
      </dgm:t>
    </dgm:pt>
    <dgm:pt modelId="{9067278C-CEA9-47D8-9F31-2BBBBD067192}" type="sibTrans" cxnId="{492F1973-BC8C-4431-818A-3696D72C569C}">
      <dgm:prSet/>
      <dgm:spPr/>
      <dgm:t>
        <a:bodyPr/>
        <a:lstStyle/>
        <a:p>
          <a:endParaRPr lang="en-US"/>
        </a:p>
      </dgm:t>
    </dgm:pt>
    <dgm:pt modelId="{A09A1007-BC4F-4A78-AE7A-F086FA1073C9}" type="pres">
      <dgm:prSet presAssocID="{621717E2-0546-4507-B40C-2A313C92DC3F}" presName="root" presStyleCnt="0">
        <dgm:presLayoutVars>
          <dgm:dir/>
          <dgm:resizeHandles val="exact"/>
        </dgm:presLayoutVars>
      </dgm:prSet>
      <dgm:spPr/>
    </dgm:pt>
    <dgm:pt modelId="{88A547C2-78E6-49D4-AD1C-3E13F6B94CA0}" type="pres">
      <dgm:prSet presAssocID="{8EC085FC-5AC8-40CF-9BD6-964281EEF4C4}" presName="compNode" presStyleCnt="0"/>
      <dgm:spPr/>
    </dgm:pt>
    <dgm:pt modelId="{09E64FDE-33D8-4F71-89F0-99E3035B0E51}" type="pres">
      <dgm:prSet presAssocID="{8EC085FC-5AC8-40CF-9BD6-964281EEF4C4}" presName="bgRect" presStyleLbl="bgShp" presStyleIdx="0" presStyleCnt="5"/>
      <dgm:spPr/>
    </dgm:pt>
    <dgm:pt modelId="{1A9C1E04-A61D-4B64-BB7D-0CD556E078EA}" type="pres">
      <dgm:prSet presAssocID="{8EC085FC-5AC8-40CF-9BD6-964281EEF4C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DB9E3F23-10FE-4400-8327-D632502E0EA8}" type="pres">
      <dgm:prSet presAssocID="{8EC085FC-5AC8-40CF-9BD6-964281EEF4C4}" presName="spaceRect" presStyleCnt="0"/>
      <dgm:spPr/>
    </dgm:pt>
    <dgm:pt modelId="{2073E305-C255-447B-A36C-B8A9EAEC00E8}" type="pres">
      <dgm:prSet presAssocID="{8EC085FC-5AC8-40CF-9BD6-964281EEF4C4}" presName="parTx" presStyleLbl="revTx" presStyleIdx="0" presStyleCnt="5">
        <dgm:presLayoutVars>
          <dgm:chMax val="0"/>
          <dgm:chPref val="0"/>
        </dgm:presLayoutVars>
      </dgm:prSet>
      <dgm:spPr/>
    </dgm:pt>
    <dgm:pt modelId="{C441D9C3-56FF-4958-9CC5-DD5A5871EF21}" type="pres">
      <dgm:prSet presAssocID="{22089488-0291-4709-9495-0B5AA56CAB84}" presName="sibTrans" presStyleCnt="0"/>
      <dgm:spPr/>
    </dgm:pt>
    <dgm:pt modelId="{21166304-D4AC-42F6-936E-DB5953216F1A}" type="pres">
      <dgm:prSet presAssocID="{2D387A87-6964-4908-8E32-E0284D7CE735}" presName="compNode" presStyleCnt="0"/>
      <dgm:spPr/>
    </dgm:pt>
    <dgm:pt modelId="{7DC30E47-6F5E-4344-9725-9A44C0535094}" type="pres">
      <dgm:prSet presAssocID="{2D387A87-6964-4908-8E32-E0284D7CE735}" presName="bgRect" presStyleLbl="bgShp" presStyleIdx="1" presStyleCnt="5"/>
      <dgm:spPr/>
    </dgm:pt>
    <dgm:pt modelId="{FBD4EDA1-5BCA-4B00-8B8E-CD9719BBEB16}" type="pres">
      <dgm:prSet presAssocID="{2D387A87-6964-4908-8E32-E0284D7CE73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
        </a:ext>
      </dgm:extLst>
    </dgm:pt>
    <dgm:pt modelId="{DF1235B9-E0DE-44BF-B3DF-9D9573265CBF}" type="pres">
      <dgm:prSet presAssocID="{2D387A87-6964-4908-8E32-E0284D7CE735}" presName="spaceRect" presStyleCnt="0"/>
      <dgm:spPr/>
    </dgm:pt>
    <dgm:pt modelId="{54C2E838-8F0C-4590-80AE-90BADAB08A25}" type="pres">
      <dgm:prSet presAssocID="{2D387A87-6964-4908-8E32-E0284D7CE735}" presName="parTx" presStyleLbl="revTx" presStyleIdx="1" presStyleCnt="5">
        <dgm:presLayoutVars>
          <dgm:chMax val="0"/>
          <dgm:chPref val="0"/>
        </dgm:presLayoutVars>
      </dgm:prSet>
      <dgm:spPr/>
    </dgm:pt>
    <dgm:pt modelId="{99CDF425-010D-442C-8E77-40F3891AAF2D}" type="pres">
      <dgm:prSet presAssocID="{6E14828A-BD9E-4A39-A2D2-30BA0E5C0BEC}" presName="sibTrans" presStyleCnt="0"/>
      <dgm:spPr/>
    </dgm:pt>
    <dgm:pt modelId="{B5481AD5-ABC6-4C8F-9B6C-B30F905BAED7}" type="pres">
      <dgm:prSet presAssocID="{2352F26A-D052-42F7-97E4-90B29794F22B}" presName="compNode" presStyleCnt="0"/>
      <dgm:spPr/>
    </dgm:pt>
    <dgm:pt modelId="{3F9C9EA6-E1BD-4CB8-8E37-9E8FFC43EACB}" type="pres">
      <dgm:prSet presAssocID="{2352F26A-D052-42F7-97E4-90B29794F22B}" presName="bgRect" presStyleLbl="bgShp" presStyleIdx="2" presStyleCnt="5"/>
      <dgm:spPr/>
    </dgm:pt>
    <dgm:pt modelId="{780A85A5-3E22-4E74-B785-17DCBF36BA27}" type="pres">
      <dgm:prSet presAssocID="{2352F26A-D052-42F7-97E4-90B29794F22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ploma"/>
        </a:ext>
      </dgm:extLst>
    </dgm:pt>
    <dgm:pt modelId="{0F247CBF-EC01-478D-A617-4AA2A1C578B8}" type="pres">
      <dgm:prSet presAssocID="{2352F26A-D052-42F7-97E4-90B29794F22B}" presName="spaceRect" presStyleCnt="0"/>
      <dgm:spPr/>
    </dgm:pt>
    <dgm:pt modelId="{833CACE1-6888-4D14-886B-4A6D0A19169C}" type="pres">
      <dgm:prSet presAssocID="{2352F26A-D052-42F7-97E4-90B29794F22B}" presName="parTx" presStyleLbl="revTx" presStyleIdx="2" presStyleCnt="5">
        <dgm:presLayoutVars>
          <dgm:chMax val="0"/>
          <dgm:chPref val="0"/>
        </dgm:presLayoutVars>
      </dgm:prSet>
      <dgm:spPr/>
    </dgm:pt>
    <dgm:pt modelId="{B710956D-7697-4E6C-BF7E-290F133190AA}" type="pres">
      <dgm:prSet presAssocID="{16C72F80-1E5E-45E0-B73C-79C19E34F9D0}" presName="sibTrans" presStyleCnt="0"/>
      <dgm:spPr/>
    </dgm:pt>
    <dgm:pt modelId="{8D2C0F1B-E16E-4BF4-9887-8AC5F9349FE2}" type="pres">
      <dgm:prSet presAssocID="{C81A22D4-EC62-42C2-91A5-AC9664C75533}" presName="compNode" presStyleCnt="0"/>
      <dgm:spPr/>
    </dgm:pt>
    <dgm:pt modelId="{220F6C3B-4B0D-41BC-AAF4-F2DAB0919D0D}" type="pres">
      <dgm:prSet presAssocID="{C81A22D4-EC62-42C2-91A5-AC9664C75533}" presName="bgRect" presStyleLbl="bgShp" presStyleIdx="3" presStyleCnt="5"/>
      <dgm:spPr/>
    </dgm:pt>
    <dgm:pt modelId="{DAD02CE1-66CD-4725-A608-2B1B49E76B4D}" type="pres">
      <dgm:prSet presAssocID="{C81A22D4-EC62-42C2-91A5-AC9664C7553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ears"/>
        </a:ext>
      </dgm:extLst>
    </dgm:pt>
    <dgm:pt modelId="{22605CDE-49CA-4344-B612-9AEB46C1F0E3}" type="pres">
      <dgm:prSet presAssocID="{C81A22D4-EC62-42C2-91A5-AC9664C75533}" presName="spaceRect" presStyleCnt="0"/>
      <dgm:spPr/>
    </dgm:pt>
    <dgm:pt modelId="{D1A333F2-6FB5-4A1F-9FEF-27FD6C048330}" type="pres">
      <dgm:prSet presAssocID="{C81A22D4-EC62-42C2-91A5-AC9664C75533}" presName="parTx" presStyleLbl="revTx" presStyleIdx="3" presStyleCnt="5">
        <dgm:presLayoutVars>
          <dgm:chMax val="0"/>
          <dgm:chPref val="0"/>
        </dgm:presLayoutVars>
      </dgm:prSet>
      <dgm:spPr/>
    </dgm:pt>
    <dgm:pt modelId="{CB4DACF7-BC2A-4966-BA43-F94100B8C9E6}" type="pres">
      <dgm:prSet presAssocID="{7CB5A982-B68C-4EE9-930E-1183758DC82C}" presName="sibTrans" presStyleCnt="0"/>
      <dgm:spPr/>
    </dgm:pt>
    <dgm:pt modelId="{98D711A7-DF70-4E64-BA5D-B2046B293003}" type="pres">
      <dgm:prSet presAssocID="{E0642404-2536-4E71-B18D-B3441631BCEF}" presName="compNode" presStyleCnt="0"/>
      <dgm:spPr/>
    </dgm:pt>
    <dgm:pt modelId="{E35515BC-9440-46B8-94C6-060F5CA59377}" type="pres">
      <dgm:prSet presAssocID="{E0642404-2536-4E71-B18D-B3441631BCEF}" presName="bgRect" presStyleLbl="bgShp" presStyleIdx="4" presStyleCnt="5"/>
      <dgm:spPr/>
    </dgm:pt>
    <dgm:pt modelId="{7C5D0B78-3E4D-41CF-87D3-7305DE3B97A7}" type="pres">
      <dgm:prSet presAssocID="{E0642404-2536-4E71-B18D-B3441631BCE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lassroom"/>
        </a:ext>
      </dgm:extLst>
    </dgm:pt>
    <dgm:pt modelId="{71E6CAE7-924A-483D-AC9D-E2374534C453}" type="pres">
      <dgm:prSet presAssocID="{E0642404-2536-4E71-B18D-B3441631BCEF}" presName="spaceRect" presStyleCnt="0"/>
      <dgm:spPr/>
    </dgm:pt>
    <dgm:pt modelId="{121C53CB-A5F3-4A98-9938-08710C17B914}" type="pres">
      <dgm:prSet presAssocID="{E0642404-2536-4E71-B18D-B3441631BCEF}" presName="parTx" presStyleLbl="revTx" presStyleIdx="4" presStyleCnt="5">
        <dgm:presLayoutVars>
          <dgm:chMax val="0"/>
          <dgm:chPref val="0"/>
        </dgm:presLayoutVars>
      </dgm:prSet>
      <dgm:spPr/>
    </dgm:pt>
  </dgm:ptLst>
  <dgm:cxnLst>
    <dgm:cxn modelId="{FBED6E00-471E-4B65-98AF-ED1F08A4C868}" type="presOf" srcId="{8EC085FC-5AC8-40CF-9BD6-964281EEF4C4}" destId="{2073E305-C255-447B-A36C-B8A9EAEC00E8}" srcOrd="0" destOrd="0" presId="urn:microsoft.com/office/officeart/2018/2/layout/IconVerticalSolidList"/>
    <dgm:cxn modelId="{B2C8530E-E002-4737-800B-4082CEA4FBC7}" type="presOf" srcId="{E0642404-2536-4E71-B18D-B3441631BCEF}" destId="{121C53CB-A5F3-4A98-9938-08710C17B914}" srcOrd="0" destOrd="0" presId="urn:microsoft.com/office/officeart/2018/2/layout/IconVerticalSolidList"/>
    <dgm:cxn modelId="{8C1F6F1C-08AD-47B5-9D44-77715F717E71}" type="presOf" srcId="{621717E2-0546-4507-B40C-2A313C92DC3F}" destId="{A09A1007-BC4F-4A78-AE7A-F086FA1073C9}" srcOrd="0" destOrd="0" presId="urn:microsoft.com/office/officeart/2018/2/layout/IconVerticalSolidList"/>
    <dgm:cxn modelId="{B1460A5C-63D0-4633-BA50-C97E995F6F94}" srcId="{621717E2-0546-4507-B40C-2A313C92DC3F}" destId="{2D387A87-6964-4908-8E32-E0284D7CE735}" srcOrd="1" destOrd="0" parTransId="{24E78543-1775-468C-917E-5EC81E8CBA1B}" sibTransId="{6E14828A-BD9E-4A39-A2D2-30BA0E5C0BEC}"/>
    <dgm:cxn modelId="{AFEA7561-3ADA-4C17-966B-A1AA6F55B593}" srcId="{621717E2-0546-4507-B40C-2A313C92DC3F}" destId="{C81A22D4-EC62-42C2-91A5-AC9664C75533}" srcOrd="3" destOrd="0" parTransId="{B1F56976-1AA3-4775-84EE-B40D65DE04D1}" sibTransId="{7CB5A982-B68C-4EE9-930E-1183758DC82C}"/>
    <dgm:cxn modelId="{492F1973-BC8C-4431-818A-3696D72C569C}" srcId="{621717E2-0546-4507-B40C-2A313C92DC3F}" destId="{E0642404-2536-4E71-B18D-B3441631BCEF}" srcOrd="4" destOrd="0" parTransId="{EFE30A2F-E768-4A28-80C0-4587ADC65792}" sibTransId="{9067278C-CEA9-47D8-9F31-2BBBBD067192}"/>
    <dgm:cxn modelId="{733C7879-8501-4F3B-824D-33A1D60C0F62}" type="presOf" srcId="{2352F26A-D052-42F7-97E4-90B29794F22B}" destId="{833CACE1-6888-4D14-886B-4A6D0A19169C}" srcOrd="0" destOrd="0" presId="urn:microsoft.com/office/officeart/2018/2/layout/IconVerticalSolidList"/>
    <dgm:cxn modelId="{C5201489-B2CF-4334-91E2-C08A2C0AAF62}" type="presOf" srcId="{2D387A87-6964-4908-8E32-E0284D7CE735}" destId="{54C2E838-8F0C-4590-80AE-90BADAB08A25}" srcOrd="0" destOrd="0" presId="urn:microsoft.com/office/officeart/2018/2/layout/IconVerticalSolidList"/>
    <dgm:cxn modelId="{EFBE0EAA-D60C-4C00-812F-389CE4B50A61}" type="presOf" srcId="{C81A22D4-EC62-42C2-91A5-AC9664C75533}" destId="{D1A333F2-6FB5-4A1F-9FEF-27FD6C048330}" srcOrd="0" destOrd="0" presId="urn:microsoft.com/office/officeart/2018/2/layout/IconVerticalSolidList"/>
    <dgm:cxn modelId="{138072DE-F862-432A-BE78-46C8D1EAFCCA}" srcId="{621717E2-0546-4507-B40C-2A313C92DC3F}" destId="{2352F26A-D052-42F7-97E4-90B29794F22B}" srcOrd="2" destOrd="0" parTransId="{0A9552E0-0C2B-4604-8DDA-CE60BAC9CE0C}" sibTransId="{16C72F80-1E5E-45E0-B73C-79C19E34F9D0}"/>
    <dgm:cxn modelId="{4873B2E4-8126-4EAC-8A34-4120907652E2}" srcId="{621717E2-0546-4507-B40C-2A313C92DC3F}" destId="{8EC085FC-5AC8-40CF-9BD6-964281EEF4C4}" srcOrd="0" destOrd="0" parTransId="{6E1B69B9-EACC-49B3-8F75-C0727866293B}" sibTransId="{22089488-0291-4709-9495-0B5AA56CAB84}"/>
    <dgm:cxn modelId="{7A3B2CDB-BEBB-4B6E-B00F-B15B793C1126}" type="presParOf" srcId="{A09A1007-BC4F-4A78-AE7A-F086FA1073C9}" destId="{88A547C2-78E6-49D4-AD1C-3E13F6B94CA0}" srcOrd="0" destOrd="0" presId="urn:microsoft.com/office/officeart/2018/2/layout/IconVerticalSolidList"/>
    <dgm:cxn modelId="{924A3774-3E6D-4627-BD62-298A99A9D4E8}" type="presParOf" srcId="{88A547C2-78E6-49D4-AD1C-3E13F6B94CA0}" destId="{09E64FDE-33D8-4F71-89F0-99E3035B0E51}" srcOrd="0" destOrd="0" presId="urn:microsoft.com/office/officeart/2018/2/layout/IconVerticalSolidList"/>
    <dgm:cxn modelId="{B479B928-F112-4382-AB68-2E9099D2AEC3}" type="presParOf" srcId="{88A547C2-78E6-49D4-AD1C-3E13F6B94CA0}" destId="{1A9C1E04-A61D-4B64-BB7D-0CD556E078EA}" srcOrd="1" destOrd="0" presId="urn:microsoft.com/office/officeart/2018/2/layout/IconVerticalSolidList"/>
    <dgm:cxn modelId="{D862AD71-1454-41A2-BDFC-CD37DBA67B73}" type="presParOf" srcId="{88A547C2-78E6-49D4-AD1C-3E13F6B94CA0}" destId="{DB9E3F23-10FE-4400-8327-D632502E0EA8}" srcOrd="2" destOrd="0" presId="urn:microsoft.com/office/officeart/2018/2/layout/IconVerticalSolidList"/>
    <dgm:cxn modelId="{8FD20985-9FA3-4E53-8F68-1CD977A9717F}" type="presParOf" srcId="{88A547C2-78E6-49D4-AD1C-3E13F6B94CA0}" destId="{2073E305-C255-447B-A36C-B8A9EAEC00E8}" srcOrd="3" destOrd="0" presId="urn:microsoft.com/office/officeart/2018/2/layout/IconVerticalSolidList"/>
    <dgm:cxn modelId="{C98CA690-9BA3-4089-903D-AB9305A83C45}" type="presParOf" srcId="{A09A1007-BC4F-4A78-AE7A-F086FA1073C9}" destId="{C441D9C3-56FF-4958-9CC5-DD5A5871EF21}" srcOrd="1" destOrd="0" presId="urn:microsoft.com/office/officeart/2018/2/layout/IconVerticalSolidList"/>
    <dgm:cxn modelId="{CFACE7F3-0B8D-47E6-8182-78A3ECC702BB}" type="presParOf" srcId="{A09A1007-BC4F-4A78-AE7A-F086FA1073C9}" destId="{21166304-D4AC-42F6-936E-DB5953216F1A}" srcOrd="2" destOrd="0" presId="urn:microsoft.com/office/officeart/2018/2/layout/IconVerticalSolidList"/>
    <dgm:cxn modelId="{B16B3BF3-31D1-4ABA-B08B-80E3F0C293E2}" type="presParOf" srcId="{21166304-D4AC-42F6-936E-DB5953216F1A}" destId="{7DC30E47-6F5E-4344-9725-9A44C0535094}" srcOrd="0" destOrd="0" presId="urn:microsoft.com/office/officeart/2018/2/layout/IconVerticalSolidList"/>
    <dgm:cxn modelId="{A5F94B0B-3FB6-430C-8ABD-DC906BE252DB}" type="presParOf" srcId="{21166304-D4AC-42F6-936E-DB5953216F1A}" destId="{FBD4EDA1-5BCA-4B00-8B8E-CD9719BBEB16}" srcOrd="1" destOrd="0" presId="urn:microsoft.com/office/officeart/2018/2/layout/IconVerticalSolidList"/>
    <dgm:cxn modelId="{5D67DA52-AAFC-4082-9BF5-7E2E2D881DB7}" type="presParOf" srcId="{21166304-D4AC-42F6-936E-DB5953216F1A}" destId="{DF1235B9-E0DE-44BF-B3DF-9D9573265CBF}" srcOrd="2" destOrd="0" presId="urn:microsoft.com/office/officeart/2018/2/layout/IconVerticalSolidList"/>
    <dgm:cxn modelId="{5D158CE6-1BF3-472C-A2AB-06C91A21CFE7}" type="presParOf" srcId="{21166304-D4AC-42F6-936E-DB5953216F1A}" destId="{54C2E838-8F0C-4590-80AE-90BADAB08A25}" srcOrd="3" destOrd="0" presId="urn:microsoft.com/office/officeart/2018/2/layout/IconVerticalSolidList"/>
    <dgm:cxn modelId="{34ED2F28-F485-4C01-954A-B10FF874B043}" type="presParOf" srcId="{A09A1007-BC4F-4A78-AE7A-F086FA1073C9}" destId="{99CDF425-010D-442C-8E77-40F3891AAF2D}" srcOrd="3" destOrd="0" presId="urn:microsoft.com/office/officeart/2018/2/layout/IconVerticalSolidList"/>
    <dgm:cxn modelId="{D62E0563-579F-476C-A2F9-526E9DE1AD14}" type="presParOf" srcId="{A09A1007-BC4F-4A78-AE7A-F086FA1073C9}" destId="{B5481AD5-ABC6-4C8F-9B6C-B30F905BAED7}" srcOrd="4" destOrd="0" presId="urn:microsoft.com/office/officeart/2018/2/layout/IconVerticalSolidList"/>
    <dgm:cxn modelId="{1B64B48A-ABAD-4042-BBBE-DA1EBAA6987D}" type="presParOf" srcId="{B5481AD5-ABC6-4C8F-9B6C-B30F905BAED7}" destId="{3F9C9EA6-E1BD-4CB8-8E37-9E8FFC43EACB}" srcOrd="0" destOrd="0" presId="urn:microsoft.com/office/officeart/2018/2/layout/IconVerticalSolidList"/>
    <dgm:cxn modelId="{693B3117-A2EC-4883-9C7D-DAAA1F3BEBCC}" type="presParOf" srcId="{B5481AD5-ABC6-4C8F-9B6C-B30F905BAED7}" destId="{780A85A5-3E22-4E74-B785-17DCBF36BA27}" srcOrd="1" destOrd="0" presId="urn:microsoft.com/office/officeart/2018/2/layout/IconVerticalSolidList"/>
    <dgm:cxn modelId="{AFA66514-4CFC-4C69-BD26-691C31F57010}" type="presParOf" srcId="{B5481AD5-ABC6-4C8F-9B6C-B30F905BAED7}" destId="{0F247CBF-EC01-478D-A617-4AA2A1C578B8}" srcOrd="2" destOrd="0" presId="urn:microsoft.com/office/officeart/2018/2/layout/IconVerticalSolidList"/>
    <dgm:cxn modelId="{D79E7A3D-1C1F-4592-9B9C-38E76C2017C9}" type="presParOf" srcId="{B5481AD5-ABC6-4C8F-9B6C-B30F905BAED7}" destId="{833CACE1-6888-4D14-886B-4A6D0A19169C}" srcOrd="3" destOrd="0" presId="urn:microsoft.com/office/officeart/2018/2/layout/IconVerticalSolidList"/>
    <dgm:cxn modelId="{05624450-134B-44DF-BD25-91D79B96F46A}" type="presParOf" srcId="{A09A1007-BC4F-4A78-AE7A-F086FA1073C9}" destId="{B710956D-7697-4E6C-BF7E-290F133190AA}" srcOrd="5" destOrd="0" presId="urn:microsoft.com/office/officeart/2018/2/layout/IconVerticalSolidList"/>
    <dgm:cxn modelId="{2F18E66B-EE2A-4DB1-BA26-0252F6EBF9CA}" type="presParOf" srcId="{A09A1007-BC4F-4A78-AE7A-F086FA1073C9}" destId="{8D2C0F1B-E16E-4BF4-9887-8AC5F9349FE2}" srcOrd="6" destOrd="0" presId="urn:microsoft.com/office/officeart/2018/2/layout/IconVerticalSolidList"/>
    <dgm:cxn modelId="{C2F7CE79-B695-4E27-B5A3-8530306970A9}" type="presParOf" srcId="{8D2C0F1B-E16E-4BF4-9887-8AC5F9349FE2}" destId="{220F6C3B-4B0D-41BC-AAF4-F2DAB0919D0D}" srcOrd="0" destOrd="0" presId="urn:microsoft.com/office/officeart/2018/2/layout/IconVerticalSolidList"/>
    <dgm:cxn modelId="{A8561CFD-1EB7-44DB-8370-7BBCAF5C953C}" type="presParOf" srcId="{8D2C0F1B-E16E-4BF4-9887-8AC5F9349FE2}" destId="{DAD02CE1-66CD-4725-A608-2B1B49E76B4D}" srcOrd="1" destOrd="0" presId="urn:microsoft.com/office/officeart/2018/2/layout/IconVerticalSolidList"/>
    <dgm:cxn modelId="{CC8D9F94-D388-48B1-BCA2-B50349CA5CF0}" type="presParOf" srcId="{8D2C0F1B-E16E-4BF4-9887-8AC5F9349FE2}" destId="{22605CDE-49CA-4344-B612-9AEB46C1F0E3}" srcOrd="2" destOrd="0" presId="urn:microsoft.com/office/officeart/2018/2/layout/IconVerticalSolidList"/>
    <dgm:cxn modelId="{FC9E775E-861E-402C-93AB-9F4F2B877E46}" type="presParOf" srcId="{8D2C0F1B-E16E-4BF4-9887-8AC5F9349FE2}" destId="{D1A333F2-6FB5-4A1F-9FEF-27FD6C048330}" srcOrd="3" destOrd="0" presId="urn:microsoft.com/office/officeart/2018/2/layout/IconVerticalSolidList"/>
    <dgm:cxn modelId="{BC870674-9D82-42CB-8FF0-E13FA166C4B8}" type="presParOf" srcId="{A09A1007-BC4F-4A78-AE7A-F086FA1073C9}" destId="{CB4DACF7-BC2A-4966-BA43-F94100B8C9E6}" srcOrd="7" destOrd="0" presId="urn:microsoft.com/office/officeart/2018/2/layout/IconVerticalSolidList"/>
    <dgm:cxn modelId="{2C8A052B-14BE-48CD-9E97-BDCCDF095BA5}" type="presParOf" srcId="{A09A1007-BC4F-4A78-AE7A-F086FA1073C9}" destId="{98D711A7-DF70-4E64-BA5D-B2046B293003}" srcOrd="8" destOrd="0" presId="urn:microsoft.com/office/officeart/2018/2/layout/IconVerticalSolidList"/>
    <dgm:cxn modelId="{A5D6158F-C737-45F2-8C52-281303A4AA8A}" type="presParOf" srcId="{98D711A7-DF70-4E64-BA5D-B2046B293003}" destId="{E35515BC-9440-46B8-94C6-060F5CA59377}" srcOrd="0" destOrd="0" presId="urn:microsoft.com/office/officeart/2018/2/layout/IconVerticalSolidList"/>
    <dgm:cxn modelId="{444337AB-401C-430E-8267-2F3778A84366}" type="presParOf" srcId="{98D711A7-DF70-4E64-BA5D-B2046B293003}" destId="{7C5D0B78-3E4D-41CF-87D3-7305DE3B97A7}" srcOrd="1" destOrd="0" presId="urn:microsoft.com/office/officeart/2018/2/layout/IconVerticalSolidList"/>
    <dgm:cxn modelId="{54676BAA-E5CA-4E85-A37D-8CF4D43AC367}" type="presParOf" srcId="{98D711A7-DF70-4E64-BA5D-B2046B293003}" destId="{71E6CAE7-924A-483D-AC9D-E2374534C453}" srcOrd="2" destOrd="0" presId="urn:microsoft.com/office/officeart/2018/2/layout/IconVerticalSolidList"/>
    <dgm:cxn modelId="{85A7469C-56D7-497C-84C2-69E544248518}" type="presParOf" srcId="{98D711A7-DF70-4E64-BA5D-B2046B293003}" destId="{121C53CB-A5F3-4A98-9938-08710C17B91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85BC4D-258B-40AC-BB7A-BA8DA4520493}" type="doc">
      <dgm:prSet loTypeId="urn:microsoft.com/office/officeart/2016/7/layout/RepeatingBendingProcessNew" loCatId="process" qsTypeId="urn:microsoft.com/office/officeart/2005/8/quickstyle/simple1" qsCatId="simple" csTypeId="urn:microsoft.com/office/officeart/2005/8/colors/accent0_3" csCatId="mainScheme"/>
      <dgm:spPr/>
      <dgm:t>
        <a:bodyPr/>
        <a:lstStyle/>
        <a:p>
          <a:endParaRPr lang="en-US"/>
        </a:p>
      </dgm:t>
    </dgm:pt>
    <dgm:pt modelId="{24162635-931D-4A32-B2F8-6ED211158E71}">
      <dgm:prSet/>
      <dgm:spPr/>
      <dgm:t>
        <a:bodyPr/>
        <a:lstStyle/>
        <a:p>
          <a:r>
            <a:rPr lang="en-US"/>
            <a:t>Introduction</a:t>
          </a:r>
        </a:p>
      </dgm:t>
    </dgm:pt>
    <dgm:pt modelId="{CCEC5BDA-41EE-4245-BA80-04E57163678F}" type="parTrans" cxnId="{3D128B2F-10CE-4731-8893-F77153F60EB0}">
      <dgm:prSet/>
      <dgm:spPr/>
      <dgm:t>
        <a:bodyPr/>
        <a:lstStyle/>
        <a:p>
          <a:endParaRPr lang="en-US"/>
        </a:p>
      </dgm:t>
    </dgm:pt>
    <dgm:pt modelId="{590CE0F5-60AF-4B31-A91D-53A2E9F1F1B8}" type="sibTrans" cxnId="{3D128B2F-10CE-4731-8893-F77153F60EB0}">
      <dgm:prSet/>
      <dgm:spPr/>
      <dgm:t>
        <a:bodyPr/>
        <a:lstStyle/>
        <a:p>
          <a:endParaRPr lang="en-US"/>
        </a:p>
      </dgm:t>
    </dgm:pt>
    <dgm:pt modelId="{393FF788-1BDD-4BA6-985A-815A93380221}">
      <dgm:prSet/>
      <dgm:spPr/>
      <dgm:t>
        <a:bodyPr/>
        <a:lstStyle/>
        <a:p>
          <a:r>
            <a:rPr lang="en-US"/>
            <a:t>Background study (Research Paper Summary in Table form – Format shared in the next slide)</a:t>
          </a:r>
        </a:p>
      </dgm:t>
    </dgm:pt>
    <dgm:pt modelId="{84CA2FEE-DD3E-4B9F-8CC2-7239EB5230F9}" type="parTrans" cxnId="{E4C52D54-2B4D-49DD-BCC5-00BA3E1CB52F}">
      <dgm:prSet/>
      <dgm:spPr/>
      <dgm:t>
        <a:bodyPr/>
        <a:lstStyle/>
        <a:p>
          <a:endParaRPr lang="en-US"/>
        </a:p>
      </dgm:t>
    </dgm:pt>
    <dgm:pt modelId="{5F0C22AC-473C-4ECA-9C53-C894EC1D579B}" type="sibTrans" cxnId="{E4C52D54-2B4D-49DD-BCC5-00BA3E1CB52F}">
      <dgm:prSet/>
      <dgm:spPr/>
      <dgm:t>
        <a:bodyPr/>
        <a:lstStyle/>
        <a:p>
          <a:endParaRPr lang="en-US"/>
        </a:p>
      </dgm:t>
    </dgm:pt>
    <dgm:pt modelId="{569CFFFD-317B-4DA6-A07D-575B0FDFA489}">
      <dgm:prSet/>
      <dgm:spPr/>
      <dgm:t>
        <a:bodyPr/>
        <a:lstStyle/>
        <a:p>
          <a:r>
            <a:rPr lang="en-US"/>
            <a:t>Objectives of the Project</a:t>
          </a:r>
          <a:br>
            <a:rPr lang="en-US"/>
          </a:br>
          <a:r>
            <a:rPr lang="en-US"/>
            <a:t>	</a:t>
          </a:r>
        </a:p>
      </dgm:t>
    </dgm:pt>
    <dgm:pt modelId="{404A8657-4DA5-49C1-B6BE-C6A57FE3F673}" type="parTrans" cxnId="{FAFE2313-4FF7-453F-8ECD-2B49D52B8DEE}">
      <dgm:prSet/>
      <dgm:spPr/>
      <dgm:t>
        <a:bodyPr/>
        <a:lstStyle/>
        <a:p>
          <a:endParaRPr lang="en-US"/>
        </a:p>
      </dgm:t>
    </dgm:pt>
    <dgm:pt modelId="{ACADF1CA-DF15-4A9B-B504-7DB00D814A47}" type="sibTrans" cxnId="{FAFE2313-4FF7-453F-8ECD-2B49D52B8DEE}">
      <dgm:prSet/>
      <dgm:spPr/>
      <dgm:t>
        <a:bodyPr/>
        <a:lstStyle/>
        <a:p>
          <a:endParaRPr lang="en-US"/>
        </a:p>
      </dgm:t>
    </dgm:pt>
    <dgm:pt modelId="{12B4E363-E560-4993-83FB-9D7AB89C8C7F}">
      <dgm:prSet/>
      <dgm:spPr/>
      <dgm:t>
        <a:bodyPr/>
        <a:lstStyle/>
        <a:p>
          <a:r>
            <a:rPr lang="en-US"/>
            <a:t>What is exactly to be done?</a:t>
          </a:r>
        </a:p>
      </dgm:t>
    </dgm:pt>
    <dgm:pt modelId="{4D3909C6-B23E-42CE-8E90-290A44D5E365}" type="parTrans" cxnId="{6E130332-C22D-4EF9-B86E-9FBA7390FBE6}">
      <dgm:prSet/>
      <dgm:spPr/>
      <dgm:t>
        <a:bodyPr/>
        <a:lstStyle/>
        <a:p>
          <a:endParaRPr lang="en-US"/>
        </a:p>
      </dgm:t>
    </dgm:pt>
    <dgm:pt modelId="{C8E67E6D-E3FF-4DA4-93EA-ADB0093821E5}" type="sibTrans" cxnId="{6E130332-C22D-4EF9-B86E-9FBA7390FBE6}">
      <dgm:prSet/>
      <dgm:spPr/>
      <dgm:t>
        <a:bodyPr/>
        <a:lstStyle/>
        <a:p>
          <a:endParaRPr lang="en-US"/>
        </a:p>
      </dgm:t>
    </dgm:pt>
    <dgm:pt modelId="{263C8281-A094-4F15-B6BB-2630579F2507}">
      <dgm:prSet/>
      <dgm:spPr/>
      <dgm:t>
        <a:bodyPr/>
        <a:lstStyle/>
        <a:p>
          <a:r>
            <a:rPr lang="en-US"/>
            <a:t>Why is this project selected?</a:t>
          </a:r>
        </a:p>
      </dgm:t>
    </dgm:pt>
    <dgm:pt modelId="{AA3CE3D7-1E24-477E-98DD-5018034BEF83}" type="parTrans" cxnId="{8082B4ED-7A0D-469E-B7D7-4315217DEE06}">
      <dgm:prSet/>
      <dgm:spPr/>
      <dgm:t>
        <a:bodyPr/>
        <a:lstStyle/>
        <a:p>
          <a:endParaRPr lang="en-US"/>
        </a:p>
      </dgm:t>
    </dgm:pt>
    <dgm:pt modelId="{26AA09BD-39BA-4612-9C88-263F993CEEA2}" type="sibTrans" cxnId="{8082B4ED-7A0D-469E-B7D7-4315217DEE06}">
      <dgm:prSet/>
      <dgm:spPr/>
      <dgm:t>
        <a:bodyPr/>
        <a:lstStyle/>
        <a:p>
          <a:endParaRPr lang="en-US"/>
        </a:p>
      </dgm:t>
    </dgm:pt>
    <dgm:pt modelId="{2E8A0BBB-925C-4A6B-B644-BA38487AD34C}">
      <dgm:prSet/>
      <dgm:spPr/>
      <dgm:t>
        <a:bodyPr/>
        <a:lstStyle/>
        <a:p>
          <a:r>
            <a:rPr lang="en-US"/>
            <a:t>Where is the project is helpful?</a:t>
          </a:r>
        </a:p>
      </dgm:t>
    </dgm:pt>
    <dgm:pt modelId="{5DADD477-04A8-46FE-92DC-9B944055D849}" type="parTrans" cxnId="{094C42E1-0201-4C99-BDEF-0FD40D0823B2}">
      <dgm:prSet/>
      <dgm:spPr/>
      <dgm:t>
        <a:bodyPr/>
        <a:lstStyle/>
        <a:p>
          <a:endParaRPr lang="en-US"/>
        </a:p>
      </dgm:t>
    </dgm:pt>
    <dgm:pt modelId="{31B4ADF2-D67F-42BE-AE21-07FC15FA38CA}" type="sibTrans" cxnId="{094C42E1-0201-4C99-BDEF-0FD40D0823B2}">
      <dgm:prSet/>
      <dgm:spPr/>
      <dgm:t>
        <a:bodyPr/>
        <a:lstStyle/>
        <a:p>
          <a:endParaRPr lang="en-US"/>
        </a:p>
      </dgm:t>
    </dgm:pt>
    <dgm:pt modelId="{7EBC77F3-4721-4504-AFDF-2193E2F00803}">
      <dgm:prSet/>
      <dgm:spPr/>
      <dgm:t>
        <a:bodyPr/>
        <a:lstStyle/>
        <a:p>
          <a:r>
            <a:rPr lang="en-US"/>
            <a:t>When it can be implemented?</a:t>
          </a:r>
        </a:p>
      </dgm:t>
    </dgm:pt>
    <dgm:pt modelId="{698C5039-1E2A-4C48-BCEE-A2548E8BAADD}" type="parTrans" cxnId="{DE0D2168-7B88-41EF-BC52-00357C54BB17}">
      <dgm:prSet/>
      <dgm:spPr/>
      <dgm:t>
        <a:bodyPr/>
        <a:lstStyle/>
        <a:p>
          <a:endParaRPr lang="en-US"/>
        </a:p>
      </dgm:t>
    </dgm:pt>
    <dgm:pt modelId="{CA9D8A01-A559-4CA9-8914-ED35C298CE74}" type="sibTrans" cxnId="{DE0D2168-7B88-41EF-BC52-00357C54BB17}">
      <dgm:prSet/>
      <dgm:spPr/>
      <dgm:t>
        <a:bodyPr/>
        <a:lstStyle/>
        <a:p>
          <a:endParaRPr lang="en-US"/>
        </a:p>
      </dgm:t>
    </dgm:pt>
    <dgm:pt modelId="{20830410-2972-428D-8076-53EC630B888E}">
      <dgm:prSet/>
      <dgm:spPr/>
      <dgm:t>
        <a:bodyPr/>
        <a:lstStyle/>
        <a:p>
          <a:r>
            <a:rPr lang="en-US"/>
            <a:t>Who will be benefitted?</a:t>
          </a:r>
        </a:p>
      </dgm:t>
    </dgm:pt>
    <dgm:pt modelId="{8A978DE6-C1AE-4E6D-A492-71C493678EE9}" type="parTrans" cxnId="{FA776A0B-BC12-4B57-9BE7-DC880C82E929}">
      <dgm:prSet/>
      <dgm:spPr/>
      <dgm:t>
        <a:bodyPr/>
        <a:lstStyle/>
        <a:p>
          <a:endParaRPr lang="en-US"/>
        </a:p>
      </dgm:t>
    </dgm:pt>
    <dgm:pt modelId="{EEBE423E-5109-4249-993B-C2A1DECF81CA}" type="sibTrans" cxnId="{FA776A0B-BC12-4B57-9BE7-DC880C82E929}">
      <dgm:prSet/>
      <dgm:spPr/>
      <dgm:t>
        <a:bodyPr/>
        <a:lstStyle/>
        <a:p>
          <a:endParaRPr lang="en-US"/>
        </a:p>
      </dgm:t>
    </dgm:pt>
    <dgm:pt modelId="{7D257A6F-1CE7-497C-9C47-3F5595545FD9}">
      <dgm:prSet/>
      <dgm:spPr/>
      <dgm:t>
        <a:bodyPr/>
        <a:lstStyle/>
        <a:p>
          <a:r>
            <a:rPr lang="en-US"/>
            <a:t>Project Team : Roles and Responsibilities</a:t>
          </a:r>
        </a:p>
      </dgm:t>
    </dgm:pt>
    <dgm:pt modelId="{31203A8E-2B1C-40BB-AE8C-3C05E105CC02}" type="parTrans" cxnId="{4FC3874E-BF89-45E1-82D6-64547C7E9403}">
      <dgm:prSet/>
      <dgm:spPr/>
      <dgm:t>
        <a:bodyPr/>
        <a:lstStyle/>
        <a:p>
          <a:endParaRPr lang="en-US"/>
        </a:p>
      </dgm:t>
    </dgm:pt>
    <dgm:pt modelId="{2EF7A259-8B59-4311-BE5E-76C04D05F933}" type="sibTrans" cxnId="{4FC3874E-BF89-45E1-82D6-64547C7E9403}">
      <dgm:prSet/>
      <dgm:spPr/>
      <dgm:t>
        <a:bodyPr/>
        <a:lstStyle/>
        <a:p>
          <a:endParaRPr lang="en-US"/>
        </a:p>
      </dgm:t>
    </dgm:pt>
    <dgm:pt modelId="{53AAE842-5904-4616-A7BA-D6F4075316CF}">
      <dgm:prSet/>
      <dgm:spPr/>
      <dgm:t>
        <a:bodyPr/>
        <a:lstStyle/>
        <a:p>
          <a:r>
            <a:rPr lang="en-US"/>
            <a:t>Schedule</a:t>
          </a:r>
        </a:p>
      </dgm:t>
    </dgm:pt>
    <dgm:pt modelId="{A3EB524B-9D4B-455D-8A07-ACDC109D5EF8}" type="parTrans" cxnId="{D7ADCCF0-223C-40ED-B93B-DB602A44EE28}">
      <dgm:prSet/>
      <dgm:spPr/>
      <dgm:t>
        <a:bodyPr/>
        <a:lstStyle/>
        <a:p>
          <a:endParaRPr lang="en-US"/>
        </a:p>
      </dgm:t>
    </dgm:pt>
    <dgm:pt modelId="{49374192-7F00-4DE2-B190-3E6E2D86CA2F}" type="sibTrans" cxnId="{D7ADCCF0-223C-40ED-B93B-DB602A44EE28}">
      <dgm:prSet/>
      <dgm:spPr/>
      <dgm:t>
        <a:bodyPr/>
        <a:lstStyle/>
        <a:p>
          <a:endParaRPr lang="en-US"/>
        </a:p>
      </dgm:t>
    </dgm:pt>
    <dgm:pt modelId="{F7B39DE2-65B9-4E7C-9E11-C0D480520022}">
      <dgm:prSet/>
      <dgm:spPr/>
      <dgm:t>
        <a:bodyPr/>
        <a:lstStyle/>
        <a:p>
          <a:r>
            <a:rPr lang="en-US"/>
            <a:t>UML Diagrams</a:t>
          </a:r>
        </a:p>
      </dgm:t>
    </dgm:pt>
    <dgm:pt modelId="{17A4AE57-9BE2-4A65-A76C-DAC198E40E6B}" type="parTrans" cxnId="{A210ACD7-9B81-4B71-B98D-F040CE692228}">
      <dgm:prSet/>
      <dgm:spPr/>
      <dgm:t>
        <a:bodyPr/>
        <a:lstStyle/>
        <a:p>
          <a:endParaRPr lang="en-US"/>
        </a:p>
      </dgm:t>
    </dgm:pt>
    <dgm:pt modelId="{9C9AF757-B5D4-40E6-8549-809330D7A247}" type="sibTrans" cxnId="{A210ACD7-9B81-4B71-B98D-F040CE692228}">
      <dgm:prSet/>
      <dgm:spPr/>
      <dgm:t>
        <a:bodyPr/>
        <a:lstStyle/>
        <a:p>
          <a:endParaRPr lang="en-US"/>
        </a:p>
      </dgm:t>
    </dgm:pt>
    <dgm:pt modelId="{41763F0B-4892-407C-A93A-2E66AC93274E}">
      <dgm:prSet/>
      <dgm:spPr/>
      <dgm:t>
        <a:bodyPr/>
        <a:lstStyle/>
        <a:p>
          <a:r>
            <a:rPr lang="en-US"/>
            <a:t>Advantages of the System</a:t>
          </a:r>
        </a:p>
      </dgm:t>
    </dgm:pt>
    <dgm:pt modelId="{3048465E-D868-4605-8696-E52CC211F2CD}" type="parTrans" cxnId="{AEB2246F-44D2-456C-B52C-105AD065A6F2}">
      <dgm:prSet/>
      <dgm:spPr/>
      <dgm:t>
        <a:bodyPr/>
        <a:lstStyle/>
        <a:p>
          <a:endParaRPr lang="en-US"/>
        </a:p>
      </dgm:t>
    </dgm:pt>
    <dgm:pt modelId="{4E95A7B0-D3AA-4B9A-9841-943785493222}" type="sibTrans" cxnId="{AEB2246F-44D2-456C-B52C-105AD065A6F2}">
      <dgm:prSet/>
      <dgm:spPr/>
      <dgm:t>
        <a:bodyPr/>
        <a:lstStyle/>
        <a:p>
          <a:endParaRPr lang="en-US"/>
        </a:p>
      </dgm:t>
    </dgm:pt>
    <dgm:pt modelId="{F4406477-414B-4C4F-8D43-204655D8E5D9}">
      <dgm:prSet/>
      <dgm:spPr/>
      <dgm:t>
        <a:bodyPr/>
        <a:lstStyle/>
        <a:p>
          <a:r>
            <a:rPr lang="en-US"/>
            <a:t>Limitations of the System</a:t>
          </a:r>
        </a:p>
      </dgm:t>
    </dgm:pt>
    <dgm:pt modelId="{80824F3B-358C-45B4-BA1C-3E1C6ABDC008}" type="parTrans" cxnId="{A7D6E5FA-50E9-4DEE-86FD-C53035F9057E}">
      <dgm:prSet/>
      <dgm:spPr/>
      <dgm:t>
        <a:bodyPr/>
        <a:lstStyle/>
        <a:p>
          <a:endParaRPr lang="en-US"/>
        </a:p>
      </dgm:t>
    </dgm:pt>
    <dgm:pt modelId="{5BE35690-22ED-40AC-BDEE-CFFBF3A08481}" type="sibTrans" cxnId="{A7D6E5FA-50E9-4DEE-86FD-C53035F9057E}">
      <dgm:prSet/>
      <dgm:spPr/>
      <dgm:t>
        <a:bodyPr/>
        <a:lstStyle/>
        <a:p>
          <a:endParaRPr lang="en-US"/>
        </a:p>
      </dgm:t>
    </dgm:pt>
    <dgm:pt modelId="{2128DBF9-6748-4BDB-889B-9F97A6F08A77}">
      <dgm:prSet/>
      <dgm:spPr/>
      <dgm:t>
        <a:bodyPr/>
        <a:lstStyle/>
        <a:p>
          <a:r>
            <a:rPr lang="en-US"/>
            <a:t>Conclusion</a:t>
          </a:r>
        </a:p>
      </dgm:t>
    </dgm:pt>
    <dgm:pt modelId="{101E9952-1F47-49F3-94A9-9B3D035BD086}" type="parTrans" cxnId="{035FA46D-D8CB-4861-9429-80A51490D626}">
      <dgm:prSet/>
      <dgm:spPr/>
      <dgm:t>
        <a:bodyPr/>
        <a:lstStyle/>
        <a:p>
          <a:endParaRPr lang="en-US"/>
        </a:p>
      </dgm:t>
    </dgm:pt>
    <dgm:pt modelId="{D7DAD796-DEEB-4E19-8E6F-7D5946B6C35D}" type="sibTrans" cxnId="{035FA46D-D8CB-4861-9429-80A51490D626}">
      <dgm:prSet/>
      <dgm:spPr/>
      <dgm:t>
        <a:bodyPr/>
        <a:lstStyle/>
        <a:p>
          <a:endParaRPr lang="en-US"/>
        </a:p>
      </dgm:t>
    </dgm:pt>
    <dgm:pt modelId="{5DB89DC7-99A1-4403-9530-ECAF4452B6E2}">
      <dgm:prSet/>
      <dgm:spPr/>
      <dgm:t>
        <a:bodyPr/>
        <a:lstStyle/>
        <a:p>
          <a:r>
            <a:rPr lang="en-US"/>
            <a:t>Future Work</a:t>
          </a:r>
        </a:p>
      </dgm:t>
    </dgm:pt>
    <dgm:pt modelId="{46B71B5B-BB41-484C-B939-D1E246310166}" type="parTrans" cxnId="{B4AD1113-3FA6-4B16-B9F7-3DA95006B9F6}">
      <dgm:prSet/>
      <dgm:spPr/>
      <dgm:t>
        <a:bodyPr/>
        <a:lstStyle/>
        <a:p>
          <a:endParaRPr lang="en-US"/>
        </a:p>
      </dgm:t>
    </dgm:pt>
    <dgm:pt modelId="{372A826F-0EDB-4531-85CA-8126681481F0}" type="sibTrans" cxnId="{B4AD1113-3FA6-4B16-B9F7-3DA95006B9F6}">
      <dgm:prSet/>
      <dgm:spPr/>
      <dgm:t>
        <a:bodyPr/>
        <a:lstStyle/>
        <a:p>
          <a:endParaRPr lang="en-US"/>
        </a:p>
      </dgm:t>
    </dgm:pt>
    <dgm:pt modelId="{6C826354-2D01-4D7C-AF89-4F3D344A8773}">
      <dgm:prSet/>
      <dgm:spPr/>
      <dgm:t>
        <a:bodyPr/>
        <a:lstStyle/>
        <a:p>
          <a:r>
            <a:rPr lang="en-US"/>
            <a:t>References</a:t>
          </a:r>
        </a:p>
      </dgm:t>
    </dgm:pt>
    <dgm:pt modelId="{F33523DA-8157-46E5-A4E5-49F6343B2034}" type="parTrans" cxnId="{8EBF5F63-3193-4F56-AD34-D7CEF41F2A83}">
      <dgm:prSet/>
      <dgm:spPr/>
      <dgm:t>
        <a:bodyPr/>
        <a:lstStyle/>
        <a:p>
          <a:endParaRPr lang="en-US"/>
        </a:p>
      </dgm:t>
    </dgm:pt>
    <dgm:pt modelId="{56AC97BA-30F1-477C-BFB1-2BC12C39AF80}" type="sibTrans" cxnId="{8EBF5F63-3193-4F56-AD34-D7CEF41F2A83}">
      <dgm:prSet/>
      <dgm:spPr/>
      <dgm:t>
        <a:bodyPr/>
        <a:lstStyle/>
        <a:p>
          <a:endParaRPr lang="en-US"/>
        </a:p>
      </dgm:t>
    </dgm:pt>
    <dgm:pt modelId="{DBAC2427-EB01-403D-BAA9-F873D3E2E9FD}" type="pres">
      <dgm:prSet presAssocID="{A685BC4D-258B-40AC-BB7A-BA8DA4520493}" presName="Name0" presStyleCnt="0">
        <dgm:presLayoutVars>
          <dgm:dir/>
          <dgm:resizeHandles val="exact"/>
        </dgm:presLayoutVars>
      </dgm:prSet>
      <dgm:spPr/>
    </dgm:pt>
    <dgm:pt modelId="{8406D3FD-13EA-414F-86BC-C8C4870C6258}" type="pres">
      <dgm:prSet presAssocID="{24162635-931D-4A32-B2F8-6ED211158E71}" presName="node" presStyleLbl="node1" presStyleIdx="0" presStyleCnt="11">
        <dgm:presLayoutVars>
          <dgm:bulletEnabled val="1"/>
        </dgm:presLayoutVars>
      </dgm:prSet>
      <dgm:spPr/>
    </dgm:pt>
    <dgm:pt modelId="{3F5D4E19-61DA-4433-A363-E33FFE57A073}" type="pres">
      <dgm:prSet presAssocID="{590CE0F5-60AF-4B31-A91D-53A2E9F1F1B8}" presName="sibTrans" presStyleLbl="sibTrans1D1" presStyleIdx="0" presStyleCnt="10"/>
      <dgm:spPr/>
    </dgm:pt>
    <dgm:pt modelId="{BE9624CC-3D20-43BC-9696-0972AB0265AC}" type="pres">
      <dgm:prSet presAssocID="{590CE0F5-60AF-4B31-A91D-53A2E9F1F1B8}" presName="connectorText" presStyleLbl="sibTrans1D1" presStyleIdx="0" presStyleCnt="10"/>
      <dgm:spPr/>
    </dgm:pt>
    <dgm:pt modelId="{9C3B2CB5-51E9-4043-B35D-BE7BAC97FC20}" type="pres">
      <dgm:prSet presAssocID="{393FF788-1BDD-4BA6-985A-815A93380221}" presName="node" presStyleLbl="node1" presStyleIdx="1" presStyleCnt="11">
        <dgm:presLayoutVars>
          <dgm:bulletEnabled val="1"/>
        </dgm:presLayoutVars>
      </dgm:prSet>
      <dgm:spPr/>
    </dgm:pt>
    <dgm:pt modelId="{F9D24F1B-3E2F-4644-9D6D-B1845B39E838}" type="pres">
      <dgm:prSet presAssocID="{5F0C22AC-473C-4ECA-9C53-C894EC1D579B}" presName="sibTrans" presStyleLbl="sibTrans1D1" presStyleIdx="1" presStyleCnt="10"/>
      <dgm:spPr/>
    </dgm:pt>
    <dgm:pt modelId="{367EA17F-C72C-45BF-B68F-11D7782C1A64}" type="pres">
      <dgm:prSet presAssocID="{5F0C22AC-473C-4ECA-9C53-C894EC1D579B}" presName="connectorText" presStyleLbl="sibTrans1D1" presStyleIdx="1" presStyleCnt="10"/>
      <dgm:spPr/>
    </dgm:pt>
    <dgm:pt modelId="{FA7E246E-6DF1-4CB6-80ED-D2C5C400CDAC}" type="pres">
      <dgm:prSet presAssocID="{569CFFFD-317B-4DA6-A07D-575B0FDFA489}" presName="node" presStyleLbl="node1" presStyleIdx="2" presStyleCnt="11">
        <dgm:presLayoutVars>
          <dgm:bulletEnabled val="1"/>
        </dgm:presLayoutVars>
      </dgm:prSet>
      <dgm:spPr/>
    </dgm:pt>
    <dgm:pt modelId="{74B657A0-9BDC-4A65-9164-9968E768C6CC}" type="pres">
      <dgm:prSet presAssocID="{ACADF1CA-DF15-4A9B-B504-7DB00D814A47}" presName="sibTrans" presStyleLbl="sibTrans1D1" presStyleIdx="2" presStyleCnt="10"/>
      <dgm:spPr/>
    </dgm:pt>
    <dgm:pt modelId="{94C263AD-88C6-4540-B7EC-17E6CBCE85E7}" type="pres">
      <dgm:prSet presAssocID="{ACADF1CA-DF15-4A9B-B504-7DB00D814A47}" presName="connectorText" presStyleLbl="sibTrans1D1" presStyleIdx="2" presStyleCnt="10"/>
      <dgm:spPr/>
    </dgm:pt>
    <dgm:pt modelId="{EDEF69F1-936B-4D4D-9FEC-6366FE44C476}" type="pres">
      <dgm:prSet presAssocID="{7D257A6F-1CE7-497C-9C47-3F5595545FD9}" presName="node" presStyleLbl="node1" presStyleIdx="3" presStyleCnt="11">
        <dgm:presLayoutVars>
          <dgm:bulletEnabled val="1"/>
        </dgm:presLayoutVars>
      </dgm:prSet>
      <dgm:spPr/>
    </dgm:pt>
    <dgm:pt modelId="{9664C57F-A9CE-44E0-BC0F-FC5FF7FB4DD8}" type="pres">
      <dgm:prSet presAssocID="{2EF7A259-8B59-4311-BE5E-76C04D05F933}" presName="sibTrans" presStyleLbl="sibTrans1D1" presStyleIdx="3" presStyleCnt="10"/>
      <dgm:spPr/>
    </dgm:pt>
    <dgm:pt modelId="{3621BEB2-1D1D-472F-B6C1-02D208F1563B}" type="pres">
      <dgm:prSet presAssocID="{2EF7A259-8B59-4311-BE5E-76C04D05F933}" presName="connectorText" presStyleLbl="sibTrans1D1" presStyleIdx="3" presStyleCnt="10"/>
      <dgm:spPr/>
    </dgm:pt>
    <dgm:pt modelId="{47F5BFF5-F814-49A3-A3B7-8124A70290BA}" type="pres">
      <dgm:prSet presAssocID="{53AAE842-5904-4616-A7BA-D6F4075316CF}" presName="node" presStyleLbl="node1" presStyleIdx="4" presStyleCnt="11">
        <dgm:presLayoutVars>
          <dgm:bulletEnabled val="1"/>
        </dgm:presLayoutVars>
      </dgm:prSet>
      <dgm:spPr/>
    </dgm:pt>
    <dgm:pt modelId="{75940D25-D134-4AB2-9AA4-D4166E6E0AB8}" type="pres">
      <dgm:prSet presAssocID="{49374192-7F00-4DE2-B190-3E6E2D86CA2F}" presName="sibTrans" presStyleLbl="sibTrans1D1" presStyleIdx="4" presStyleCnt="10"/>
      <dgm:spPr/>
    </dgm:pt>
    <dgm:pt modelId="{947B883C-EED9-48ED-960F-F7DF3FE51754}" type="pres">
      <dgm:prSet presAssocID="{49374192-7F00-4DE2-B190-3E6E2D86CA2F}" presName="connectorText" presStyleLbl="sibTrans1D1" presStyleIdx="4" presStyleCnt="10"/>
      <dgm:spPr/>
    </dgm:pt>
    <dgm:pt modelId="{F20ED975-0DE4-4F2F-9688-84EFD9D15CA9}" type="pres">
      <dgm:prSet presAssocID="{F7B39DE2-65B9-4E7C-9E11-C0D480520022}" presName="node" presStyleLbl="node1" presStyleIdx="5" presStyleCnt="11">
        <dgm:presLayoutVars>
          <dgm:bulletEnabled val="1"/>
        </dgm:presLayoutVars>
      </dgm:prSet>
      <dgm:spPr/>
    </dgm:pt>
    <dgm:pt modelId="{000CD71E-641E-48C4-92B2-71720E436C59}" type="pres">
      <dgm:prSet presAssocID="{9C9AF757-B5D4-40E6-8549-809330D7A247}" presName="sibTrans" presStyleLbl="sibTrans1D1" presStyleIdx="5" presStyleCnt="10"/>
      <dgm:spPr/>
    </dgm:pt>
    <dgm:pt modelId="{EF2D107B-E50C-4EF1-AE53-95335F9E6882}" type="pres">
      <dgm:prSet presAssocID="{9C9AF757-B5D4-40E6-8549-809330D7A247}" presName="connectorText" presStyleLbl="sibTrans1D1" presStyleIdx="5" presStyleCnt="10"/>
      <dgm:spPr/>
    </dgm:pt>
    <dgm:pt modelId="{71F05EE5-3D4B-47EA-B720-CD55D1DAA08A}" type="pres">
      <dgm:prSet presAssocID="{41763F0B-4892-407C-A93A-2E66AC93274E}" presName="node" presStyleLbl="node1" presStyleIdx="6" presStyleCnt="11">
        <dgm:presLayoutVars>
          <dgm:bulletEnabled val="1"/>
        </dgm:presLayoutVars>
      </dgm:prSet>
      <dgm:spPr/>
    </dgm:pt>
    <dgm:pt modelId="{08C6D889-0D03-4342-BDD4-C1741AF93560}" type="pres">
      <dgm:prSet presAssocID="{4E95A7B0-D3AA-4B9A-9841-943785493222}" presName="sibTrans" presStyleLbl="sibTrans1D1" presStyleIdx="6" presStyleCnt="10"/>
      <dgm:spPr/>
    </dgm:pt>
    <dgm:pt modelId="{4847785C-5CF7-46E9-811E-18F78CB570ED}" type="pres">
      <dgm:prSet presAssocID="{4E95A7B0-D3AA-4B9A-9841-943785493222}" presName="connectorText" presStyleLbl="sibTrans1D1" presStyleIdx="6" presStyleCnt="10"/>
      <dgm:spPr/>
    </dgm:pt>
    <dgm:pt modelId="{B34ADD7A-647E-4910-9245-C6FDE35A7885}" type="pres">
      <dgm:prSet presAssocID="{F4406477-414B-4C4F-8D43-204655D8E5D9}" presName="node" presStyleLbl="node1" presStyleIdx="7" presStyleCnt="11">
        <dgm:presLayoutVars>
          <dgm:bulletEnabled val="1"/>
        </dgm:presLayoutVars>
      </dgm:prSet>
      <dgm:spPr/>
    </dgm:pt>
    <dgm:pt modelId="{2DD2013C-3C58-49AB-A864-8C8F93A4ECF3}" type="pres">
      <dgm:prSet presAssocID="{5BE35690-22ED-40AC-BDEE-CFFBF3A08481}" presName="sibTrans" presStyleLbl="sibTrans1D1" presStyleIdx="7" presStyleCnt="10"/>
      <dgm:spPr/>
    </dgm:pt>
    <dgm:pt modelId="{948D83BE-D54E-4494-826F-46528CB5E636}" type="pres">
      <dgm:prSet presAssocID="{5BE35690-22ED-40AC-BDEE-CFFBF3A08481}" presName="connectorText" presStyleLbl="sibTrans1D1" presStyleIdx="7" presStyleCnt="10"/>
      <dgm:spPr/>
    </dgm:pt>
    <dgm:pt modelId="{610AA2E6-8CC1-4C13-BDF7-02F4FCEEC464}" type="pres">
      <dgm:prSet presAssocID="{2128DBF9-6748-4BDB-889B-9F97A6F08A77}" presName="node" presStyleLbl="node1" presStyleIdx="8" presStyleCnt="11">
        <dgm:presLayoutVars>
          <dgm:bulletEnabled val="1"/>
        </dgm:presLayoutVars>
      </dgm:prSet>
      <dgm:spPr/>
    </dgm:pt>
    <dgm:pt modelId="{7CB92526-61DD-4A7B-888C-3F02B10EA56F}" type="pres">
      <dgm:prSet presAssocID="{D7DAD796-DEEB-4E19-8E6F-7D5946B6C35D}" presName="sibTrans" presStyleLbl="sibTrans1D1" presStyleIdx="8" presStyleCnt="10"/>
      <dgm:spPr/>
    </dgm:pt>
    <dgm:pt modelId="{B3305071-4A25-4E0B-AC30-9EEECE0DA30D}" type="pres">
      <dgm:prSet presAssocID="{D7DAD796-DEEB-4E19-8E6F-7D5946B6C35D}" presName="connectorText" presStyleLbl="sibTrans1D1" presStyleIdx="8" presStyleCnt="10"/>
      <dgm:spPr/>
    </dgm:pt>
    <dgm:pt modelId="{23494F80-081A-4441-B642-20A11663C67C}" type="pres">
      <dgm:prSet presAssocID="{5DB89DC7-99A1-4403-9530-ECAF4452B6E2}" presName="node" presStyleLbl="node1" presStyleIdx="9" presStyleCnt="11">
        <dgm:presLayoutVars>
          <dgm:bulletEnabled val="1"/>
        </dgm:presLayoutVars>
      </dgm:prSet>
      <dgm:spPr/>
    </dgm:pt>
    <dgm:pt modelId="{9231C8C1-8376-4877-8226-805ABEB07FBF}" type="pres">
      <dgm:prSet presAssocID="{372A826F-0EDB-4531-85CA-8126681481F0}" presName="sibTrans" presStyleLbl="sibTrans1D1" presStyleIdx="9" presStyleCnt="10"/>
      <dgm:spPr/>
    </dgm:pt>
    <dgm:pt modelId="{09C9DEDB-1D7C-4887-980E-2114EA3207EE}" type="pres">
      <dgm:prSet presAssocID="{372A826F-0EDB-4531-85CA-8126681481F0}" presName="connectorText" presStyleLbl="sibTrans1D1" presStyleIdx="9" presStyleCnt="10"/>
      <dgm:spPr/>
    </dgm:pt>
    <dgm:pt modelId="{120F5420-6F19-4843-A216-624257151858}" type="pres">
      <dgm:prSet presAssocID="{6C826354-2D01-4D7C-AF89-4F3D344A8773}" presName="node" presStyleLbl="node1" presStyleIdx="10" presStyleCnt="11">
        <dgm:presLayoutVars>
          <dgm:bulletEnabled val="1"/>
        </dgm:presLayoutVars>
      </dgm:prSet>
      <dgm:spPr/>
    </dgm:pt>
  </dgm:ptLst>
  <dgm:cxnLst>
    <dgm:cxn modelId="{2C22E004-475C-47A2-B86B-0C4CDBA10A25}" type="presOf" srcId="{5F0C22AC-473C-4ECA-9C53-C894EC1D579B}" destId="{367EA17F-C72C-45BF-B68F-11D7782C1A64}" srcOrd="1" destOrd="0" presId="urn:microsoft.com/office/officeart/2016/7/layout/RepeatingBendingProcessNew"/>
    <dgm:cxn modelId="{FA776A0B-BC12-4B57-9BE7-DC880C82E929}" srcId="{569CFFFD-317B-4DA6-A07D-575B0FDFA489}" destId="{20830410-2972-428D-8076-53EC630B888E}" srcOrd="4" destOrd="0" parTransId="{8A978DE6-C1AE-4E6D-A492-71C493678EE9}" sibTransId="{EEBE423E-5109-4249-993B-C2A1DECF81CA}"/>
    <dgm:cxn modelId="{B4AD1113-3FA6-4B16-B9F7-3DA95006B9F6}" srcId="{A685BC4D-258B-40AC-BB7A-BA8DA4520493}" destId="{5DB89DC7-99A1-4403-9530-ECAF4452B6E2}" srcOrd="9" destOrd="0" parTransId="{46B71B5B-BB41-484C-B939-D1E246310166}" sibTransId="{372A826F-0EDB-4531-85CA-8126681481F0}"/>
    <dgm:cxn modelId="{FAFE2313-4FF7-453F-8ECD-2B49D52B8DEE}" srcId="{A685BC4D-258B-40AC-BB7A-BA8DA4520493}" destId="{569CFFFD-317B-4DA6-A07D-575B0FDFA489}" srcOrd="2" destOrd="0" parTransId="{404A8657-4DA5-49C1-B6BE-C6A57FE3F673}" sibTransId="{ACADF1CA-DF15-4A9B-B504-7DB00D814A47}"/>
    <dgm:cxn modelId="{F4D2051A-0F0D-47E4-BA4C-D71C7E955A39}" type="presOf" srcId="{F7B39DE2-65B9-4E7C-9E11-C0D480520022}" destId="{F20ED975-0DE4-4F2F-9688-84EFD9D15CA9}" srcOrd="0" destOrd="0" presId="urn:microsoft.com/office/officeart/2016/7/layout/RepeatingBendingProcessNew"/>
    <dgm:cxn modelId="{B8E4501E-469B-4A5F-B527-5D9C02C8A259}" type="presOf" srcId="{20830410-2972-428D-8076-53EC630B888E}" destId="{FA7E246E-6DF1-4CB6-80ED-D2C5C400CDAC}" srcOrd="0" destOrd="5" presId="urn:microsoft.com/office/officeart/2016/7/layout/RepeatingBendingProcessNew"/>
    <dgm:cxn modelId="{5F60541E-1624-46DB-BEA5-B4FA6B865698}" type="presOf" srcId="{24162635-931D-4A32-B2F8-6ED211158E71}" destId="{8406D3FD-13EA-414F-86BC-C8C4870C6258}" srcOrd="0" destOrd="0" presId="urn:microsoft.com/office/officeart/2016/7/layout/RepeatingBendingProcessNew"/>
    <dgm:cxn modelId="{2F43D320-AD4F-44EB-AE51-84936BD621E2}" type="presOf" srcId="{A685BC4D-258B-40AC-BB7A-BA8DA4520493}" destId="{DBAC2427-EB01-403D-BAA9-F873D3E2E9FD}" srcOrd="0" destOrd="0" presId="urn:microsoft.com/office/officeart/2016/7/layout/RepeatingBendingProcessNew"/>
    <dgm:cxn modelId="{92AEF224-0045-4CEC-9F5D-62CB336F9A4C}" type="presOf" srcId="{53AAE842-5904-4616-A7BA-D6F4075316CF}" destId="{47F5BFF5-F814-49A3-A3B7-8124A70290BA}" srcOrd="0" destOrd="0" presId="urn:microsoft.com/office/officeart/2016/7/layout/RepeatingBendingProcessNew"/>
    <dgm:cxn modelId="{3F8FB228-A6D1-4004-821C-773B63FB6404}" type="presOf" srcId="{5DB89DC7-99A1-4403-9530-ECAF4452B6E2}" destId="{23494F80-081A-4441-B642-20A11663C67C}" srcOrd="0" destOrd="0" presId="urn:microsoft.com/office/officeart/2016/7/layout/RepeatingBendingProcessNew"/>
    <dgm:cxn modelId="{1D38532D-3DB9-44A3-9DF7-7D9B1C1E58E5}" type="presOf" srcId="{7EBC77F3-4721-4504-AFDF-2193E2F00803}" destId="{FA7E246E-6DF1-4CB6-80ED-D2C5C400CDAC}" srcOrd="0" destOrd="4" presId="urn:microsoft.com/office/officeart/2016/7/layout/RepeatingBendingProcessNew"/>
    <dgm:cxn modelId="{3D128B2F-10CE-4731-8893-F77153F60EB0}" srcId="{A685BC4D-258B-40AC-BB7A-BA8DA4520493}" destId="{24162635-931D-4A32-B2F8-6ED211158E71}" srcOrd="0" destOrd="0" parTransId="{CCEC5BDA-41EE-4245-BA80-04E57163678F}" sibTransId="{590CE0F5-60AF-4B31-A91D-53A2E9F1F1B8}"/>
    <dgm:cxn modelId="{DE058130-4A55-4CE8-B085-7CF017BFBDB4}" type="presOf" srcId="{6C826354-2D01-4D7C-AF89-4F3D344A8773}" destId="{120F5420-6F19-4843-A216-624257151858}" srcOrd="0" destOrd="0" presId="urn:microsoft.com/office/officeart/2016/7/layout/RepeatingBendingProcessNew"/>
    <dgm:cxn modelId="{6E130332-C22D-4EF9-B86E-9FBA7390FBE6}" srcId="{569CFFFD-317B-4DA6-A07D-575B0FDFA489}" destId="{12B4E363-E560-4993-83FB-9D7AB89C8C7F}" srcOrd="0" destOrd="0" parTransId="{4D3909C6-B23E-42CE-8E90-290A44D5E365}" sibTransId="{C8E67E6D-E3FF-4DA4-93EA-ADB0093821E5}"/>
    <dgm:cxn modelId="{5E76F438-2E70-4B55-9A77-24A6FE7196FD}" type="presOf" srcId="{5BE35690-22ED-40AC-BDEE-CFFBF3A08481}" destId="{948D83BE-D54E-4494-826F-46528CB5E636}" srcOrd="1" destOrd="0" presId="urn:microsoft.com/office/officeart/2016/7/layout/RepeatingBendingProcessNew"/>
    <dgm:cxn modelId="{0F98EF3B-B806-4BF5-81A3-9B502A17945D}" type="presOf" srcId="{D7DAD796-DEEB-4E19-8E6F-7D5946B6C35D}" destId="{7CB92526-61DD-4A7B-888C-3F02B10EA56F}" srcOrd="0" destOrd="0" presId="urn:microsoft.com/office/officeart/2016/7/layout/RepeatingBendingProcessNew"/>
    <dgm:cxn modelId="{0CC59A41-2AEF-4488-AE39-AF29AA5EFDC8}" type="presOf" srcId="{ACADF1CA-DF15-4A9B-B504-7DB00D814A47}" destId="{94C263AD-88C6-4540-B7EC-17E6CBCE85E7}" srcOrd="1" destOrd="0" presId="urn:microsoft.com/office/officeart/2016/7/layout/RepeatingBendingProcessNew"/>
    <dgm:cxn modelId="{8EBF5F63-3193-4F56-AD34-D7CEF41F2A83}" srcId="{A685BC4D-258B-40AC-BB7A-BA8DA4520493}" destId="{6C826354-2D01-4D7C-AF89-4F3D344A8773}" srcOrd="10" destOrd="0" parTransId="{F33523DA-8157-46E5-A4E5-49F6343B2034}" sibTransId="{56AC97BA-30F1-477C-BFB1-2BC12C39AF80}"/>
    <dgm:cxn modelId="{0D364865-0094-4DE9-99B7-3186B748A02E}" type="presOf" srcId="{2EF7A259-8B59-4311-BE5E-76C04D05F933}" destId="{3621BEB2-1D1D-472F-B6C1-02D208F1563B}" srcOrd="1" destOrd="0" presId="urn:microsoft.com/office/officeart/2016/7/layout/RepeatingBendingProcessNew"/>
    <dgm:cxn modelId="{DE0D2168-7B88-41EF-BC52-00357C54BB17}" srcId="{569CFFFD-317B-4DA6-A07D-575B0FDFA489}" destId="{7EBC77F3-4721-4504-AFDF-2193E2F00803}" srcOrd="3" destOrd="0" parTransId="{698C5039-1E2A-4C48-BCEE-A2548E8BAADD}" sibTransId="{CA9D8A01-A559-4CA9-8914-ED35C298CE74}"/>
    <dgm:cxn modelId="{6CA2186A-88A3-49F2-9053-4CBC7D65FC3A}" type="presOf" srcId="{12B4E363-E560-4993-83FB-9D7AB89C8C7F}" destId="{FA7E246E-6DF1-4CB6-80ED-D2C5C400CDAC}" srcOrd="0" destOrd="1" presId="urn:microsoft.com/office/officeart/2016/7/layout/RepeatingBendingProcessNew"/>
    <dgm:cxn modelId="{0B58336B-2EE4-4AC7-B469-C10860392622}" type="presOf" srcId="{2128DBF9-6748-4BDB-889B-9F97A6F08A77}" destId="{610AA2E6-8CC1-4C13-BDF7-02F4FCEEC464}" srcOrd="0" destOrd="0" presId="urn:microsoft.com/office/officeart/2016/7/layout/RepeatingBendingProcessNew"/>
    <dgm:cxn modelId="{035FA46D-D8CB-4861-9429-80A51490D626}" srcId="{A685BC4D-258B-40AC-BB7A-BA8DA4520493}" destId="{2128DBF9-6748-4BDB-889B-9F97A6F08A77}" srcOrd="8" destOrd="0" parTransId="{101E9952-1F47-49F3-94A9-9B3D035BD086}" sibTransId="{D7DAD796-DEEB-4E19-8E6F-7D5946B6C35D}"/>
    <dgm:cxn modelId="{AC1D334E-7D46-4432-8BED-82474A03F89A}" type="presOf" srcId="{263C8281-A094-4F15-B6BB-2630579F2507}" destId="{FA7E246E-6DF1-4CB6-80ED-D2C5C400CDAC}" srcOrd="0" destOrd="2" presId="urn:microsoft.com/office/officeart/2016/7/layout/RepeatingBendingProcessNew"/>
    <dgm:cxn modelId="{4FC3874E-BF89-45E1-82D6-64547C7E9403}" srcId="{A685BC4D-258B-40AC-BB7A-BA8DA4520493}" destId="{7D257A6F-1CE7-497C-9C47-3F5595545FD9}" srcOrd="3" destOrd="0" parTransId="{31203A8E-2B1C-40BB-AE8C-3C05E105CC02}" sibTransId="{2EF7A259-8B59-4311-BE5E-76C04D05F933}"/>
    <dgm:cxn modelId="{AEB2246F-44D2-456C-B52C-105AD065A6F2}" srcId="{A685BC4D-258B-40AC-BB7A-BA8DA4520493}" destId="{41763F0B-4892-407C-A93A-2E66AC93274E}" srcOrd="6" destOrd="0" parTransId="{3048465E-D868-4605-8696-E52CC211F2CD}" sibTransId="{4E95A7B0-D3AA-4B9A-9841-943785493222}"/>
    <dgm:cxn modelId="{2C76E750-04A7-4556-ADA6-E04E6BDEE642}" type="presOf" srcId="{49374192-7F00-4DE2-B190-3E6E2D86CA2F}" destId="{75940D25-D134-4AB2-9AA4-D4166E6E0AB8}" srcOrd="0" destOrd="0" presId="urn:microsoft.com/office/officeart/2016/7/layout/RepeatingBendingProcessNew"/>
    <dgm:cxn modelId="{367C0874-AE65-4DA1-8D9F-BFA1DF070B12}" type="presOf" srcId="{9C9AF757-B5D4-40E6-8549-809330D7A247}" destId="{EF2D107B-E50C-4EF1-AE53-95335F9E6882}" srcOrd="1" destOrd="0" presId="urn:microsoft.com/office/officeart/2016/7/layout/RepeatingBendingProcessNew"/>
    <dgm:cxn modelId="{E4C52D54-2B4D-49DD-BCC5-00BA3E1CB52F}" srcId="{A685BC4D-258B-40AC-BB7A-BA8DA4520493}" destId="{393FF788-1BDD-4BA6-985A-815A93380221}" srcOrd="1" destOrd="0" parTransId="{84CA2FEE-DD3E-4B9F-8CC2-7239EB5230F9}" sibTransId="{5F0C22AC-473C-4ECA-9C53-C894EC1D579B}"/>
    <dgm:cxn modelId="{80A91175-ECB2-4A79-99F0-C4298CC7532D}" type="presOf" srcId="{2E8A0BBB-925C-4A6B-B644-BA38487AD34C}" destId="{FA7E246E-6DF1-4CB6-80ED-D2C5C400CDAC}" srcOrd="0" destOrd="3" presId="urn:microsoft.com/office/officeart/2016/7/layout/RepeatingBendingProcessNew"/>
    <dgm:cxn modelId="{46BC2178-6686-4057-943E-A00C4CF6D6E8}" type="presOf" srcId="{4E95A7B0-D3AA-4B9A-9841-943785493222}" destId="{4847785C-5CF7-46E9-811E-18F78CB570ED}" srcOrd="1" destOrd="0" presId="urn:microsoft.com/office/officeart/2016/7/layout/RepeatingBendingProcessNew"/>
    <dgm:cxn modelId="{A5CB4586-E84E-42DD-874F-FD0EE243BBDF}" type="presOf" srcId="{41763F0B-4892-407C-A93A-2E66AC93274E}" destId="{71F05EE5-3D4B-47EA-B720-CD55D1DAA08A}" srcOrd="0" destOrd="0" presId="urn:microsoft.com/office/officeart/2016/7/layout/RepeatingBendingProcessNew"/>
    <dgm:cxn modelId="{B6B5AB87-0F7F-4D33-806D-838884317CF8}" type="presOf" srcId="{5F0C22AC-473C-4ECA-9C53-C894EC1D579B}" destId="{F9D24F1B-3E2F-4644-9D6D-B1845B39E838}" srcOrd="0" destOrd="0" presId="urn:microsoft.com/office/officeart/2016/7/layout/RepeatingBendingProcessNew"/>
    <dgm:cxn modelId="{FC99F288-6ADD-4103-81EC-9BED64FF4907}" type="presOf" srcId="{5BE35690-22ED-40AC-BDEE-CFFBF3A08481}" destId="{2DD2013C-3C58-49AB-A864-8C8F93A4ECF3}" srcOrd="0" destOrd="0" presId="urn:microsoft.com/office/officeart/2016/7/layout/RepeatingBendingProcessNew"/>
    <dgm:cxn modelId="{DBCA2891-23DB-4D70-A1FC-5574C05F7FBA}" type="presOf" srcId="{F4406477-414B-4C4F-8D43-204655D8E5D9}" destId="{B34ADD7A-647E-4910-9245-C6FDE35A7885}" srcOrd="0" destOrd="0" presId="urn:microsoft.com/office/officeart/2016/7/layout/RepeatingBendingProcessNew"/>
    <dgm:cxn modelId="{CCF9BC91-71ED-4A5B-9187-3D649BFA2407}" type="presOf" srcId="{393FF788-1BDD-4BA6-985A-815A93380221}" destId="{9C3B2CB5-51E9-4043-B35D-BE7BAC97FC20}" srcOrd="0" destOrd="0" presId="urn:microsoft.com/office/officeart/2016/7/layout/RepeatingBendingProcessNew"/>
    <dgm:cxn modelId="{3C49BA97-84D1-4694-B26A-034C92B9EE28}" type="presOf" srcId="{2EF7A259-8B59-4311-BE5E-76C04D05F933}" destId="{9664C57F-A9CE-44E0-BC0F-FC5FF7FB4DD8}" srcOrd="0" destOrd="0" presId="urn:microsoft.com/office/officeart/2016/7/layout/RepeatingBendingProcessNew"/>
    <dgm:cxn modelId="{D894E198-4309-4269-882F-0BDC3FA0A080}" type="presOf" srcId="{372A826F-0EDB-4531-85CA-8126681481F0}" destId="{09C9DEDB-1D7C-4887-980E-2114EA3207EE}" srcOrd="1" destOrd="0" presId="urn:microsoft.com/office/officeart/2016/7/layout/RepeatingBendingProcessNew"/>
    <dgm:cxn modelId="{19FB0CA4-E035-4AFE-9D13-7A7728E02001}" type="presOf" srcId="{590CE0F5-60AF-4B31-A91D-53A2E9F1F1B8}" destId="{BE9624CC-3D20-43BC-9696-0972AB0265AC}" srcOrd="1" destOrd="0" presId="urn:microsoft.com/office/officeart/2016/7/layout/RepeatingBendingProcessNew"/>
    <dgm:cxn modelId="{F15CB1AF-4849-4F2D-90B5-32EA014B36F1}" type="presOf" srcId="{569CFFFD-317B-4DA6-A07D-575B0FDFA489}" destId="{FA7E246E-6DF1-4CB6-80ED-D2C5C400CDAC}" srcOrd="0" destOrd="0" presId="urn:microsoft.com/office/officeart/2016/7/layout/RepeatingBendingProcessNew"/>
    <dgm:cxn modelId="{6F2330BA-6BB1-4724-B580-67F9B75629A2}" type="presOf" srcId="{372A826F-0EDB-4531-85CA-8126681481F0}" destId="{9231C8C1-8376-4877-8226-805ABEB07FBF}" srcOrd="0" destOrd="0" presId="urn:microsoft.com/office/officeart/2016/7/layout/RepeatingBendingProcessNew"/>
    <dgm:cxn modelId="{C52CCCC1-0565-4496-8FA6-BAAAF2BB16D6}" type="presOf" srcId="{4E95A7B0-D3AA-4B9A-9841-943785493222}" destId="{08C6D889-0D03-4342-BDD4-C1741AF93560}" srcOrd="0" destOrd="0" presId="urn:microsoft.com/office/officeart/2016/7/layout/RepeatingBendingProcessNew"/>
    <dgm:cxn modelId="{A3DE2DC6-9EF3-4762-9293-41FD1458CFFC}" type="presOf" srcId="{7D257A6F-1CE7-497C-9C47-3F5595545FD9}" destId="{EDEF69F1-936B-4D4D-9FEC-6366FE44C476}" srcOrd="0" destOrd="0" presId="urn:microsoft.com/office/officeart/2016/7/layout/RepeatingBendingProcessNew"/>
    <dgm:cxn modelId="{A210ACD7-9B81-4B71-B98D-F040CE692228}" srcId="{A685BC4D-258B-40AC-BB7A-BA8DA4520493}" destId="{F7B39DE2-65B9-4E7C-9E11-C0D480520022}" srcOrd="5" destOrd="0" parTransId="{17A4AE57-9BE2-4A65-A76C-DAC198E40E6B}" sibTransId="{9C9AF757-B5D4-40E6-8549-809330D7A247}"/>
    <dgm:cxn modelId="{AB1214DA-BD2A-4AC1-BC7C-858FBEFCEEE8}" type="presOf" srcId="{9C9AF757-B5D4-40E6-8549-809330D7A247}" destId="{000CD71E-641E-48C4-92B2-71720E436C59}" srcOrd="0" destOrd="0" presId="urn:microsoft.com/office/officeart/2016/7/layout/RepeatingBendingProcessNew"/>
    <dgm:cxn modelId="{BA3D40DF-4174-4FEE-9E96-0B8AAB2A9DAB}" type="presOf" srcId="{590CE0F5-60AF-4B31-A91D-53A2E9F1F1B8}" destId="{3F5D4E19-61DA-4433-A363-E33FFE57A073}" srcOrd="0" destOrd="0" presId="urn:microsoft.com/office/officeart/2016/7/layout/RepeatingBendingProcessNew"/>
    <dgm:cxn modelId="{094C42E1-0201-4C99-BDEF-0FD40D0823B2}" srcId="{569CFFFD-317B-4DA6-A07D-575B0FDFA489}" destId="{2E8A0BBB-925C-4A6B-B644-BA38487AD34C}" srcOrd="2" destOrd="0" parTransId="{5DADD477-04A8-46FE-92DC-9B944055D849}" sibTransId="{31B4ADF2-D67F-42BE-AE21-07FC15FA38CA}"/>
    <dgm:cxn modelId="{8082B4ED-7A0D-469E-B7D7-4315217DEE06}" srcId="{569CFFFD-317B-4DA6-A07D-575B0FDFA489}" destId="{263C8281-A094-4F15-B6BB-2630579F2507}" srcOrd="1" destOrd="0" parTransId="{AA3CE3D7-1E24-477E-98DD-5018034BEF83}" sibTransId="{26AA09BD-39BA-4612-9C88-263F993CEEA2}"/>
    <dgm:cxn modelId="{D7ADCCF0-223C-40ED-B93B-DB602A44EE28}" srcId="{A685BC4D-258B-40AC-BB7A-BA8DA4520493}" destId="{53AAE842-5904-4616-A7BA-D6F4075316CF}" srcOrd="4" destOrd="0" parTransId="{A3EB524B-9D4B-455D-8A07-ACDC109D5EF8}" sibTransId="{49374192-7F00-4DE2-B190-3E6E2D86CA2F}"/>
    <dgm:cxn modelId="{490078F3-73AC-4087-A89A-4947EB7F7D7B}" type="presOf" srcId="{49374192-7F00-4DE2-B190-3E6E2D86CA2F}" destId="{947B883C-EED9-48ED-960F-F7DF3FE51754}" srcOrd="1" destOrd="0" presId="urn:microsoft.com/office/officeart/2016/7/layout/RepeatingBendingProcessNew"/>
    <dgm:cxn modelId="{65110FF5-0D97-412D-977E-8830044CDAC5}" type="presOf" srcId="{ACADF1CA-DF15-4A9B-B504-7DB00D814A47}" destId="{74B657A0-9BDC-4A65-9164-9968E768C6CC}" srcOrd="0" destOrd="0" presId="urn:microsoft.com/office/officeart/2016/7/layout/RepeatingBendingProcessNew"/>
    <dgm:cxn modelId="{A7D6E5FA-50E9-4DEE-86FD-C53035F9057E}" srcId="{A685BC4D-258B-40AC-BB7A-BA8DA4520493}" destId="{F4406477-414B-4C4F-8D43-204655D8E5D9}" srcOrd="7" destOrd="0" parTransId="{80824F3B-358C-45B4-BA1C-3E1C6ABDC008}" sibTransId="{5BE35690-22ED-40AC-BDEE-CFFBF3A08481}"/>
    <dgm:cxn modelId="{E0F9F0FF-EF1E-4AB2-A1C6-E1874DC49A50}" type="presOf" srcId="{D7DAD796-DEEB-4E19-8E6F-7D5946B6C35D}" destId="{B3305071-4A25-4E0B-AC30-9EEECE0DA30D}" srcOrd="1" destOrd="0" presId="urn:microsoft.com/office/officeart/2016/7/layout/RepeatingBendingProcessNew"/>
    <dgm:cxn modelId="{CAC58613-22D8-4FDB-901C-335CFCCC16AF}" type="presParOf" srcId="{DBAC2427-EB01-403D-BAA9-F873D3E2E9FD}" destId="{8406D3FD-13EA-414F-86BC-C8C4870C6258}" srcOrd="0" destOrd="0" presId="urn:microsoft.com/office/officeart/2016/7/layout/RepeatingBendingProcessNew"/>
    <dgm:cxn modelId="{A4B95A2D-48DD-4BBB-933F-63D0743EECA0}" type="presParOf" srcId="{DBAC2427-EB01-403D-BAA9-F873D3E2E9FD}" destId="{3F5D4E19-61DA-4433-A363-E33FFE57A073}" srcOrd="1" destOrd="0" presId="urn:microsoft.com/office/officeart/2016/7/layout/RepeatingBendingProcessNew"/>
    <dgm:cxn modelId="{617FE69D-3B26-42E5-97CB-4DD00C3274B9}" type="presParOf" srcId="{3F5D4E19-61DA-4433-A363-E33FFE57A073}" destId="{BE9624CC-3D20-43BC-9696-0972AB0265AC}" srcOrd="0" destOrd="0" presId="urn:microsoft.com/office/officeart/2016/7/layout/RepeatingBendingProcessNew"/>
    <dgm:cxn modelId="{349A9955-474D-48EB-BF3E-BFEC3C14A026}" type="presParOf" srcId="{DBAC2427-EB01-403D-BAA9-F873D3E2E9FD}" destId="{9C3B2CB5-51E9-4043-B35D-BE7BAC97FC20}" srcOrd="2" destOrd="0" presId="urn:microsoft.com/office/officeart/2016/7/layout/RepeatingBendingProcessNew"/>
    <dgm:cxn modelId="{CB29E1DB-265D-472C-98AB-C32610C580F8}" type="presParOf" srcId="{DBAC2427-EB01-403D-BAA9-F873D3E2E9FD}" destId="{F9D24F1B-3E2F-4644-9D6D-B1845B39E838}" srcOrd="3" destOrd="0" presId="urn:microsoft.com/office/officeart/2016/7/layout/RepeatingBendingProcessNew"/>
    <dgm:cxn modelId="{FFDED9BA-7A64-41C0-B3A3-60B71348234B}" type="presParOf" srcId="{F9D24F1B-3E2F-4644-9D6D-B1845B39E838}" destId="{367EA17F-C72C-45BF-B68F-11D7782C1A64}" srcOrd="0" destOrd="0" presId="urn:microsoft.com/office/officeart/2016/7/layout/RepeatingBendingProcessNew"/>
    <dgm:cxn modelId="{9C0D867B-72BA-4C9B-B9E5-812E15AB5FBA}" type="presParOf" srcId="{DBAC2427-EB01-403D-BAA9-F873D3E2E9FD}" destId="{FA7E246E-6DF1-4CB6-80ED-D2C5C400CDAC}" srcOrd="4" destOrd="0" presId="urn:microsoft.com/office/officeart/2016/7/layout/RepeatingBendingProcessNew"/>
    <dgm:cxn modelId="{A0A5BE80-1BA5-4C46-BD0B-0F8AF9DFC70D}" type="presParOf" srcId="{DBAC2427-EB01-403D-BAA9-F873D3E2E9FD}" destId="{74B657A0-9BDC-4A65-9164-9968E768C6CC}" srcOrd="5" destOrd="0" presId="urn:microsoft.com/office/officeart/2016/7/layout/RepeatingBendingProcessNew"/>
    <dgm:cxn modelId="{117F2DC9-3A37-4A78-98EC-CF3885050B89}" type="presParOf" srcId="{74B657A0-9BDC-4A65-9164-9968E768C6CC}" destId="{94C263AD-88C6-4540-B7EC-17E6CBCE85E7}" srcOrd="0" destOrd="0" presId="urn:microsoft.com/office/officeart/2016/7/layout/RepeatingBendingProcessNew"/>
    <dgm:cxn modelId="{A76001A2-5B11-4F05-90AD-2324860091DC}" type="presParOf" srcId="{DBAC2427-EB01-403D-BAA9-F873D3E2E9FD}" destId="{EDEF69F1-936B-4D4D-9FEC-6366FE44C476}" srcOrd="6" destOrd="0" presId="urn:microsoft.com/office/officeart/2016/7/layout/RepeatingBendingProcessNew"/>
    <dgm:cxn modelId="{9F4961C4-51DB-4DC0-85D2-1275F3D21B1E}" type="presParOf" srcId="{DBAC2427-EB01-403D-BAA9-F873D3E2E9FD}" destId="{9664C57F-A9CE-44E0-BC0F-FC5FF7FB4DD8}" srcOrd="7" destOrd="0" presId="urn:microsoft.com/office/officeart/2016/7/layout/RepeatingBendingProcessNew"/>
    <dgm:cxn modelId="{89D6D6B7-FA2F-4886-B156-092061527031}" type="presParOf" srcId="{9664C57F-A9CE-44E0-BC0F-FC5FF7FB4DD8}" destId="{3621BEB2-1D1D-472F-B6C1-02D208F1563B}" srcOrd="0" destOrd="0" presId="urn:microsoft.com/office/officeart/2016/7/layout/RepeatingBendingProcessNew"/>
    <dgm:cxn modelId="{ABE13C40-7F0D-47AE-9F4B-8E92C090C0F1}" type="presParOf" srcId="{DBAC2427-EB01-403D-BAA9-F873D3E2E9FD}" destId="{47F5BFF5-F814-49A3-A3B7-8124A70290BA}" srcOrd="8" destOrd="0" presId="urn:microsoft.com/office/officeart/2016/7/layout/RepeatingBendingProcessNew"/>
    <dgm:cxn modelId="{2AE69E4A-DAEF-4876-AFA0-051FA0268E77}" type="presParOf" srcId="{DBAC2427-EB01-403D-BAA9-F873D3E2E9FD}" destId="{75940D25-D134-4AB2-9AA4-D4166E6E0AB8}" srcOrd="9" destOrd="0" presId="urn:microsoft.com/office/officeart/2016/7/layout/RepeatingBendingProcessNew"/>
    <dgm:cxn modelId="{E9679816-8379-49E2-9EB2-FA68407453DA}" type="presParOf" srcId="{75940D25-D134-4AB2-9AA4-D4166E6E0AB8}" destId="{947B883C-EED9-48ED-960F-F7DF3FE51754}" srcOrd="0" destOrd="0" presId="urn:microsoft.com/office/officeart/2016/7/layout/RepeatingBendingProcessNew"/>
    <dgm:cxn modelId="{14CD5ABA-4E21-474C-87A9-9CCB2FC70CB1}" type="presParOf" srcId="{DBAC2427-EB01-403D-BAA9-F873D3E2E9FD}" destId="{F20ED975-0DE4-4F2F-9688-84EFD9D15CA9}" srcOrd="10" destOrd="0" presId="urn:microsoft.com/office/officeart/2016/7/layout/RepeatingBendingProcessNew"/>
    <dgm:cxn modelId="{0734F97C-09F0-47F3-B4E4-ED94136CC37B}" type="presParOf" srcId="{DBAC2427-EB01-403D-BAA9-F873D3E2E9FD}" destId="{000CD71E-641E-48C4-92B2-71720E436C59}" srcOrd="11" destOrd="0" presId="urn:microsoft.com/office/officeart/2016/7/layout/RepeatingBendingProcessNew"/>
    <dgm:cxn modelId="{F32359E2-78F9-4438-AB29-7B0325F90474}" type="presParOf" srcId="{000CD71E-641E-48C4-92B2-71720E436C59}" destId="{EF2D107B-E50C-4EF1-AE53-95335F9E6882}" srcOrd="0" destOrd="0" presId="urn:microsoft.com/office/officeart/2016/7/layout/RepeatingBendingProcessNew"/>
    <dgm:cxn modelId="{0768337D-07A5-49BD-89A2-818467836733}" type="presParOf" srcId="{DBAC2427-EB01-403D-BAA9-F873D3E2E9FD}" destId="{71F05EE5-3D4B-47EA-B720-CD55D1DAA08A}" srcOrd="12" destOrd="0" presId="urn:microsoft.com/office/officeart/2016/7/layout/RepeatingBendingProcessNew"/>
    <dgm:cxn modelId="{3C045860-B10C-46EF-9D12-C3265E16A845}" type="presParOf" srcId="{DBAC2427-EB01-403D-BAA9-F873D3E2E9FD}" destId="{08C6D889-0D03-4342-BDD4-C1741AF93560}" srcOrd="13" destOrd="0" presId="urn:microsoft.com/office/officeart/2016/7/layout/RepeatingBendingProcessNew"/>
    <dgm:cxn modelId="{C02D5862-38EA-4EB5-A584-EA9075D681D6}" type="presParOf" srcId="{08C6D889-0D03-4342-BDD4-C1741AF93560}" destId="{4847785C-5CF7-46E9-811E-18F78CB570ED}" srcOrd="0" destOrd="0" presId="urn:microsoft.com/office/officeart/2016/7/layout/RepeatingBendingProcessNew"/>
    <dgm:cxn modelId="{11971EC9-3709-44B9-99F0-60D717054CEA}" type="presParOf" srcId="{DBAC2427-EB01-403D-BAA9-F873D3E2E9FD}" destId="{B34ADD7A-647E-4910-9245-C6FDE35A7885}" srcOrd="14" destOrd="0" presId="urn:microsoft.com/office/officeart/2016/7/layout/RepeatingBendingProcessNew"/>
    <dgm:cxn modelId="{18BCEA04-E0F4-4E0E-BE6B-3D7FAE811A2B}" type="presParOf" srcId="{DBAC2427-EB01-403D-BAA9-F873D3E2E9FD}" destId="{2DD2013C-3C58-49AB-A864-8C8F93A4ECF3}" srcOrd="15" destOrd="0" presId="urn:microsoft.com/office/officeart/2016/7/layout/RepeatingBendingProcessNew"/>
    <dgm:cxn modelId="{7A807231-5D47-409B-ADD0-DE507EFBF31C}" type="presParOf" srcId="{2DD2013C-3C58-49AB-A864-8C8F93A4ECF3}" destId="{948D83BE-D54E-4494-826F-46528CB5E636}" srcOrd="0" destOrd="0" presId="urn:microsoft.com/office/officeart/2016/7/layout/RepeatingBendingProcessNew"/>
    <dgm:cxn modelId="{4B44A924-77EA-4F75-B91E-783566746F06}" type="presParOf" srcId="{DBAC2427-EB01-403D-BAA9-F873D3E2E9FD}" destId="{610AA2E6-8CC1-4C13-BDF7-02F4FCEEC464}" srcOrd="16" destOrd="0" presId="urn:microsoft.com/office/officeart/2016/7/layout/RepeatingBendingProcessNew"/>
    <dgm:cxn modelId="{CBC1F71D-76BA-4201-818A-D6344EAF7ED6}" type="presParOf" srcId="{DBAC2427-EB01-403D-BAA9-F873D3E2E9FD}" destId="{7CB92526-61DD-4A7B-888C-3F02B10EA56F}" srcOrd="17" destOrd="0" presId="urn:microsoft.com/office/officeart/2016/7/layout/RepeatingBendingProcessNew"/>
    <dgm:cxn modelId="{30C78084-AAF1-44B9-A607-B02E08D9A6C4}" type="presParOf" srcId="{7CB92526-61DD-4A7B-888C-3F02B10EA56F}" destId="{B3305071-4A25-4E0B-AC30-9EEECE0DA30D}" srcOrd="0" destOrd="0" presId="urn:microsoft.com/office/officeart/2016/7/layout/RepeatingBendingProcessNew"/>
    <dgm:cxn modelId="{79E06432-583E-4551-91E4-B9ED11103C3E}" type="presParOf" srcId="{DBAC2427-EB01-403D-BAA9-F873D3E2E9FD}" destId="{23494F80-081A-4441-B642-20A11663C67C}" srcOrd="18" destOrd="0" presId="urn:microsoft.com/office/officeart/2016/7/layout/RepeatingBendingProcessNew"/>
    <dgm:cxn modelId="{5F6040F5-CEDA-4F5F-B1A9-A5E88EF582CD}" type="presParOf" srcId="{DBAC2427-EB01-403D-BAA9-F873D3E2E9FD}" destId="{9231C8C1-8376-4877-8226-805ABEB07FBF}" srcOrd="19" destOrd="0" presId="urn:microsoft.com/office/officeart/2016/7/layout/RepeatingBendingProcessNew"/>
    <dgm:cxn modelId="{051DAA45-4199-4146-AB2C-ED07889DEAE8}" type="presParOf" srcId="{9231C8C1-8376-4877-8226-805ABEB07FBF}" destId="{09C9DEDB-1D7C-4887-980E-2114EA3207EE}" srcOrd="0" destOrd="0" presId="urn:microsoft.com/office/officeart/2016/7/layout/RepeatingBendingProcessNew"/>
    <dgm:cxn modelId="{37F642A0-6658-4556-BAC7-17F4D5A3B860}" type="presParOf" srcId="{DBAC2427-EB01-403D-BAA9-F873D3E2E9FD}" destId="{120F5420-6F19-4843-A216-624257151858}" srcOrd="2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506A09-E57A-4704-9984-A78391E9E63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D9735CE2-850C-4FA8-9A12-EF7837B9FB38}">
      <dgm:prSet/>
      <dgm:spPr/>
      <dgm:t>
        <a:bodyPr/>
        <a:lstStyle/>
        <a:p>
          <a:pPr>
            <a:lnSpc>
              <a:spcPct val="100000"/>
            </a:lnSpc>
          </a:pPr>
          <a:r>
            <a:rPr lang="en-IN" b="1"/>
            <a:t>High Accuracy</a:t>
          </a:r>
          <a:r>
            <a:rPr lang="en-IN"/>
            <a:t>: Achieves precise fraud identification through advanced machine learning techniques, minimizing false positives and accurately pinpointing fraudulent transactions.</a:t>
          </a:r>
          <a:endParaRPr lang="en-US"/>
        </a:p>
      </dgm:t>
    </dgm:pt>
    <dgm:pt modelId="{5D92F390-D6F2-4977-95A5-819CBB9B39D0}" type="parTrans" cxnId="{5A90CE95-EBC1-4201-8E9D-0F4C00245FE9}">
      <dgm:prSet/>
      <dgm:spPr/>
      <dgm:t>
        <a:bodyPr/>
        <a:lstStyle/>
        <a:p>
          <a:endParaRPr lang="en-US"/>
        </a:p>
      </dgm:t>
    </dgm:pt>
    <dgm:pt modelId="{DB939762-FC79-42B4-9132-79C20A3980CF}" type="sibTrans" cxnId="{5A90CE95-EBC1-4201-8E9D-0F4C00245FE9}">
      <dgm:prSet/>
      <dgm:spPr/>
      <dgm:t>
        <a:bodyPr/>
        <a:lstStyle/>
        <a:p>
          <a:pPr>
            <a:lnSpc>
              <a:spcPct val="100000"/>
            </a:lnSpc>
          </a:pPr>
          <a:endParaRPr lang="en-US"/>
        </a:p>
      </dgm:t>
    </dgm:pt>
    <dgm:pt modelId="{63F1BD72-12AE-4B67-B66C-D518F5D00CF5}">
      <dgm:prSet/>
      <dgm:spPr/>
      <dgm:t>
        <a:bodyPr/>
        <a:lstStyle/>
        <a:p>
          <a:pPr>
            <a:lnSpc>
              <a:spcPct val="100000"/>
            </a:lnSpc>
          </a:pPr>
          <a:r>
            <a:rPr lang="en-IN" b="1"/>
            <a:t>Real-time Detection</a:t>
          </a:r>
          <a:r>
            <a:rPr lang="en-IN"/>
            <a:t>: Enables instant recognition and response to suspicious activities, preventing potential financial losses and safeguarding both consumers and businesses in real-time.</a:t>
          </a:r>
          <a:endParaRPr lang="en-US"/>
        </a:p>
      </dgm:t>
    </dgm:pt>
    <dgm:pt modelId="{F4B13DFF-B915-43D8-B2B4-CE804CF78474}" type="parTrans" cxnId="{2CEEF042-6F51-4532-9D82-74904822D46E}">
      <dgm:prSet/>
      <dgm:spPr/>
      <dgm:t>
        <a:bodyPr/>
        <a:lstStyle/>
        <a:p>
          <a:endParaRPr lang="en-US"/>
        </a:p>
      </dgm:t>
    </dgm:pt>
    <dgm:pt modelId="{4FCE1F71-97F4-4ADD-B43D-EE6E95F411DB}" type="sibTrans" cxnId="{2CEEF042-6F51-4532-9D82-74904822D46E}">
      <dgm:prSet/>
      <dgm:spPr/>
      <dgm:t>
        <a:bodyPr/>
        <a:lstStyle/>
        <a:p>
          <a:pPr>
            <a:lnSpc>
              <a:spcPct val="100000"/>
            </a:lnSpc>
          </a:pPr>
          <a:endParaRPr lang="en-US"/>
        </a:p>
      </dgm:t>
    </dgm:pt>
    <dgm:pt modelId="{9E31F008-AA23-4B79-81E1-960F1523A55E}">
      <dgm:prSet/>
      <dgm:spPr/>
      <dgm:t>
        <a:bodyPr/>
        <a:lstStyle/>
        <a:p>
          <a:pPr>
            <a:lnSpc>
              <a:spcPct val="100000"/>
            </a:lnSpc>
          </a:pPr>
          <a:r>
            <a:rPr lang="en-IN" b="1"/>
            <a:t>Continuous Improvement</a:t>
          </a:r>
          <a:r>
            <a:rPr lang="en-IN"/>
            <a:t>: Adapts to evolving fraud patterns by continuously learning from new data, ensuring ongoing enhancement in detection capabilities and staying ahead of emerging threats.</a:t>
          </a:r>
          <a:endParaRPr lang="en-US"/>
        </a:p>
      </dgm:t>
    </dgm:pt>
    <dgm:pt modelId="{35BFA219-A57C-4719-B9D0-DE7112DBEF4C}" type="parTrans" cxnId="{D2E69960-0BB7-40F0-989F-C912A00FCA6E}">
      <dgm:prSet/>
      <dgm:spPr/>
      <dgm:t>
        <a:bodyPr/>
        <a:lstStyle/>
        <a:p>
          <a:endParaRPr lang="en-US"/>
        </a:p>
      </dgm:t>
    </dgm:pt>
    <dgm:pt modelId="{1799858C-15B7-4A65-A88E-54BCF5D70F00}" type="sibTrans" cxnId="{D2E69960-0BB7-40F0-989F-C912A00FCA6E}">
      <dgm:prSet/>
      <dgm:spPr/>
      <dgm:t>
        <a:bodyPr/>
        <a:lstStyle/>
        <a:p>
          <a:pPr>
            <a:lnSpc>
              <a:spcPct val="100000"/>
            </a:lnSpc>
          </a:pPr>
          <a:endParaRPr lang="en-US"/>
        </a:p>
      </dgm:t>
    </dgm:pt>
    <dgm:pt modelId="{BA630BE2-C7CA-4627-B587-ED1FB5E299C6}">
      <dgm:prSet/>
      <dgm:spPr/>
      <dgm:t>
        <a:bodyPr/>
        <a:lstStyle/>
        <a:p>
          <a:pPr>
            <a:lnSpc>
              <a:spcPct val="100000"/>
            </a:lnSpc>
          </a:pPr>
          <a:r>
            <a:rPr lang="en-IN" b="1"/>
            <a:t>Cost Efficiency</a:t>
          </a:r>
          <a:r>
            <a:rPr lang="en-IN"/>
            <a:t>: Streamlines operations and reduces manual efforts, leading to cost savings for financial institutions and businesses by automating the fraud detection process.</a:t>
          </a:r>
          <a:endParaRPr lang="en-US"/>
        </a:p>
      </dgm:t>
    </dgm:pt>
    <dgm:pt modelId="{417C37BE-F12B-4B94-846D-48AE923D2A45}" type="parTrans" cxnId="{674CB19D-5948-4D05-BC4C-2F9DC8098B1D}">
      <dgm:prSet/>
      <dgm:spPr/>
      <dgm:t>
        <a:bodyPr/>
        <a:lstStyle/>
        <a:p>
          <a:endParaRPr lang="en-US"/>
        </a:p>
      </dgm:t>
    </dgm:pt>
    <dgm:pt modelId="{44AD3A47-BB96-41AF-840E-CD5C331CEFDB}" type="sibTrans" cxnId="{674CB19D-5948-4D05-BC4C-2F9DC8098B1D}">
      <dgm:prSet/>
      <dgm:spPr/>
      <dgm:t>
        <a:bodyPr/>
        <a:lstStyle/>
        <a:p>
          <a:pPr>
            <a:lnSpc>
              <a:spcPct val="100000"/>
            </a:lnSpc>
          </a:pPr>
          <a:endParaRPr lang="en-US"/>
        </a:p>
      </dgm:t>
    </dgm:pt>
    <dgm:pt modelId="{C7B7B098-6E96-40D0-968C-C906DBE45733}">
      <dgm:prSet/>
      <dgm:spPr/>
      <dgm:t>
        <a:bodyPr/>
        <a:lstStyle/>
        <a:p>
          <a:pPr>
            <a:lnSpc>
              <a:spcPct val="100000"/>
            </a:lnSpc>
          </a:pPr>
          <a:r>
            <a:rPr lang="en-IN" b="1"/>
            <a:t>Enhanced Trust and Compliance</a:t>
          </a:r>
          <a:r>
            <a:rPr lang="en-IN"/>
            <a:t>: Builds customer trust by providing secure transactions and compliance with regulatory standards, demonstrating a commitment to financial security and fraud prevention.</a:t>
          </a:r>
          <a:endParaRPr lang="en-US"/>
        </a:p>
      </dgm:t>
    </dgm:pt>
    <dgm:pt modelId="{DB4EA697-3729-49A2-BAB2-B50313C352AD}" type="parTrans" cxnId="{266A3398-040F-4099-AA2B-22FAA53C6CC3}">
      <dgm:prSet/>
      <dgm:spPr/>
      <dgm:t>
        <a:bodyPr/>
        <a:lstStyle/>
        <a:p>
          <a:endParaRPr lang="en-US"/>
        </a:p>
      </dgm:t>
    </dgm:pt>
    <dgm:pt modelId="{4256169D-2F46-4227-9A0D-B2B4A0F05472}" type="sibTrans" cxnId="{266A3398-040F-4099-AA2B-22FAA53C6CC3}">
      <dgm:prSet/>
      <dgm:spPr/>
      <dgm:t>
        <a:bodyPr/>
        <a:lstStyle/>
        <a:p>
          <a:endParaRPr lang="en-US"/>
        </a:p>
      </dgm:t>
    </dgm:pt>
    <dgm:pt modelId="{D36916AE-E652-4E8E-A3F0-66289CCD3737}" type="pres">
      <dgm:prSet presAssocID="{8D506A09-E57A-4704-9984-A78391E9E633}" presName="root" presStyleCnt="0">
        <dgm:presLayoutVars>
          <dgm:dir/>
          <dgm:resizeHandles val="exact"/>
        </dgm:presLayoutVars>
      </dgm:prSet>
      <dgm:spPr/>
    </dgm:pt>
    <dgm:pt modelId="{601D0280-D511-4269-8DAE-A35FCC6DEABF}" type="pres">
      <dgm:prSet presAssocID="{8D506A09-E57A-4704-9984-A78391E9E633}" presName="container" presStyleCnt="0">
        <dgm:presLayoutVars>
          <dgm:dir/>
          <dgm:resizeHandles val="exact"/>
        </dgm:presLayoutVars>
      </dgm:prSet>
      <dgm:spPr/>
    </dgm:pt>
    <dgm:pt modelId="{DD3E8BC8-E379-4B98-8E05-15E01742F151}" type="pres">
      <dgm:prSet presAssocID="{D9735CE2-850C-4FA8-9A12-EF7837B9FB38}" presName="compNode" presStyleCnt="0"/>
      <dgm:spPr/>
    </dgm:pt>
    <dgm:pt modelId="{6E8FA270-C66E-447A-A2C1-6FB51F9DEB91}" type="pres">
      <dgm:prSet presAssocID="{D9735CE2-850C-4FA8-9A12-EF7837B9FB38}" presName="iconBgRect" presStyleLbl="bgShp" presStyleIdx="0" presStyleCnt="5"/>
      <dgm:spPr/>
    </dgm:pt>
    <dgm:pt modelId="{432A6F43-B307-44E9-B5F7-D5CF7AC3F922}" type="pres">
      <dgm:prSet presAssocID="{D9735CE2-850C-4FA8-9A12-EF7837B9FB3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gnifying glass"/>
        </a:ext>
      </dgm:extLst>
    </dgm:pt>
    <dgm:pt modelId="{7C5AF536-AB5A-4C4C-B964-2BE1E12C4FBD}" type="pres">
      <dgm:prSet presAssocID="{D9735CE2-850C-4FA8-9A12-EF7837B9FB38}" presName="spaceRect" presStyleCnt="0"/>
      <dgm:spPr/>
    </dgm:pt>
    <dgm:pt modelId="{74C4AC43-21F9-4AB2-AA0D-1AE699C6B53E}" type="pres">
      <dgm:prSet presAssocID="{D9735CE2-850C-4FA8-9A12-EF7837B9FB38}" presName="textRect" presStyleLbl="revTx" presStyleIdx="0" presStyleCnt="5">
        <dgm:presLayoutVars>
          <dgm:chMax val="1"/>
          <dgm:chPref val="1"/>
        </dgm:presLayoutVars>
      </dgm:prSet>
      <dgm:spPr/>
    </dgm:pt>
    <dgm:pt modelId="{FEBB37EB-163E-46B6-837F-CBF40CE10DA2}" type="pres">
      <dgm:prSet presAssocID="{DB939762-FC79-42B4-9132-79C20A3980CF}" presName="sibTrans" presStyleLbl="sibTrans2D1" presStyleIdx="0" presStyleCnt="0"/>
      <dgm:spPr/>
    </dgm:pt>
    <dgm:pt modelId="{691120DA-021E-4874-BD01-58C442BE00B5}" type="pres">
      <dgm:prSet presAssocID="{63F1BD72-12AE-4B67-B66C-D518F5D00CF5}" presName="compNode" presStyleCnt="0"/>
      <dgm:spPr/>
    </dgm:pt>
    <dgm:pt modelId="{7E9DE206-AA95-4F46-94B6-F9DD42954A73}" type="pres">
      <dgm:prSet presAssocID="{63F1BD72-12AE-4B67-B66C-D518F5D00CF5}" presName="iconBgRect" presStyleLbl="bgShp" presStyleIdx="1" presStyleCnt="5"/>
      <dgm:spPr/>
    </dgm:pt>
    <dgm:pt modelId="{5F9BDE97-65E8-47B6-9C6B-B0624DE83504}" type="pres">
      <dgm:prSet presAssocID="{63F1BD72-12AE-4B67-B66C-D518F5D00CF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peed Bump"/>
        </a:ext>
      </dgm:extLst>
    </dgm:pt>
    <dgm:pt modelId="{24057A99-75D0-4474-BE01-D9813EBF7C03}" type="pres">
      <dgm:prSet presAssocID="{63F1BD72-12AE-4B67-B66C-D518F5D00CF5}" presName="spaceRect" presStyleCnt="0"/>
      <dgm:spPr/>
    </dgm:pt>
    <dgm:pt modelId="{2F8BABF3-0A30-4979-A853-A1DB30C4CA98}" type="pres">
      <dgm:prSet presAssocID="{63F1BD72-12AE-4B67-B66C-D518F5D00CF5}" presName="textRect" presStyleLbl="revTx" presStyleIdx="1" presStyleCnt="5">
        <dgm:presLayoutVars>
          <dgm:chMax val="1"/>
          <dgm:chPref val="1"/>
        </dgm:presLayoutVars>
      </dgm:prSet>
      <dgm:spPr/>
    </dgm:pt>
    <dgm:pt modelId="{AA903214-6794-41F8-9D32-12E2536065AB}" type="pres">
      <dgm:prSet presAssocID="{4FCE1F71-97F4-4ADD-B43D-EE6E95F411DB}" presName="sibTrans" presStyleLbl="sibTrans2D1" presStyleIdx="0" presStyleCnt="0"/>
      <dgm:spPr/>
    </dgm:pt>
    <dgm:pt modelId="{C3B0BB39-4786-4598-A1E9-A61FA272F1AC}" type="pres">
      <dgm:prSet presAssocID="{9E31F008-AA23-4B79-81E1-960F1523A55E}" presName="compNode" presStyleCnt="0"/>
      <dgm:spPr/>
    </dgm:pt>
    <dgm:pt modelId="{8FA7064D-1906-4524-8442-15178FCBF3AC}" type="pres">
      <dgm:prSet presAssocID="{9E31F008-AA23-4B79-81E1-960F1523A55E}" presName="iconBgRect" presStyleLbl="bgShp" presStyleIdx="2" presStyleCnt="5"/>
      <dgm:spPr/>
    </dgm:pt>
    <dgm:pt modelId="{399B9ABE-0DEA-4DE0-92D2-55F62B3BCA82}" type="pres">
      <dgm:prSet presAssocID="{9E31F008-AA23-4B79-81E1-960F1523A55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ock"/>
        </a:ext>
      </dgm:extLst>
    </dgm:pt>
    <dgm:pt modelId="{B16D89E9-D70F-4E1E-AC66-7A60038CDF48}" type="pres">
      <dgm:prSet presAssocID="{9E31F008-AA23-4B79-81E1-960F1523A55E}" presName="spaceRect" presStyleCnt="0"/>
      <dgm:spPr/>
    </dgm:pt>
    <dgm:pt modelId="{D1501CF6-3810-4B2C-88B9-5097527CCD57}" type="pres">
      <dgm:prSet presAssocID="{9E31F008-AA23-4B79-81E1-960F1523A55E}" presName="textRect" presStyleLbl="revTx" presStyleIdx="2" presStyleCnt="5">
        <dgm:presLayoutVars>
          <dgm:chMax val="1"/>
          <dgm:chPref val="1"/>
        </dgm:presLayoutVars>
      </dgm:prSet>
      <dgm:spPr/>
    </dgm:pt>
    <dgm:pt modelId="{467FE078-9474-4487-AB69-987D80BF3F9D}" type="pres">
      <dgm:prSet presAssocID="{1799858C-15B7-4A65-A88E-54BCF5D70F00}" presName="sibTrans" presStyleLbl="sibTrans2D1" presStyleIdx="0" presStyleCnt="0"/>
      <dgm:spPr/>
    </dgm:pt>
    <dgm:pt modelId="{BB3B048F-349D-4AE5-8016-19472E7A49B9}" type="pres">
      <dgm:prSet presAssocID="{BA630BE2-C7CA-4627-B587-ED1FB5E299C6}" presName="compNode" presStyleCnt="0"/>
      <dgm:spPr/>
    </dgm:pt>
    <dgm:pt modelId="{B946AFAA-9515-44D3-BC4F-A00B694C04BD}" type="pres">
      <dgm:prSet presAssocID="{BA630BE2-C7CA-4627-B587-ED1FB5E299C6}" presName="iconBgRect" presStyleLbl="bgShp" presStyleIdx="3" presStyleCnt="5"/>
      <dgm:spPr/>
    </dgm:pt>
    <dgm:pt modelId="{B9B8D182-F707-4CDB-8CEC-C68483C8A0BB}" type="pres">
      <dgm:prSet presAssocID="{BA630BE2-C7CA-4627-B587-ED1FB5E299C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siness Growth"/>
        </a:ext>
      </dgm:extLst>
    </dgm:pt>
    <dgm:pt modelId="{8CD8D84A-845C-4BB0-9FFB-13AEDA6D60DC}" type="pres">
      <dgm:prSet presAssocID="{BA630BE2-C7CA-4627-B587-ED1FB5E299C6}" presName="spaceRect" presStyleCnt="0"/>
      <dgm:spPr/>
    </dgm:pt>
    <dgm:pt modelId="{8D3024E2-58C3-4B1C-985F-34DE0D125511}" type="pres">
      <dgm:prSet presAssocID="{BA630BE2-C7CA-4627-B587-ED1FB5E299C6}" presName="textRect" presStyleLbl="revTx" presStyleIdx="3" presStyleCnt="5">
        <dgm:presLayoutVars>
          <dgm:chMax val="1"/>
          <dgm:chPref val="1"/>
        </dgm:presLayoutVars>
      </dgm:prSet>
      <dgm:spPr/>
    </dgm:pt>
    <dgm:pt modelId="{0851CDB0-F075-482C-A798-68674DC9AC8C}" type="pres">
      <dgm:prSet presAssocID="{44AD3A47-BB96-41AF-840E-CD5C331CEFDB}" presName="sibTrans" presStyleLbl="sibTrans2D1" presStyleIdx="0" presStyleCnt="0"/>
      <dgm:spPr/>
    </dgm:pt>
    <dgm:pt modelId="{EC7E79DC-53A9-4249-ADC6-A809E0A6E97F}" type="pres">
      <dgm:prSet presAssocID="{C7B7B098-6E96-40D0-968C-C906DBE45733}" presName="compNode" presStyleCnt="0"/>
      <dgm:spPr/>
    </dgm:pt>
    <dgm:pt modelId="{1474F9C6-9E3E-44DF-9129-8E159288DBC1}" type="pres">
      <dgm:prSet presAssocID="{C7B7B098-6E96-40D0-968C-C906DBE45733}" presName="iconBgRect" presStyleLbl="bgShp" presStyleIdx="4" presStyleCnt="5"/>
      <dgm:spPr/>
    </dgm:pt>
    <dgm:pt modelId="{A5AF054B-C2F4-47B7-B210-7DCC0F7B0774}" type="pres">
      <dgm:prSet presAssocID="{C7B7B098-6E96-40D0-968C-C906DBE4573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ank"/>
        </a:ext>
      </dgm:extLst>
    </dgm:pt>
    <dgm:pt modelId="{01643F68-C39A-4970-92AB-74E0393D7B52}" type="pres">
      <dgm:prSet presAssocID="{C7B7B098-6E96-40D0-968C-C906DBE45733}" presName="spaceRect" presStyleCnt="0"/>
      <dgm:spPr/>
    </dgm:pt>
    <dgm:pt modelId="{111FCECD-7816-4C0D-94FE-A712738EC04A}" type="pres">
      <dgm:prSet presAssocID="{C7B7B098-6E96-40D0-968C-C906DBE45733}" presName="textRect" presStyleLbl="revTx" presStyleIdx="4" presStyleCnt="5">
        <dgm:presLayoutVars>
          <dgm:chMax val="1"/>
          <dgm:chPref val="1"/>
        </dgm:presLayoutVars>
      </dgm:prSet>
      <dgm:spPr/>
    </dgm:pt>
  </dgm:ptLst>
  <dgm:cxnLst>
    <dgm:cxn modelId="{DF839611-2603-4DE6-9F84-74E58E82ED42}" type="presOf" srcId="{63F1BD72-12AE-4B67-B66C-D518F5D00CF5}" destId="{2F8BABF3-0A30-4979-A853-A1DB30C4CA98}" srcOrd="0" destOrd="0" presId="urn:microsoft.com/office/officeart/2018/2/layout/IconCircleList"/>
    <dgm:cxn modelId="{5C2BD922-F38F-4209-8817-BC2E32768418}" type="presOf" srcId="{44AD3A47-BB96-41AF-840E-CD5C331CEFDB}" destId="{0851CDB0-F075-482C-A798-68674DC9AC8C}" srcOrd="0" destOrd="0" presId="urn:microsoft.com/office/officeart/2018/2/layout/IconCircleList"/>
    <dgm:cxn modelId="{D2E69960-0BB7-40F0-989F-C912A00FCA6E}" srcId="{8D506A09-E57A-4704-9984-A78391E9E633}" destId="{9E31F008-AA23-4B79-81E1-960F1523A55E}" srcOrd="2" destOrd="0" parTransId="{35BFA219-A57C-4719-B9D0-DE7112DBEF4C}" sibTransId="{1799858C-15B7-4A65-A88E-54BCF5D70F00}"/>
    <dgm:cxn modelId="{B671B762-8F8B-4E2F-A4BB-A4684158EA3F}" type="presOf" srcId="{D9735CE2-850C-4FA8-9A12-EF7837B9FB38}" destId="{74C4AC43-21F9-4AB2-AA0D-1AE699C6B53E}" srcOrd="0" destOrd="0" presId="urn:microsoft.com/office/officeart/2018/2/layout/IconCircleList"/>
    <dgm:cxn modelId="{2CEEF042-6F51-4532-9D82-74904822D46E}" srcId="{8D506A09-E57A-4704-9984-A78391E9E633}" destId="{63F1BD72-12AE-4B67-B66C-D518F5D00CF5}" srcOrd="1" destOrd="0" parTransId="{F4B13DFF-B915-43D8-B2B4-CE804CF78474}" sibTransId="{4FCE1F71-97F4-4ADD-B43D-EE6E95F411DB}"/>
    <dgm:cxn modelId="{CF4DD978-C145-431B-B354-21CDBDA8A883}" type="presOf" srcId="{4FCE1F71-97F4-4ADD-B43D-EE6E95F411DB}" destId="{AA903214-6794-41F8-9D32-12E2536065AB}" srcOrd="0" destOrd="0" presId="urn:microsoft.com/office/officeart/2018/2/layout/IconCircleList"/>
    <dgm:cxn modelId="{471AC87E-52FB-421B-94E9-CD94565000BE}" type="presOf" srcId="{1799858C-15B7-4A65-A88E-54BCF5D70F00}" destId="{467FE078-9474-4487-AB69-987D80BF3F9D}" srcOrd="0" destOrd="0" presId="urn:microsoft.com/office/officeart/2018/2/layout/IconCircleList"/>
    <dgm:cxn modelId="{DC4D368F-946A-4799-9291-9A917ED942A9}" type="presOf" srcId="{BA630BE2-C7CA-4627-B587-ED1FB5E299C6}" destId="{8D3024E2-58C3-4B1C-985F-34DE0D125511}" srcOrd="0" destOrd="0" presId="urn:microsoft.com/office/officeart/2018/2/layout/IconCircleList"/>
    <dgm:cxn modelId="{5A90CE95-EBC1-4201-8E9D-0F4C00245FE9}" srcId="{8D506A09-E57A-4704-9984-A78391E9E633}" destId="{D9735CE2-850C-4FA8-9A12-EF7837B9FB38}" srcOrd="0" destOrd="0" parTransId="{5D92F390-D6F2-4977-95A5-819CBB9B39D0}" sibTransId="{DB939762-FC79-42B4-9132-79C20A3980CF}"/>
    <dgm:cxn modelId="{266A3398-040F-4099-AA2B-22FAA53C6CC3}" srcId="{8D506A09-E57A-4704-9984-A78391E9E633}" destId="{C7B7B098-6E96-40D0-968C-C906DBE45733}" srcOrd="4" destOrd="0" parTransId="{DB4EA697-3729-49A2-BAB2-B50313C352AD}" sibTransId="{4256169D-2F46-4227-9A0D-B2B4A0F05472}"/>
    <dgm:cxn modelId="{674CB19D-5948-4D05-BC4C-2F9DC8098B1D}" srcId="{8D506A09-E57A-4704-9984-A78391E9E633}" destId="{BA630BE2-C7CA-4627-B587-ED1FB5E299C6}" srcOrd="3" destOrd="0" parTransId="{417C37BE-F12B-4B94-846D-48AE923D2A45}" sibTransId="{44AD3A47-BB96-41AF-840E-CD5C331CEFDB}"/>
    <dgm:cxn modelId="{B1D7D2B1-7BBF-415A-9EB2-589CF8BA2B42}" type="presOf" srcId="{DB939762-FC79-42B4-9132-79C20A3980CF}" destId="{FEBB37EB-163E-46B6-837F-CBF40CE10DA2}" srcOrd="0" destOrd="0" presId="urn:microsoft.com/office/officeart/2018/2/layout/IconCircleList"/>
    <dgm:cxn modelId="{F7C364B8-09E6-45E0-8819-D9E6AA0BAB0A}" type="presOf" srcId="{9E31F008-AA23-4B79-81E1-960F1523A55E}" destId="{D1501CF6-3810-4B2C-88B9-5097527CCD57}" srcOrd="0" destOrd="0" presId="urn:microsoft.com/office/officeart/2018/2/layout/IconCircleList"/>
    <dgm:cxn modelId="{FD571DBE-1E18-4516-9177-A617B212B73D}" type="presOf" srcId="{8D506A09-E57A-4704-9984-A78391E9E633}" destId="{D36916AE-E652-4E8E-A3F0-66289CCD3737}" srcOrd="0" destOrd="0" presId="urn:microsoft.com/office/officeart/2018/2/layout/IconCircleList"/>
    <dgm:cxn modelId="{0E0CCBF0-8EF6-4B05-A0CD-C317039421FF}" type="presOf" srcId="{C7B7B098-6E96-40D0-968C-C906DBE45733}" destId="{111FCECD-7816-4C0D-94FE-A712738EC04A}" srcOrd="0" destOrd="0" presId="urn:microsoft.com/office/officeart/2018/2/layout/IconCircleList"/>
    <dgm:cxn modelId="{E4992864-D374-488B-91FE-E78F07E6BE45}" type="presParOf" srcId="{D36916AE-E652-4E8E-A3F0-66289CCD3737}" destId="{601D0280-D511-4269-8DAE-A35FCC6DEABF}" srcOrd="0" destOrd="0" presId="urn:microsoft.com/office/officeart/2018/2/layout/IconCircleList"/>
    <dgm:cxn modelId="{474D2BCC-F948-46D1-B6E1-D39B70C99EF9}" type="presParOf" srcId="{601D0280-D511-4269-8DAE-A35FCC6DEABF}" destId="{DD3E8BC8-E379-4B98-8E05-15E01742F151}" srcOrd="0" destOrd="0" presId="urn:microsoft.com/office/officeart/2018/2/layout/IconCircleList"/>
    <dgm:cxn modelId="{7B862160-8DAD-4DFE-A2FB-DEB72050F839}" type="presParOf" srcId="{DD3E8BC8-E379-4B98-8E05-15E01742F151}" destId="{6E8FA270-C66E-447A-A2C1-6FB51F9DEB91}" srcOrd="0" destOrd="0" presId="urn:microsoft.com/office/officeart/2018/2/layout/IconCircleList"/>
    <dgm:cxn modelId="{85138C38-33F4-408A-8C07-E5C3EA478CA6}" type="presParOf" srcId="{DD3E8BC8-E379-4B98-8E05-15E01742F151}" destId="{432A6F43-B307-44E9-B5F7-D5CF7AC3F922}" srcOrd="1" destOrd="0" presId="urn:microsoft.com/office/officeart/2018/2/layout/IconCircleList"/>
    <dgm:cxn modelId="{A25603AA-F020-4608-942C-DD691633F56D}" type="presParOf" srcId="{DD3E8BC8-E379-4B98-8E05-15E01742F151}" destId="{7C5AF536-AB5A-4C4C-B964-2BE1E12C4FBD}" srcOrd="2" destOrd="0" presId="urn:microsoft.com/office/officeart/2018/2/layout/IconCircleList"/>
    <dgm:cxn modelId="{C412C6ED-126F-4D6B-9DB5-C37DAFB0D47D}" type="presParOf" srcId="{DD3E8BC8-E379-4B98-8E05-15E01742F151}" destId="{74C4AC43-21F9-4AB2-AA0D-1AE699C6B53E}" srcOrd="3" destOrd="0" presId="urn:microsoft.com/office/officeart/2018/2/layout/IconCircleList"/>
    <dgm:cxn modelId="{08B2A65B-7152-4E51-A386-9288FF7329B4}" type="presParOf" srcId="{601D0280-D511-4269-8DAE-A35FCC6DEABF}" destId="{FEBB37EB-163E-46B6-837F-CBF40CE10DA2}" srcOrd="1" destOrd="0" presId="urn:microsoft.com/office/officeart/2018/2/layout/IconCircleList"/>
    <dgm:cxn modelId="{539186C2-FC15-472B-B2A9-49916B927A9B}" type="presParOf" srcId="{601D0280-D511-4269-8DAE-A35FCC6DEABF}" destId="{691120DA-021E-4874-BD01-58C442BE00B5}" srcOrd="2" destOrd="0" presId="urn:microsoft.com/office/officeart/2018/2/layout/IconCircleList"/>
    <dgm:cxn modelId="{30878FB6-9DC3-4813-8F77-C8278375B302}" type="presParOf" srcId="{691120DA-021E-4874-BD01-58C442BE00B5}" destId="{7E9DE206-AA95-4F46-94B6-F9DD42954A73}" srcOrd="0" destOrd="0" presId="urn:microsoft.com/office/officeart/2018/2/layout/IconCircleList"/>
    <dgm:cxn modelId="{38AEAB37-6336-453E-9922-76729BCEC886}" type="presParOf" srcId="{691120DA-021E-4874-BD01-58C442BE00B5}" destId="{5F9BDE97-65E8-47B6-9C6B-B0624DE83504}" srcOrd="1" destOrd="0" presId="urn:microsoft.com/office/officeart/2018/2/layout/IconCircleList"/>
    <dgm:cxn modelId="{BEAA9946-B5EB-4A9A-8F01-0619635B4BB1}" type="presParOf" srcId="{691120DA-021E-4874-BD01-58C442BE00B5}" destId="{24057A99-75D0-4474-BE01-D9813EBF7C03}" srcOrd="2" destOrd="0" presId="urn:microsoft.com/office/officeart/2018/2/layout/IconCircleList"/>
    <dgm:cxn modelId="{B3367B1E-5620-41F8-8C38-04C70A45FE65}" type="presParOf" srcId="{691120DA-021E-4874-BD01-58C442BE00B5}" destId="{2F8BABF3-0A30-4979-A853-A1DB30C4CA98}" srcOrd="3" destOrd="0" presId="urn:microsoft.com/office/officeart/2018/2/layout/IconCircleList"/>
    <dgm:cxn modelId="{6BC5D2C4-923B-4CFF-97B6-517EA9EECB28}" type="presParOf" srcId="{601D0280-D511-4269-8DAE-A35FCC6DEABF}" destId="{AA903214-6794-41F8-9D32-12E2536065AB}" srcOrd="3" destOrd="0" presId="urn:microsoft.com/office/officeart/2018/2/layout/IconCircleList"/>
    <dgm:cxn modelId="{F98BB85A-8AB4-43DD-BFAE-A3813718133B}" type="presParOf" srcId="{601D0280-D511-4269-8DAE-A35FCC6DEABF}" destId="{C3B0BB39-4786-4598-A1E9-A61FA272F1AC}" srcOrd="4" destOrd="0" presId="urn:microsoft.com/office/officeart/2018/2/layout/IconCircleList"/>
    <dgm:cxn modelId="{DA981711-A673-4A53-952C-14839F3F059A}" type="presParOf" srcId="{C3B0BB39-4786-4598-A1E9-A61FA272F1AC}" destId="{8FA7064D-1906-4524-8442-15178FCBF3AC}" srcOrd="0" destOrd="0" presId="urn:microsoft.com/office/officeart/2018/2/layout/IconCircleList"/>
    <dgm:cxn modelId="{9DEEDBCB-4814-4E10-8CF6-F46787CE5685}" type="presParOf" srcId="{C3B0BB39-4786-4598-A1E9-A61FA272F1AC}" destId="{399B9ABE-0DEA-4DE0-92D2-55F62B3BCA82}" srcOrd="1" destOrd="0" presId="urn:microsoft.com/office/officeart/2018/2/layout/IconCircleList"/>
    <dgm:cxn modelId="{FA6FF909-2AE6-4C5E-BBBC-683DA2E9165E}" type="presParOf" srcId="{C3B0BB39-4786-4598-A1E9-A61FA272F1AC}" destId="{B16D89E9-D70F-4E1E-AC66-7A60038CDF48}" srcOrd="2" destOrd="0" presId="urn:microsoft.com/office/officeart/2018/2/layout/IconCircleList"/>
    <dgm:cxn modelId="{3519B7C6-C0BC-4B9A-98B0-B8AED9FA4CCB}" type="presParOf" srcId="{C3B0BB39-4786-4598-A1E9-A61FA272F1AC}" destId="{D1501CF6-3810-4B2C-88B9-5097527CCD57}" srcOrd="3" destOrd="0" presId="urn:microsoft.com/office/officeart/2018/2/layout/IconCircleList"/>
    <dgm:cxn modelId="{9B6FCE91-70F8-4D97-B02A-77F947D21BCD}" type="presParOf" srcId="{601D0280-D511-4269-8DAE-A35FCC6DEABF}" destId="{467FE078-9474-4487-AB69-987D80BF3F9D}" srcOrd="5" destOrd="0" presId="urn:microsoft.com/office/officeart/2018/2/layout/IconCircleList"/>
    <dgm:cxn modelId="{E5B0B997-0770-47B1-962F-669DF1CA9D0E}" type="presParOf" srcId="{601D0280-D511-4269-8DAE-A35FCC6DEABF}" destId="{BB3B048F-349D-4AE5-8016-19472E7A49B9}" srcOrd="6" destOrd="0" presId="urn:microsoft.com/office/officeart/2018/2/layout/IconCircleList"/>
    <dgm:cxn modelId="{200D1A32-FA66-4EAC-845B-2E44EB8FDA97}" type="presParOf" srcId="{BB3B048F-349D-4AE5-8016-19472E7A49B9}" destId="{B946AFAA-9515-44D3-BC4F-A00B694C04BD}" srcOrd="0" destOrd="0" presId="urn:microsoft.com/office/officeart/2018/2/layout/IconCircleList"/>
    <dgm:cxn modelId="{D1E30A48-D90D-408F-8378-48E4FFF1DEFD}" type="presParOf" srcId="{BB3B048F-349D-4AE5-8016-19472E7A49B9}" destId="{B9B8D182-F707-4CDB-8CEC-C68483C8A0BB}" srcOrd="1" destOrd="0" presId="urn:microsoft.com/office/officeart/2018/2/layout/IconCircleList"/>
    <dgm:cxn modelId="{02EDA069-941C-4F2E-BB9A-4783BEA6C843}" type="presParOf" srcId="{BB3B048F-349D-4AE5-8016-19472E7A49B9}" destId="{8CD8D84A-845C-4BB0-9FFB-13AEDA6D60DC}" srcOrd="2" destOrd="0" presId="urn:microsoft.com/office/officeart/2018/2/layout/IconCircleList"/>
    <dgm:cxn modelId="{97C490C4-4E7D-47D8-A4EE-204523A616C2}" type="presParOf" srcId="{BB3B048F-349D-4AE5-8016-19472E7A49B9}" destId="{8D3024E2-58C3-4B1C-985F-34DE0D125511}" srcOrd="3" destOrd="0" presId="urn:microsoft.com/office/officeart/2018/2/layout/IconCircleList"/>
    <dgm:cxn modelId="{D4232259-BEAE-4408-B259-F4495FC2AAB2}" type="presParOf" srcId="{601D0280-D511-4269-8DAE-A35FCC6DEABF}" destId="{0851CDB0-F075-482C-A798-68674DC9AC8C}" srcOrd="7" destOrd="0" presId="urn:microsoft.com/office/officeart/2018/2/layout/IconCircleList"/>
    <dgm:cxn modelId="{46E7B35E-1C54-4E46-B970-33C4E3C4BB6A}" type="presParOf" srcId="{601D0280-D511-4269-8DAE-A35FCC6DEABF}" destId="{EC7E79DC-53A9-4249-ADC6-A809E0A6E97F}" srcOrd="8" destOrd="0" presId="urn:microsoft.com/office/officeart/2018/2/layout/IconCircleList"/>
    <dgm:cxn modelId="{610272DF-13E5-4601-9C29-85370CF44F4C}" type="presParOf" srcId="{EC7E79DC-53A9-4249-ADC6-A809E0A6E97F}" destId="{1474F9C6-9E3E-44DF-9129-8E159288DBC1}" srcOrd="0" destOrd="0" presId="urn:microsoft.com/office/officeart/2018/2/layout/IconCircleList"/>
    <dgm:cxn modelId="{E2ADCDC4-8751-46F8-95F8-92EBF08031FD}" type="presParOf" srcId="{EC7E79DC-53A9-4249-ADC6-A809E0A6E97F}" destId="{A5AF054B-C2F4-47B7-B210-7DCC0F7B0774}" srcOrd="1" destOrd="0" presId="urn:microsoft.com/office/officeart/2018/2/layout/IconCircleList"/>
    <dgm:cxn modelId="{CDA558C2-0CFF-40E2-A839-1A1804697741}" type="presParOf" srcId="{EC7E79DC-53A9-4249-ADC6-A809E0A6E97F}" destId="{01643F68-C39A-4970-92AB-74E0393D7B52}" srcOrd="2" destOrd="0" presId="urn:microsoft.com/office/officeart/2018/2/layout/IconCircleList"/>
    <dgm:cxn modelId="{99ABCE15-8EA8-4139-9036-64D9E52A1D2B}" type="presParOf" srcId="{EC7E79DC-53A9-4249-ADC6-A809E0A6E97F}" destId="{111FCECD-7816-4C0D-94FE-A712738EC04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C6BC821-F3F3-4737-9C30-CA74D0F6B776}"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ADF1445-5467-4F1F-9B9A-1A1AF072EBF0}">
      <dgm:prSet/>
      <dgm:spPr/>
      <dgm:t>
        <a:bodyPr/>
        <a:lstStyle/>
        <a:p>
          <a:pPr>
            <a:lnSpc>
              <a:spcPct val="100000"/>
            </a:lnSpc>
          </a:pPr>
          <a:r>
            <a:rPr lang="en-IN" b="1"/>
            <a:t>Data Quality Dependency</a:t>
          </a:r>
          <a:r>
            <a:rPr lang="en-IN"/>
            <a:t>: The system's effectiveness heavily relies on the quality and completeness of the input data. Inaccurate or incomplete data may lead to less reliable fraud detection results.</a:t>
          </a:r>
          <a:endParaRPr lang="en-US"/>
        </a:p>
      </dgm:t>
    </dgm:pt>
    <dgm:pt modelId="{CEE0351F-B400-4013-B190-0A385E72FFFB}" type="parTrans" cxnId="{13B12D31-15B5-4956-A8A2-95B163FDB6F3}">
      <dgm:prSet/>
      <dgm:spPr/>
      <dgm:t>
        <a:bodyPr/>
        <a:lstStyle/>
        <a:p>
          <a:endParaRPr lang="en-US"/>
        </a:p>
      </dgm:t>
    </dgm:pt>
    <dgm:pt modelId="{38ADF0CB-43E0-4E21-A424-2405EE8C5B91}" type="sibTrans" cxnId="{13B12D31-15B5-4956-A8A2-95B163FDB6F3}">
      <dgm:prSet/>
      <dgm:spPr/>
      <dgm:t>
        <a:bodyPr/>
        <a:lstStyle/>
        <a:p>
          <a:endParaRPr lang="en-US"/>
        </a:p>
      </dgm:t>
    </dgm:pt>
    <dgm:pt modelId="{B5088291-5189-405B-80E5-7F0EFFFB6C4A}">
      <dgm:prSet/>
      <dgm:spPr/>
      <dgm:t>
        <a:bodyPr/>
        <a:lstStyle/>
        <a:p>
          <a:pPr>
            <a:lnSpc>
              <a:spcPct val="100000"/>
            </a:lnSpc>
          </a:pPr>
          <a:r>
            <a:rPr lang="en-IN" b="1"/>
            <a:t>Overfitting Risks</a:t>
          </a:r>
          <a:r>
            <a:rPr lang="en-IN"/>
            <a:t>: There's a potential for the machine learning models to overfit the training data, meaning they may perform exceptionally well on the training set but struggle with generalization to new, unseen data.</a:t>
          </a:r>
          <a:endParaRPr lang="en-US"/>
        </a:p>
      </dgm:t>
    </dgm:pt>
    <dgm:pt modelId="{E44D1DC6-9621-4F8A-9319-9622696D9254}" type="parTrans" cxnId="{E49D9370-B543-4E7D-AB0D-06EBE0039A90}">
      <dgm:prSet/>
      <dgm:spPr/>
      <dgm:t>
        <a:bodyPr/>
        <a:lstStyle/>
        <a:p>
          <a:endParaRPr lang="en-US"/>
        </a:p>
      </dgm:t>
    </dgm:pt>
    <dgm:pt modelId="{5BD5C7C5-F28D-406E-8CBC-3DA9A25D8B47}" type="sibTrans" cxnId="{E49D9370-B543-4E7D-AB0D-06EBE0039A90}">
      <dgm:prSet/>
      <dgm:spPr/>
      <dgm:t>
        <a:bodyPr/>
        <a:lstStyle/>
        <a:p>
          <a:endParaRPr lang="en-US"/>
        </a:p>
      </dgm:t>
    </dgm:pt>
    <dgm:pt modelId="{22B1B906-3949-44FA-8770-073D1E13D88E}">
      <dgm:prSet/>
      <dgm:spPr/>
      <dgm:t>
        <a:bodyPr/>
        <a:lstStyle/>
        <a:p>
          <a:pPr>
            <a:lnSpc>
              <a:spcPct val="100000"/>
            </a:lnSpc>
          </a:pPr>
          <a:r>
            <a:rPr lang="en-IN" b="1"/>
            <a:t>Algorithm Complexity</a:t>
          </a:r>
          <a:r>
            <a:rPr lang="en-IN"/>
            <a:t>: Implementing and maintaining complex machine learning algorithms and genetic algorithms can require significant computational resources and expertise, making it challenging for smaller organizations or those with limited technical capabilities.</a:t>
          </a:r>
          <a:endParaRPr lang="en-US"/>
        </a:p>
      </dgm:t>
    </dgm:pt>
    <dgm:pt modelId="{8C4E175F-9299-480D-A776-CA9B9593DFD3}" type="parTrans" cxnId="{E1262D18-08FE-4C96-BAFD-6DBB6DD3CB23}">
      <dgm:prSet/>
      <dgm:spPr/>
      <dgm:t>
        <a:bodyPr/>
        <a:lstStyle/>
        <a:p>
          <a:endParaRPr lang="en-US"/>
        </a:p>
      </dgm:t>
    </dgm:pt>
    <dgm:pt modelId="{E1BD9928-959C-4457-A27A-6EF689EBE279}" type="sibTrans" cxnId="{E1262D18-08FE-4C96-BAFD-6DBB6DD3CB23}">
      <dgm:prSet/>
      <dgm:spPr/>
      <dgm:t>
        <a:bodyPr/>
        <a:lstStyle/>
        <a:p>
          <a:endParaRPr lang="en-US"/>
        </a:p>
      </dgm:t>
    </dgm:pt>
    <dgm:pt modelId="{090C2E88-42C1-494D-975D-C7E566F984E5}">
      <dgm:prSet/>
      <dgm:spPr/>
      <dgm:t>
        <a:bodyPr/>
        <a:lstStyle/>
        <a:p>
          <a:pPr>
            <a:lnSpc>
              <a:spcPct val="100000"/>
            </a:lnSpc>
          </a:pPr>
          <a:r>
            <a:rPr lang="en-IN" b="1"/>
            <a:t>Detection of New Fraud Patterns</a:t>
          </a:r>
          <a:r>
            <a:rPr lang="en-IN"/>
            <a:t>: While the system may adapt to known fraud patterns, it may struggle to detect entirely new or previously unseen fraud tactics until they are incorporated into the training data.</a:t>
          </a:r>
          <a:endParaRPr lang="en-US"/>
        </a:p>
      </dgm:t>
    </dgm:pt>
    <dgm:pt modelId="{2D329AE6-E09D-47A0-B57F-C8FE2641BD79}" type="parTrans" cxnId="{B38FA9FE-726E-4D91-862A-BD531C7F4794}">
      <dgm:prSet/>
      <dgm:spPr/>
      <dgm:t>
        <a:bodyPr/>
        <a:lstStyle/>
        <a:p>
          <a:endParaRPr lang="en-US"/>
        </a:p>
      </dgm:t>
    </dgm:pt>
    <dgm:pt modelId="{9D953BC9-D724-431D-B371-B69F47A75DB8}" type="sibTrans" cxnId="{B38FA9FE-726E-4D91-862A-BD531C7F4794}">
      <dgm:prSet/>
      <dgm:spPr/>
      <dgm:t>
        <a:bodyPr/>
        <a:lstStyle/>
        <a:p>
          <a:endParaRPr lang="en-US"/>
        </a:p>
      </dgm:t>
    </dgm:pt>
    <dgm:pt modelId="{28C7F998-AB1F-442D-AC05-B5DA59B177E5}">
      <dgm:prSet/>
      <dgm:spPr/>
      <dgm:t>
        <a:bodyPr/>
        <a:lstStyle/>
        <a:p>
          <a:pPr>
            <a:lnSpc>
              <a:spcPct val="100000"/>
            </a:lnSpc>
          </a:pPr>
          <a:r>
            <a:rPr lang="en-IN" b="1"/>
            <a:t>False Negative Rates</a:t>
          </a:r>
          <a:r>
            <a:rPr lang="en-IN"/>
            <a:t>: In an effort to minimize false positives, the system may inadvertently allow some fraudulent transactions to go undetected, leading to potential financial losses and compromised security for users.</a:t>
          </a:r>
          <a:endParaRPr lang="en-US"/>
        </a:p>
      </dgm:t>
    </dgm:pt>
    <dgm:pt modelId="{7B148E2F-797A-4162-9505-1E67A08B72DF}" type="parTrans" cxnId="{6A4EAB6D-48E9-4A79-9497-B0957CE16A40}">
      <dgm:prSet/>
      <dgm:spPr/>
      <dgm:t>
        <a:bodyPr/>
        <a:lstStyle/>
        <a:p>
          <a:endParaRPr lang="en-US"/>
        </a:p>
      </dgm:t>
    </dgm:pt>
    <dgm:pt modelId="{26B2664F-5D45-4073-98AD-8BD26EE14852}" type="sibTrans" cxnId="{6A4EAB6D-48E9-4A79-9497-B0957CE16A40}">
      <dgm:prSet/>
      <dgm:spPr/>
      <dgm:t>
        <a:bodyPr/>
        <a:lstStyle/>
        <a:p>
          <a:endParaRPr lang="en-US"/>
        </a:p>
      </dgm:t>
    </dgm:pt>
    <dgm:pt modelId="{1BF005CA-4631-41BB-95F1-C7BEE5ADBE01}">
      <dgm:prSet/>
      <dgm:spPr/>
      <dgm:t>
        <a:bodyPr/>
        <a:lstStyle/>
        <a:p>
          <a:pPr>
            <a:lnSpc>
              <a:spcPct val="100000"/>
            </a:lnSpc>
          </a:pPr>
          <a:r>
            <a:rPr lang="en-IN" b="1"/>
            <a:t>Ethical and Privacy Concerns</a:t>
          </a:r>
          <a:r>
            <a:rPr lang="en-IN"/>
            <a:t>: The use of sensitive financial data for fraud detection purposes raises ethical and privacy concerns, necessitating careful handling and compliance with data protection regulations to ensure user confidentiality and trust.</a:t>
          </a:r>
          <a:endParaRPr lang="en-US"/>
        </a:p>
      </dgm:t>
    </dgm:pt>
    <dgm:pt modelId="{4D3DFCC8-8DFD-4C38-BB66-2B4994FC2FC5}" type="parTrans" cxnId="{9AEC7BFB-A94C-4456-B628-3C46005E59C7}">
      <dgm:prSet/>
      <dgm:spPr/>
      <dgm:t>
        <a:bodyPr/>
        <a:lstStyle/>
        <a:p>
          <a:endParaRPr lang="en-US"/>
        </a:p>
      </dgm:t>
    </dgm:pt>
    <dgm:pt modelId="{07EA0C51-994A-49B4-9EEE-C970EA9D6899}" type="sibTrans" cxnId="{9AEC7BFB-A94C-4456-B628-3C46005E59C7}">
      <dgm:prSet/>
      <dgm:spPr/>
      <dgm:t>
        <a:bodyPr/>
        <a:lstStyle/>
        <a:p>
          <a:endParaRPr lang="en-US"/>
        </a:p>
      </dgm:t>
    </dgm:pt>
    <dgm:pt modelId="{D78847E1-C965-40AC-ACD7-E79C094BC267}" type="pres">
      <dgm:prSet presAssocID="{BC6BC821-F3F3-4737-9C30-CA74D0F6B776}" presName="root" presStyleCnt="0">
        <dgm:presLayoutVars>
          <dgm:dir/>
          <dgm:resizeHandles val="exact"/>
        </dgm:presLayoutVars>
      </dgm:prSet>
      <dgm:spPr/>
    </dgm:pt>
    <dgm:pt modelId="{2F92A7A7-7A96-4E6D-A392-A5B142E1A542}" type="pres">
      <dgm:prSet presAssocID="{5ADF1445-5467-4F1F-9B9A-1A1AF072EBF0}" presName="compNode" presStyleCnt="0"/>
      <dgm:spPr/>
    </dgm:pt>
    <dgm:pt modelId="{8BCB3A0A-B28B-488F-AAC9-03CBC1FF2985}" type="pres">
      <dgm:prSet presAssocID="{5ADF1445-5467-4F1F-9B9A-1A1AF072EBF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C9C0AC9F-A5B0-40DF-BB20-EF14CABB3F33}" type="pres">
      <dgm:prSet presAssocID="{5ADF1445-5467-4F1F-9B9A-1A1AF072EBF0}" presName="spaceRect" presStyleCnt="0"/>
      <dgm:spPr/>
    </dgm:pt>
    <dgm:pt modelId="{2DB7FD68-9E7D-4F9A-B07F-CB672805AC80}" type="pres">
      <dgm:prSet presAssocID="{5ADF1445-5467-4F1F-9B9A-1A1AF072EBF0}" presName="textRect" presStyleLbl="revTx" presStyleIdx="0" presStyleCnt="6">
        <dgm:presLayoutVars>
          <dgm:chMax val="1"/>
          <dgm:chPref val="1"/>
        </dgm:presLayoutVars>
      </dgm:prSet>
      <dgm:spPr/>
    </dgm:pt>
    <dgm:pt modelId="{19A32179-EFEE-4580-B295-DBA15C285B78}" type="pres">
      <dgm:prSet presAssocID="{38ADF0CB-43E0-4E21-A424-2405EE8C5B91}" presName="sibTrans" presStyleCnt="0"/>
      <dgm:spPr/>
    </dgm:pt>
    <dgm:pt modelId="{7815D7A7-D98F-47F4-8450-7878E1501743}" type="pres">
      <dgm:prSet presAssocID="{B5088291-5189-405B-80E5-7F0EFFFB6C4A}" presName="compNode" presStyleCnt="0"/>
      <dgm:spPr/>
    </dgm:pt>
    <dgm:pt modelId="{C031E6F9-C6F1-452D-9DEC-A7AAFBECFB49}" type="pres">
      <dgm:prSet presAssocID="{B5088291-5189-405B-80E5-7F0EFFFB6C4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cientist"/>
        </a:ext>
      </dgm:extLst>
    </dgm:pt>
    <dgm:pt modelId="{3E1807AF-69F7-4B5B-95B2-137C881CE2BB}" type="pres">
      <dgm:prSet presAssocID="{B5088291-5189-405B-80E5-7F0EFFFB6C4A}" presName="spaceRect" presStyleCnt="0"/>
      <dgm:spPr/>
    </dgm:pt>
    <dgm:pt modelId="{9546F71E-F1BD-4B76-A2D4-EEA541348794}" type="pres">
      <dgm:prSet presAssocID="{B5088291-5189-405B-80E5-7F0EFFFB6C4A}" presName="textRect" presStyleLbl="revTx" presStyleIdx="1" presStyleCnt="6">
        <dgm:presLayoutVars>
          <dgm:chMax val="1"/>
          <dgm:chPref val="1"/>
        </dgm:presLayoutVars>
      </dgm:prSet>
      <dgm:spPr/>
    </dgm:pt>
    <dgm:pt modelId="{866684E4-0008-4765-923B-F61F98FC33B2}" type="pres">
      <dgm:prSet presAssocID="{5BD5C7C5-F28D-406E-8CBC-3DA9A25D8B47}" presName="sibTrans" presStyleCnt="0"/>
      <dgm:spPr/>
    </dgm:pt>
    <dgm:pt modelId="{0E0EDDA8-C232-4810-B606-898E90400CD2}" type="pres">
      <dgm:prSet presAssocID="{22B1B906-3949-44FA-8770-073D1E13D88E}" presName="compNode" presStyleCnt="0"/>
      <dgm:spPr/>
    </dgm:pt>
    <dgm:pt modelId="{E855C7D3-ADDF-4343-A708-B5E39562D418}" type="pres">
      <dgm:prSet presAssocID="{22B1B906-3949-44FA-8770-073D1E13D88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241A635A-A418-4CBC-BC4F-445EE53B3394}" type="pres">
      <dgm:prSet presAssocID="{22B1B906-3949-44FA-8770-073D1E13D88E}" presName="spaceRect" presStyleCnt="0"/>
      <dgm:spPr/>
    </dgm:pt>
    <dgm:pt modelId="{11C369C7-5D23-4AA5-AF71-5AE0A4605D2A}" type="pres">
      <dgm:prSet presAssocID="{22B1B906-3949-44FA-8770-073D1E13D88E}" presName="textRect" presStyleLbl="revTx" presStyleIdx="2" presStyleCnt="6">
        <dgm:presLayoutVars>
          <dgm:chMax val="1"/>
          <dgm:chPref val="1"/>
        </dgm:presLayoutVars>
      </dgm:prSet>
      <dgm:spPr/>
    </dgm:pt>
    <dgm:pt modelId="{E547D045-9B04-4B8E-BAB9-421976DDB600}" type="pres">
      <dgm:prSet presAssocID="{E1BD9928-959C-4457-A27A-6EF689EBE279}" presName="sibTrans" presStyleCnt="0"/>
      <dgm:spPr/>
    </dgm:pt>
    <dgm:pt modelId="{8E80EA70-03E0-4081-9002-D81DB789DC41}" type="pres">
      <dgm:prSet presAssocID="{090C2E88-42C1-494D-975D-C7E566F984E5}" presName="compNode" presStyleCnt="0"/>
      <dgm:spPr/>
    </dgm:pt>
    <dgm:pt modelId="{F212DEE0-4F3C-4448-B498-91895D51AA38}" type="pres">
      <dgm:prSet presAssocID="{090C2E88-42C1-494D-975D-C7E566F984E5}"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obber"/>
        </a:ext>
      </dgm:extLst>
    </dgm:pt>
    <dgm:pt modelId="{4BBB07A6-C781-49E2-AD5B-17EB78D0D3B0}" type="pres">
      <dgm:prSet presAssocID="{090C2E88-42C1-494D-975D-C7E566F984E5}" presName="spaceRect" presStyleCnt="0"/>
      <dgm:spPr/>
    </dgm:pt>
    <dgm:pt modelId="{CCFEDEDC-6FA6-46FC-AF5C-29CEFF317E76}" type="pres">
      <dgm:prSet presAssocID="{090C2E88-42C1-494D-975D-C7E566F984E5}" presName="textRect" presStyleLbl="revTx" presStyleIdx="3" presStyleCnt="6">
        <dgm:presLayoutVars>
          <dgm:chMax val="1"/>
          <dgm:chPref val="1"/>
        </dgm:presLayoutVars>
      </dgm:prSet>
      <dgm:spPr/>
    </dgm:pt>
    <dgm:pt modelId="{EA7C1B38-BD4B-4626-BFD6-0344436A9CF8}" type="pres">
      <dgm:prSet presAssocID="{9D953BC9-D724-431D-B371-B69F47A75DB8}" presName="sibTrans" presStyleCnt="0"/>
      <dgm:spPr/>
    </dgm:pt>
    <dgm:pt modelId="{4B419254-32EF-4802-9298-EC3A853F01DC}" type="pres">
      <dgm:prSet presAssocID="{28C7F998-AB1F-442D-AC05-B5DA59B177E5}" presName="compNode" presStyleCnt="0"/>
      <dgm:spPr/>
    </dgm:pt>
    <dgm:pt modelId="{97F69E87-93AC-4580-AA16-11D2608485A2}" type="pres">
      <dgm:prSet presAssocID="{28C7F998-AB1F-442D-AC05-B5DA59B177E5}"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Unlock"/>
        </a:ext>
      </dgm:extLst>
    </dgm:pt>
    <dgm:pt modelId="{2CBE83C3-4835-4292-AAD4-73B79D70746C}" type="pres">
      <dgm:prSet presAssocID="{28C7F998-AB1F-442D-AC05-B5DA59B177E5}" presName="spaceRect" presStyleCnt="0"/>
      <dgm:spPr/>
    </dgm:pt>
    <dgm:pt modelId="{D9DA5517-1CA1-4246-A47F-7EED3C1FDB48}" type="pres">
      <dgm:prSet presAssocID="{28C7F998-AB1F-442D-AC05-B5DA59B177E5}" presName="textRect" presStyleLbl="revTx" presStyleIdx="4" presStyleCnt="6">
        <dgm:presLayoutVars>
          <dgm:chMax val="1"/>
          <dgm:chPref val="1"/>
        </dgm:presLayoutVars>
      </dgm:prSet>
      <dgm:spPr/>
    </dgm:pt>
    <dgm:pt modelId="{621C281B-B942-46C4-80EF-246824C742A8}" type="pres">
      <dgm:prSet presAssocID="{26B2664F-5D45-4073-98AD-8BD26EE14852}" presName="sibTrans" presStyleCnt="0"/>
      <dgm:spPr/>
    </dgm:pt>
    <dgm:pt modelId="{17384623-E6F3-45D1-990E-C0427ECB1824}" type="pres">
      <dgm:prSet presAssocID="{1BF005CA-4631-41BB-95F1-C7BEE5ADBE01}" presName="compNode" presStyleCnt="0"/>
      <dgm:spPr/>
    </dgm:pt>
    <dgm:pt modelId="{D9E739EB-F6BA-41A9-800B-D4A71CC1EEBF}" type="pres">
      <dgm:prSet presAssocID="{1BF005CA-4631-41BB-95F1-C7BEE5ADBE0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Lock"/>
        </a:ext>
      </dgm:extLst>
    </dgm:pt>
    <dgm:pt modelId="{58A34DF1-A0ED-4557-8B33-EE4A1694CAD6}" type="pres">
      <dgm:prSet presAssocID="{1BF005CA-4631-41BB-95F1-C7BEE5ADBE01}" presName="spaceRect" presStyleCnt="0"/>
      <dgm:spPr/>
    </dgm:pt>
    <dgm:pt modelId="{40812A17-42F5-457E-B4E8-D9F7E50C30D6}" type="pres">
      <dgm:prSet presAssocID="{1BF005CA-4631-41BB-95F1-C7BEE5ADBE01}" presName="textRect" presStyleLbl="revTx" presStyleIdx="5" presStyleCnt="6">
        <dgm:presLayoutVars>
          <dgm:chMax val="1"/>
          <dgm:chPref val="1"/>
        </dgm:presLayoutVars>
      </dgm:prSet>
      <dgm:spPr/>
    </dgm:pt>
  </dgm:ptLst>
  <dgm:cxnLst>
    <dgm:cxn modelId="{E1262D18-08FE-4C96-BAFD-6DBB6DD3CB23}" srcId="{BC6BC821-F3F3-4737-9C30-CA74D0F6B776}" destId="{22B1B906-3949-44FA-8770-073D1E13D88E}" srcOrd="2" destOrd="0" parTransId="{8C4E175F-9299-480D-A776-CA9B9593DFD3}" sibTransId="{E1BD9928-959C-4457-A27A-6EF689EBE279}"/>
    <dgm:cxn modelId="{106D3226-3F58-42FC-B160-7AE46478359C}" type="presOf" srcId="{1BF005CA-4631-41BB-95F1-C7BEE5ADBE01}" destId="{40812A17-42F5-457E-B4E8-D9F7E50C30D6}" srcOrd="0" destOrd="0" presId="urn:microsoft.com/office/officeart/2018/2/layout/IconLabelList"/>
    <dgm:cxn modelId="{13B12D31-15B5-4956-A8A2-95B163FDB6F3}" srcId="{BC6BC821-F3F3-4737-9C30-CA74D0F6B776}" destId="{5ADF1445-5467-4F1F-9B9A-1A1AF072EBF0}" srcOrd="0" destOrd="0" parTransId="{CEE0351F-B400-4013-B190-0A385E72FFFB}" sibTransId="{38ADF0CB-43E0-4E21-A424-2405EE8C5B91}"/>
    <dgm:cxn modelId="{AEB7B164-DABB-46F3-86F9-1D9FDF399FF7}" type="presOf" srcId="{22B1B906-3949-44FA-8770-073D1E13D88E}" destId="{11C369C7-5D23-4AA5-AF71-5AE0A4605D2A}" srcOrd="0" destOrd="0" presId="urn:microsoft.com/office/officeart/2018/2/layout/IconLabelList"/>
    <dgm:cxn modelId="{8E208D47-479A-42EC-8A3E-A8513FFAD665}" type="presOf" srcId="{BC6BC821-F3F3-4737-9C30-CA74D0F6B776}" destId="{D78847E1-C965-40AC-ACD7-E79C094BC267}" srcOrd="0" destOrd="0" presId="urn:microsoft.com/office/officeart/2018/2/layout/IconLabelList"/>
    <dgm:cxn modelId="{6A4EAB6D-48E9-4A79-9497-B0957CE16A40}" srcId="{BC6BC821-F3F3-4737-9C30-CA74D0F6B776}" destId="{28C7F998-AB1F-442D-AC05-B5DA59B177E5}" srcOrd="4" destOrd="0" parTransId="{7B148E2F-797A-4162-9505-1E67A08B72DF}" sibTransId="{26B2664F-5D45-4073-98AD-8BD26EE14852}"/>
    <dgm:cxn modelId="{E49D9370-B543-4E7D-AB0D-06EBE0039A90}" srcId="{BC6BC821-F3F3-4737-9C30-CA74D0F6B776}" destId="{B5088291-5189-405B-80E5-7F0EFFFB6C4A}" srcOrd="1" destOrd="0" parTransId="{E44D1DC6-9621-4F8A-9319-9622696D9254}" sibTransId="{5BD5C7C5-F28D-406E-8CBC-3DA9A25D8B47}"/>
    <dgm:cxn modelId="{ED50A684-9053-4ED4-95DA-EB51F69E4187}" type="presOf" srcId="{28C7F998-AB1F-442D-AC05-B5DA59B177E5}" destId="{D9DA5517-1CA1-4246-A47F-7EED3C1FDB48}" srcOrd="0" destOrd="0" presId="urn:microsoft.com/office/officeart/2018/2/layout/IconLabelList"/>
    <dgm:cxn modelId="{55E8768E-D0CD-4BD4-92C9-292EF888AD56}" type="presOf" srcId="{5ADF1445-5467-4F1F-9B9A-1A1AF072EBF0}" destId="{2DB7FD68-9E7D-4F9A-B07F-CB672805AC80}" srcOrd="0" destOrd="0" presId="urn:microsoft.com/office/officeart/2018/2/layout/IconLabelList"/>
    <dgm:cxn modelId="{2FCCC0AF-5740-4414-A329-E84EA5188283}" type="presOf" srcId="{B5088291-5189-405B-80E5-7F0EFFFB6C4A}" destId="{9546F71E-F1BD-4B76-A2D4-EEA541348794}" srcOrd="0" destOrd="0" presId="urn:microsoft.com/office/officeart/2018/2/layout/IconLabelList"/>
    <dgm:cxn modelId="{1E1ACEBF-37F4-48A8-A1C9-BCBE5DE7A86F}" type="presOf" srcId="{090C2E88-42C1-494D-975D-C7E566F984E5}" destId="{CCFEDEDC-6FA6-46FC-AF5C-29CEFF317E76}" srcOrd="0" destOrd="0" presId="urn:microsoft.com/office/officeart/2018/2/layout/IconLabelList"/>
    <dgm:cxn modelId="{9AEC7BFB-A94C-4456-B628-3C46005E59C7}" srcId="{BC6BC821-F3F3-4737-9C30-CA74D0F6B776}" destId="{1BF005CA-4631-41BB-95F1-C7BEE5ADBE01}" srcOrd="5" destOrd="0" parTransId="{4D3DFCC8-8DFD-4C38-BB66-2B4994FC2FC5}" sibTransId="{07EA0C51-994A-49B4-9EEE-C970EA9D6899}"/>
    <dgm:cxn modelId="{B38FA9FE-726E-4D91-862A-BD531C7F4794}" srcId="{BC6BC821-F3F3-4737-9C30-CA74D0F6B776}" destId="{090C2E88-42C1-494D-975D-C7E566F984E5}" srcOrd="3" destOrd="0" parTransId="{2D329AE6-E09D-47A0-B57F-C8FE2641BD79}" sibTransId="{9D953BC9-D724-431D-B371-B69F47A75DB8}"/>
    <dgm:cxn modelId="{A92A21DF-C100-40C8-B471-83DD9EAACCC5}" type="presParOf" srcId="{D78847E1-C965-40AC-ACD7-E79C094BC267}" destId="{2F92A7A7-7A96-4E6D-A392-A5B142E1A542}" srcOrd="0" destOrd="0" presId="urn:microsoft.com/office/officeart/2018/2/layout/IconLabelList"/>
    <dgm:cxn modelId="{A01BBAC0-A5F8-407E-ADF6-A8AD9D05857D}" type="presParOf" srcId="{2F92A7A7-7A96-4E6D-A392-A5B142E1A542}" destId="{8BCB3A0A-B28B-488F-AAC9-03CBC1FF2985}" srcOrd="0" destOrd="0" presId="urn:microsoft.com/office/officeart/2018/2/layout/IconLabelList"/>
    <dgm:cxn modelId="{541B9266-BC04-4A20-9B13-47BC6CFCE1BD}" type="presParOf" srcId="{2F92A7A7-7A96-4E6D-A392-A5B142E1A542}" destId="{C9C0AC9F-A5B0-40DF-BB20-EF14CABB3F33}" srcOrd="1" destOrd="0" presId="urn:microsoft.com/office/officeart/2018/2/layout/IconLabelList"/>
    <dgm:cxn modelId="{21084CB8-D953-428A-95BB-4C7F8EC67325}" type="presParOf" srcId="{2F92A7A7-7A96-4E6D-A392-A5B142E1A542}" destId="{2DB7FD68-9E7D-4F9A-B07F-CB672805AC80}" srcOrd="2" destOrd="0" presId="urn:microsoft.com/office/officeart/2018/2/layout/IconLabelList"/>
    <dgm:cxn modelId="{F1D07171-A088-4164-AF71-679AA2B4A39A}" type="presParOf" srcId="{D78847E1-C965-40AC-ACD7-E79C094BC267}" destId="{19A32179-EFEE-4580-B295-DBA15C285B78}" srcOrd="1" destOrd="0" presId="urn:microsoft.com/office/officeart/2018/2/layout/IconLabelList"/>
    <dgm:cxn modelId="{E0A6992B-A4B2-4996-9C78-E3F3AE5AC7F6}" type="presParOf" srcId="{D78847E1-C965-40AC-ACD7-E79C094BC267}" destId="{7815D7A7-D98F-47F4-8450-7878E1501743}" srcOrd="2" destOrd="0" presId="urn:microsoft.com/office/officeart/2018/2/layout/IconLabelList"/>
    <dgm:cxn modelId="{49B7D336-186B-47AB-B425-963008A9BADE}" type="presParOf" srcId="{7815D7A7-D98F-47F4-8450-7878E1501743}" destId="{C031E6F9-C6F1-452D-9DEC-A7AAFBECFB49}" srcOrd="0" destOrd="0" presId="urn:microsoft.com/office/officeart/2018/2/layout/IconLabelList"/>
    <dgm:cxn modelId="{1324069B-6477-438E-80DA-F39ED043012D}" type="presParOf" srcId="{7815D7A7-D98F-47F4-8450-7878E1501743}" destId="{3E1807AF-69F7-4B5B-95B2-137C881CE2BB}" srcOrd="1" destOrd="0" presId="urn:microsoft.com/office/officeart/2018/2/layout/IconLabelList"/>
    <dgm:cxn modelId="{4421A628-36C6-48E8-A428-E63C111E302A}" type="presParOf" srcId="{7815D7A7-D98F-47F4-8450-7878E1501743}" destId="{9546F71E-F1BD-4B76-A2D4-EEA541348794}" srcOrd="2" destOrd="0" presId="urn:microsoft.com/office/officeart/2018/2/layout/IconLabelList"/>
    <dgm:cxn modelId="{69633024-257C-4759-B9AB-E41EBF83E500}" type="presParOf" srcId="{D78847E1-C965-40AC-ACD7-E79C094BC267}" destId="{866684E4-0008-4765-923B-F61F98FC33B2}" srcOrd="3" destOrd="0" presId="urn:microsoft.com/office/officeart/2018/2/layout/IconLabelList"/>
    <dgm:cxn modelId="{E6DB3D73-C8AE-4635-A6BA-DE83D541900B}" type="presParOf" srcId="{D78847E1-C965-40AC-ACD7-E79C094BC267}" destId="{0E0EDDA8-C232-4810-B606-898E90400CD2}" srcOrd="4" destOrd="0" presId="urn:microsoft.com/office/officeart/2018/2/layout/IconLabelList"/>
    <dgm:cxn modelId="{C105F6EB-1687-4CDA-9BAE-7CB1A5CA2BB0}" type="presParOf" srcId="{0E0EDDA8-C232-4810-B606-898E90400CD2}" destId="{E855C7D3-ADDF-4343-A708-B5E39562D418}" srcOrd="0" destOrd="0" presId="urn:microsoft.com/office/officeart/2018/2/layout/IconLabelList"/>
    <dgm:cxn modelId="{7AD974C6-7785-4EDA-961D-E06C8C08CC81}" type="presParOf" srcId="{0E0EDDA8-C232-4810-B606-898E90400CD2}" destId="{241A635A-A418-4CBC-BC4F-445EE53B3394}" srcOrd="1" destOrd="0" presId="urn:microsoft.com/office/officeart/2018/2/layout/IconLabelList"/>
    <dgm:cxn modelId="{5700525B-853A-491E-84B4-D65F19A0AEAF}" type="presParOf" srcId="{0E0EDDA8-C232-4810-B606-898E90400CD2}" destId="{11C369C7-5D23-4AA5-AF71-5AE0A4605D2A}" srcOrd="2" destOrd="0" presId="urn:microsoft.com/office/officeart/2018/2/layout/IconLabelList"/>
    <dgm:cxn modelId="{21811E77-5E43-4B00-A849-C3E3B708BDD9}" type="presParOf" srcId="{D78847E1-C965-40AC-ACD7-E79C094BC267}" destId="{E547D045-9B04-4B8E-BAB9-421976DDB600}" srcOrd="5" destOrd="0" presId="urn:microsoft.com/office/officeart/2018/2/layout/IconLabelList"/>
    <dgm:cxn modelId="{914C8F92-3769-404D-A55B-10FF9EF3DE0A}" type="presParOf" srcId="{D78847E1-C965-40AC-ACD7-E79C094BC267}" destId="{8E80EA70-03E0-4081-9002-D81DB789DC41}" srcOrd="6" destOrd="0" presId="urn:microsoft.com/office/officeart/2018/2/layout/IconLabelList"/>
    <dgm:cxn modelId="{26DFE296-BC28-47AB-A624-C1337A115873}" type="presParOf" srcId="{8E80EA70-03E0-4081-9002-D81DB789DC41}" destId="{F212DEE0-4F3C-4448-B498-91895D51AA38}" srcOrd="0" destOrd="0" presId="urn:microsoft.com/office/officeart/2018/2/layout/IconLabelList"/>
    <dgm:cxn modelId="{C40E6662-9D12-4AD8-AACD-A5BC754CB0EA}" type="presParOf" srcId="{8E80EA70-03E0-4081-9002-D81DB789DC41}" destId="{4BBB07A6-C781-49E2-AD5B-17EB78D0D3B0}" srcOrd="1" destOrd="0" presId="urn:microsoft.com/office/officeart/2018/2/layout/IconLabelList"/>
    <dgm:cxn modelId="{D517AC03-AC98-4706-B4FD-B72848861C18}" type="presParOf" srcId="{8E80EA70-03E0-4081-9002-D81DB789DC41}" destId="{CCFEDEDC-6FA6-46FC-AF5C-29CEFF317E76}" srcOrd="2" destOrd="0" presId="urn:microsoft.com/office/officeart/2018/2/layout/IconLabelList"/>
    <dgm:cxn modelId="{375FAD23-9AA3-4954-9E2C-195811C894D0}" type="presParOf" srcId="{D78847E1-C965-40AC-ACD7-E79C094BC267}" destId="{EA7C1B38-BD4B-4626-BFD6-0344436A9CF8}" srcOrd="7" destOrd="0" presId="urn:microsoft.com/office/officeart/2018/2/layout/IconLabelList"/>
    <dgm:cxn modelId="{12875A20-2AAE-45D4-AB0A-E1F6021F0695}" type="presParOf" srcId="{D78847E1-C965-40AC-ACD7-E79C094BC267}" destId="{4B419254-32EF-4802-9298-EC3A853F01DC}" srcOrd="8" destOrd="0" presId="urn:microsoft.com/office/officeart/2018/2/layout/IconLabelList"/>
    <dgm:cxn modelId="{A8D7CDF8-8043-4794-8CC8-C13A8AA95868}" type="presParOf" srcId="{4B419254-32EF-4802-9298-EC3A853F01DC}" destId="{97F69E87-93AC-4580-AA16-11D2608485A2}" srcOrd="0" destOrd="0" presId="urn:microsoft.com/office/officeart/2018/2/layout/IconLabelList"/>
    <dgm:cxn modelId="{67EBF40B-C732-4587-81F9-00B96917155E}" type="presParOf" srcId="{4B419254-32EF-4802-9298-EC3A853F01DC}" destId="{2CBE83C3-4835-4292-AAD4-73B79D70746C}" srcOrd="1" destOrd="0" presId="urn:microsoft.com/office/officeart/2018/2/layout/IconLabelList"/>
    <dgm:cxn modelId="{BCDBE18F-CD88-4675-AECE-5161E0FCDF03}" type="presParOf" srcId="{4B419254-32EF-4802-9298-EC3A853F01DC}" destId="{D9DA5517-1CA1-4246-A47F-7EED3C1FDB48}" srcOrd="2" destOrd="0" presId="urn:microsoft.com/office/officeart/2018/2/layout/IconLabelList"/>
    <dgm:cxn modelId="{145CDB8E-971E-4EBD-BC67-CDF44F5C3878}" type="presParOf" srcId="{D78847E1-C965-40AC-ACD7-E79C094BC267}" destId="{621C281B-B942-46C4-80EF-246824C742A8}" srcOrd="9" destOrd="0" presId="urn:microsoft.com/office/officeart/2018/2/layout/IconLabelList"/>
    <dgm:cxn modelId="{D1C26AC6-80CB-4A21-A205-DC8F5DFA58FE}" type="presParOf" srcId="{D78847E1-C965-40AC-ACD7-E79C094BC267}" destId="{17384623-E6F3-45D1-990E-C0427ECB1824}" srcOrd="10" destOrd="0" presId="urn:microsoft.com/office/officeart/2018/2/layout/IconLabelList"/>
    <dgm:cxn modelId="{969840D4-A74C-419D-965D-F5C9F00A5664}" type="presParOf" srcId="{17384623-E6F3-45D1-990E-C0427ECB1824}" destId="{D9E739EB-F6BA-41A9-800B-D4A71CC1EEBF}" srcOrd="0" destOrd="0" presId="urn:microsoft.com/office/officeart/2018/2/layout/IconLabelList"/>
    <dgm:cxn modelId="{C7243508-4199-4387-A62C-EA8C68F66979}" type="presParOf" srcId="{17384623-E6F3-45D1-990E-C0427ECB1824}" destId="{58A34DF1-A0ED-4557-8B33-EE4A1694CAD6}" srcOrd="1" destOrd="0" presId="urn:microsoft.com/office/officeart/2018/2/layout/IconLabelList"/>
    <dgm:cxn modelId="{542AEAC4-26C8-422D-B7F3-C12F5148B0D7}" type="presParOf" srcId="{17384623-E6F3-45D1-990E-C0427ECB1824}" destId="{40812A17-42F5-457E-B4E8-D9F7E50C30D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21B9BAD-7560-4828-9F5D-C33AEEEB4D56}"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CD0C5871-7A38-414F-BB0D-C09F4230B4D4}">
      <dgm:prSet/>
      <dgm:spPr/>
      <dgm:t>
        <a:bodyPr/>
        <a:lstStyle/>
        <a:p>
          <a:r>
            <a:rPr lang="en-IN" b="1"/>
            <a:t>Enhanced Data Quality</a:t>
          </a:r>
          <a:r>
            <a:rPr lang="en-IN"/>
            <a:t>: Invest in methods to improve the quality and integrity of input data, potentially exploring data augmentation techniques or advanced data cleaning algorithms.</a:t>
          </a:r>
          <a:endParaRPr lang="en-US"/>
        </a:p>
      </dgm:t>
    </dgm:pt>
    <dgm:pt modelId="{46EB02A5-7E64-41F8-8277-C00C093267C3}" type="parTrans" cxnId="{A7A279D2-74A0-4C81-B94A-5F7DF63EA112}">
      <dgm:prSet/>
      <dgm:spPr/>
      <dgm:t>
        <a:bodyPr/>
        <a:lstStyle/>
        <a:p>
          <a:endParaRPr lang="en-US"/>
        </a:p>
      </dgm:t>
    </dgm:pt>
    <dgm:pt modelId="{01523635-8173-4B8C-9954-6CADA48CBBFC}" type="sibTrans" cxnId="{A7A279D2-74A0-4C81-B94A-5F7DF63EA112}">
      <dgm:prSet/>
      <dgm:spPr/>
      <dgm:t>
        <a:bodyPr/>
        <a:lstStyle/>
        <a:p>
          <a:endParaRPr lang="en-US"/>
        </a:p>
      </dgm:t>
    </dgm:pt>
    <dgm:pt modelId="{9A803567-6CF6-453A-A223-121CF8F4EF1D}">
      <dgm:prSet/>
      <dgm:spPr/>
      <dgm:t>
        <a:bodyPr/>
        <a:lstStyle/>
        <a:p>
          <a:r>
            <a:rPr lang="en-IN" b="1"/>
            <a:t>Algorithmic Refinement</a:t>
          </a:r>
          <a:r>
            <a:rPr lang="en-IN"/>
            <a:t>: Continuously refine and optimize machine learning algorithms to minimize overfitting, enhance model generalization, and adapt to emerging fraud patterns.</a:t>
          </a:r>
          <a:endParaRPr lang="en-US"/>
        </a:p>
      </dgm:t>
    </dgm:pt>
    <dgm:pt modelId="{6EFF767B-3975-4E0E-AAD1-DCF33CBA6C3B}" type="parTrans" cxnId="{2AB7DC74-26D8-4051-BC99-A7C3CF23E48E}">
      <dgm:prSet/>
      <dgm:spPr/>
      <dgm:t>
        <a:bodyPr/>
        <a:lstStyle/>
        <a:p>
          <a:endParaRPr lang="en-US"/>
        </a:p>
      </dgm:t>
    </dgm:pt>
    <dgm:pt modelId="{B5605566-8EF7-4B89-B265-959CC926EDC9}" type="sibTrans" cxnId="{2AB7DC74-26D8-4051-BC99-A7C3CF23E48E}">
      <dgm:prSet/>
      <dgm:spPr/>
      <dgm:t>
        <a:bodyPr/>
        <a:lstStyle/>
        <a:p>
          <a:endParaRPr lang="en-US"/>
        </a:p>
      </dgm:t>
    </dgm:pt>
    <dgm:pt modelId="{85635600-366A-4D33-AEAA-EBA80BFB218A}">
      <dgm:prSet/>
      <dgm:spPr/>
      <dgm:t>
        <a:bodyPr/>
        <a:lstStyle/>
        <a:p>
          <a:r>
            <a:rPr lang="en-IN" b="1"/>
            <a:t>Integration of Advanced Technologies</a:t>
          </a:r>
          <a:r>
            <a:rPr lang="en-IN"/>
            <a:t>: Explore the integration of emerging technologies such as blockchain and anomaly detection methods to further enhance the robustness and resilience of the fraud detection system.</a:t>
          </a:r>
          <a:endParaRPr lang="en-US"/>
        </a:p>
      </dgm:t>
    </dgm:pt>
    <dgm:pt modelId="{D1ED2062-7898-4BA9-833C-46161B9C2CCB}" type="parTrans" cxnId="{43D1E205-3D7C-48DF-AEB2-2D6597F5825F}">
      <dgm:prSet/>
      <dgm:spPr/>
      <dgm:t>
        <a:bodyPr/>
        <a:lstStyle/>
        <a:p>
          <a:endParaRPr lang="en-US"/>
        </a:p>
      </dgm:t>
    </dgm:pt>
    <dgm:pt modelId="{E4240997-4C35-4089-BCF8-4216C55D1507}" type="sibTrans" cxnId="{43D1E205-3D7C-48DF-AEB2-2D6597F5825F}">
      <dgm:prSet/>
      <dgm:spPr/>
      <dgm:t>
        <a:bodyPr/>
        <a:lstStyle/>
        <a:p>
          <a:endParaRPr lang="en-US"/>
        </a:p>
      </dgm:t>
    </dgm:pt>
    <dgm:pt modelId="{38115374-2F05-437E-B8EF-914E0FA3807C}">
      <dgm:prSet/>
      <dgm:spPr/>
      <dgm:t>
        <a:bodyPr/>
        <a:lstStyle/>
        <a:p>
          <a:r>
            <a:rPr lang="en-IN" b="1"/>
            <a:t>User-Centric Design</a:t>
          </a:r>
          <a:r>
            <a:rPr lang="en-IN"/>
            <a:t>: Prioritize user experience and usability by implementing intuitive interfaces, transparent communication of fraud detection processes, and mechanisms for user feedback and engagement.</a:t>
          </a:r>
          <a:endParaRPr lang="en-US"/>
        </a:p>
      </dgm:t>
    </dgm:pt>
    <dgm:pt modelId="{338506F2-B695-42BA-8F61-621FFA5A38C7}" type="parTrans" cxnId="{6BFFA887-298D-412C-A384-8BA234EB5393}">
      <dgm:prSet/>
      <dgm:spPr/>
      <dgm:t>
        <a:bodyPr/>
        <a:lstStyle/>
        <a:p>
          <a:endParaRPr lang="en-US"/>
        </a:p>
      </dgm:t>
    </dgm:pt>
    <dgm:pt modelId="{22F453C4-1ACF-44C0-8852-CE9A95339BCD}" type="sibTrans" cxnId="{6BFFA887-298D-412C-A384-8BA234EB5393}">
      <dgm:prSet/>
      <dgm:spPr/>
      <dgm:t>
        <a:bodyPr/>
        <a:lstStyle/>
        <a:p>
          <a:endParaRPr lang="en-US"/>
        </a:p>
      </dgm:t>
    </dgm:pt>
    <dgm:pt modelId="{82B6B035-8B72-492E-8884-68DE4491FC09}">
      <dgm:prSet/>
      <dgm:spPr/>
      <dgm:t>
        <a:bodyPr/>
        <a:lstStyle/>
        <a:p>
          <a:r>
            <a:rPr lang="en-IN" b="1"/>
            <a:t>Cross-Domain Collaboration</a:t>
          </a:r>
          <a:r>
            <a:rPr lang="en-IN"/>
            <a:t>: Foster collaboration with industry experts, regulatory bodies, and academia to share insights, best practices, and data resources for collective advancement in fraud detection research and implementation.</a:t>
          </a:r>
          <a:endParaRPr lang="en-US"/>
        </a:p>
      </dgm:t>
    </dgm:pt>
    <dgm:pt modelId="{3CBE505E-3F31-414A-A274-DDC17005CCFB}" type="parTrans" cxnId="{EFC32362-94F3-4377-AEAE-725D175FC0D8}">
      <dgm:prSet/>
      <dgm:spPr/>
      <dgm:t>
        <a:bodyPr/>
        <a:lstStyle/>
        <a:p>
          <a:endParaRPr lang="en-US"/>
        </a:p>
      </dgm:t>
    </dgm:pt>
    <dgm:pt modelId="{E0C786F2-7170-4B1E-9C86-EDD3C1C3D8CB}" type="sibTrans" cxnId="{EFC32362-94F3-4377-AEAE-725D175FC0D8}">
      <dgm:prSet/>
      <dgm:spPr/>
      <dgm:t>
        <a:bodyPr/>
        <a:lstStyle/>
        <a:p>
          <a:endParaRPr lang="en-US"/>
        </a:p>
      </dgm:t>
    </dgm:pt>
    <dgm:pt modelId="{2B500103-4EE2-49F5-86A1-A4B46DC05E0C}" type="pres">
      <dgm:prSet presAssocID="{321B9BAD-7560-4828-9F5D-C33AEEEB4D56}" presName="outerComposite" presStyleCnt="0">
        <dgm:presLayoutVars>
          <dgm:chMax val="5"/>
          <dgm:dir/>
          <dgm:resizeHandles val="exact"/>
        </dgm:presLayoutVars>
      </dgm:prSet>
      <dgm:spPr/>
    </dgm:pt>
    <dgm:pt modelId="{6A1F4459-1519-4EA5-BA35-526BDEF0305A}" type="pres">
      <dgm:prSet presAssocID="{321B9BAD-7560-4828-9F5D-C33AEEEB4D56}" presName="dummyMaxCanvas" presStyleCnt="0">
        <dgm:presLayoutVars/>
      </dgm:prSet>
      <dgm:spPr/>
    </dgm:pt>
    <dgm:pt modelId="{B2CA9B6B-D8B7-461E-B116-6F6A75C64B07}" type="pres">
      <dgm:prSet presAssocID="{321B9BAD-7560-4828-9F5D-C33AEEEB4D56}" presName="FiveNodes_1" presStyleLbl="node1" presStyleIdx="0" presStyleCnt="5">
        <dgm:presLayoutVars>
          <dgm:bulletEnabled val="1"/>
        </dgm:presLayoutVars>
      </dgm:prSet>
      <dgm:spPr/>
    </dgm:pt>
    <dgm:pt modelId="{10D52262-265F-441F-B504-B7DEF783D5AE}" type="pres">
      <dgm:prSet presAssocID="{321B9BAD-7560-4828-9F5D-C33AEEEB4D56}" presName="FiveNodes_2" presStyleLbl="node1" presStyleIdx="1" presStyleCnt="5">
        <dgm:presLayoutVars>
          <dgm:bulletEnabled val="1"/>
        </dgm:presLayoutVars>
      </dgm:prSet>
      <dgm:spPr/>
    </dgm:pt>
    <dgm:pt modelId="{59F88923-AFC6-4E4B-9AE1-89E91DC6A3BE}" type="pres">
      <dgm:prSet presAssocID="{321B9BAD-7560-4828-9F5D-C33AEEEB4D56}" presName="FiveNodes_3" presStyleLbl="node1" presStyleIdx="2" presStyleCnt="5">
        <dgm:presLayoutVars>
          <dgm:bulletEnabled val="1"/>
        </dgm:presLayoutVars>
      </dgm:prSet>
      <dgm:spPr/>
    </dgm:pt>
    <dgm:pt modelId="{DE9FB39F-545A-4DF8-B13E-6AB51D4881A3}" type="pres">
      <dgm:prSet presAssocID="{321B9BAD-7560-4828-9F5D-C33AEEEB4D56}" presName="FiveNodes_4" presStyleLbl="node1" presStyleIdx="3" presStyleCnt="5">
        <dgm:presLayoutVars>
          <dgm:bulletEnabled val="1"/>
        </dgm:presLayoutVars>
      </dgm:prSet>
      <dgm:spPr/>
    </dgm:pt>
    <dgm:pt modelId="{A6DD5627-AE5E-4B61-A83E-E46AA9D8AAE7}" type="pres">
      <dgm:prSet presAssocID="{321B9BAD-7560-4828-9F5D-C33AEEEB4D56}" presName="FiveNodes_5" presStyleLbl="node1" presStyleIdx="4" presStyleCnt="5">
        <dgm:presLayoutVars>
          <dgm:bulletEnabled val="1"/>
        </dgm:presLayoutVars>
      </dgm:prSet>
      <dgm:spPr/>
    </dgm:pt>
    <dgm:pt modelId="{1E887FA8-332C-4D94-BB49-C34F1E2C3F46}" type="pres">
      <dgm:prSet presAssocID="{321B9BAD-7560-4828-9F5D-C33AEEEB4D56}" presName="FiveConn_1-2" presStyleLbl="fgAccFollowNode1" presStyleIdx="0" presStyleCnt="4">
        <dgm:presLayoutVars>
          <dgm:bulletEnabled val="1"/>
        </dgm:presLayoutVars>
      </dgm:prSet>
      <dgm:spPr/>
    </dgm:pt>
    <dgm:pt modelId="{C5557D0C-A5A4-4541-94C1-B3C2D82B37F9}" type="pres">
      <dgm:prSet presAssocID="{321B9BAD-7560-4828-9F5D-C33AEEEB4D56}" presName="FiveConn_2-3" presStyleLbl="fgAccFollowNode1" presStyleIdx="1" presStyleCnt="4">
        <dgm:presLayoutVars>
          <dgm:bulletEnabled val="1"/>
        </dgm:presLayoutVars>
      </dgm:prSet>
      <dgm:spPr/>
    </dgm:pt>
    <dgm:pt modelId="{A1B0554C-5C21-44BA-80B4-5E30A408B1DE}" type="pres">
      <dgm:prSet presAssocID="{321B9BAD-7560-4828-9F5D-C33AEEEB4D56}" presName="FiveConn_3-4" presStyleLbl="fgAccFollowNode1" presStyleIdx="2" presStyleCnt="4">
        <dgm:presLayoutVars>
          <dgm:bulletEnabled val="1"/>
        </dgm:presLayoutVars>
      </dgm:prSet>
      <dgm:spPr/>
    </dgm:pt>
    <dgm:pt modelId="{4886341E-2240-4AF7-A7F9-A9A8C6F833E7}" type="pres">
      <dgm:prSet presAssocID="{321B9BAD-7560-4828-9F5D-C33AEEEB4D56}" presName="FiveConn_4-5" presStyleLbl="fgAccFollowNode1" presStyleIdx="3" presStyleCnt="4">
        <dgm:presLayoutVars>
          <dgm:bulletEnabled val="1"/>
        </dgm:presLayoutVars>
      </dgm:prSet>
      <dgm:spPr/>
    </dgm:pt>
    <dgm:pt modelId="{450C64FD-F830-4719-BE66-F21AB3DB3EDC}" type="pres">
      <dgm:prSet presAssocID="{321B9BAD-7560-4828-9F5D-C33AEEEB4D56}" presName="FiveNodes_1_text" presStyleLbl="node1" presStyleIdx="4" presStyleCnt="5">
        <dgm:presLayoutVars>
          <dgm:bulletEnabled val="1"/>
        </dgm:presLayoutVars>
      </dgm:prSet>
      <dgm:spPr/>
    </dgm:pt>
    <dgm:pt modelId="{2714D0DB-B07A-4588-89F1-0611F25D0C20}" type="pres">
      <dgm:prSet presAssocID="{321B9BAD-7560-4828-9F5D-C33AEEEB4D56}" presName="FiveNodes_2_text" presStyleLbl="node1" presStyleIdx="4" presStyleCnt="5">
        <dgm:presLayoutVars>
          <dgm:bulletEnabled val="1"/>
        </dgm:presLayoutVars>
      </dgm:prSet>
      <dgm:spPr/>
    </dgm:pt>
    <dgm:pt modelId="{A8FA57D2-C8C8-4790-A14E-63B13AF4864C}" type="pres">
      <dgm:prSet presAssocID="{321B9BAD-7560-4828-9F5D-C33AEEEB4D56}" presName="FiveNodes_3_text" presStyleLbl="node1" presStyleIdx="4" presStyleCnt="5">
        <dgm:presLayoutVars>
          <dgm:bulletEnabled val="1"/>
        </dgm:presLayoutVars>
      </dgm:prSet>
      <dgm:spPr/>
    </dgm:pt>
    <dgm:pt modelId="{50E394CF-1587-4072-B275-E8CD348D7A6B}" type="pres">
      <dgm:prSet presAssocID="{321B9BAD-7560-4828-9F5D-C33AEEEB4D56}" presName="FiveNodes_4_text" presStyleLbl="node1" presStyleIdx="4" presStyleCnt="5">
        <dgm:presLayoutVars>
          <dgm:bulletEnabled val="1"/>
        </dgm:presLayoutVars>
      </dgm:prSet>
      <dgm:spPr/>
    </dgm:pt>
    <dgm:pt modelId="{85AABB38-E7F5-4017-A218-196CB3879E45}" type="pres">
      <dgm:prSet presAssocID="{321B9BAD-7560-4828-9F5D-C33AEEEB4D56}" presName="FiveNodes_5_text" presStyleLbl="node1" presStyleIdx="4" presStyleCnt="5">
        <dgm:presLayoutVars>
          <dgm:bulletEnabled val="1"/>
        </dgm:presLayoutVars>
      </dgm:prSet>
      <dgm:spPr/>
    </dgm:pt>
  </dgm:ptLst>
  <dgm:cxnLst>
    <dgm:cxn modelId="{43D1E205-3D7C-48DF-AEB2-2D6597F5825F}" srcId="{321B9BAD-7560-4828-9F5D-C33AEEEB4D56}" destId="{85635600-366A-4D33-AEAA-EBA80BFB218A}" srcOrd="2" destOrd="0" parTransId="{D1ED2062-7898-4BA9-833C-46161B9C2CCB}" sibTransId="{E4240997-4C35-4089-BCF8-4216C55D1507}"/>
    <dgm:cxn modelId="{9938BE24-A37F-48E1-B2CD-BE5173BB2E12}" type="presOf" srcId="{9A803567-6CF6-453A-A223-121CF8F4EF1D}" destId="{10D52262-265F-441F-B504-B7DEF783D5AE}" srcOrd="0" destOrd="0" presId="urn:microsoft.com/office/officeart/2005/8/layout/vProcess5"/>
    <dgm:cxn modelId="{EFC32362-94F3-4377-AEAE-725D175FC0D8}" srcId="{321B9BAD-7560-4828-9F5D-C33AEEEB4D56}" destId="{82B6B035-8B72-492E-8884-68DE4491FC09}" srcOrd="4" destOrd="0" parTransId="{3CBE505E-3F31-414A-A274-DDC17005CCFB}" sibTransId="{E0C786F2-7170-4B1E-9C86-EDD3C1C3D8CB}"/>
    <dgm:cxn modelId="{1DF23E4A-DB77-4941-AD48-41BD8986F53C}" type="presOf" srcId="{85635600-366A-4D33-AEAA-EBA80BFB218A}" destId="{A8FA57D2-C8C8-4790-A14E-63B13AF4864C}" srcOrd="1" destOrd="0" presId="urn:microsoft.com/office/officeart/2005/8/layout/vProcess5"/>
    <dgm:cxn modelId="{647B7D6A-468D-4E3D-A157-A21985AC8882}" type="presOf" srcId="{321B9BAD-7560-4828-9F5D-C33AEEEB4D56}" destId="{2B500103-4EE2-49F5-86A1-A4B46DC05E0C}" srcOrd="0" destOrd="0" presId="urn:microsoft.com/office/officeart/2005/8/layout/vProcess5"/>
    <dgm:cxn modelId="{3A37F14D-9D6D-493C-8A79-E0DBB41C4F6B}" type="presOf" srcId="{82B6B035-8B72-492E-8884-68DE4491FC09}" destId="{85AABB38-E7F5-4017-A218-196CB3879E45}" srcOrd="1" destOrd="0" presId="urn:microsoft.com/office/officeart/2005/8/layout/vProcess5"/>
    <dgm:cxn modelId="{E03D5F4F-6283-4753-B94A-E92D32B019CD}" type="presOf" srcId="{CD0C5871-7A38-414F-BB0D-C09F4230B4D4}" destId="{B2CA9B6B-D8B7-461E-B116-6F6A75C64B07}" srcOrd="0" destOrd="0" presId="urn:microsoft.com/office/officeart/2005/8/layout/vProcess5"/>
    <dgm:cxn modelId="{2AB7DC74-26D8-4051-BC99-A7C3CF23E48E}" srcId="{321B9BAD-7560-4828-9F5D-C33AEEEB4D56}" destId="{9A803567-6CF6-453A-A223-121CF8F4EF1D}" srcOrd="1" destOrd="0" parTransId="{6EFF767B-3975-4E0E-AAD1-DCF33CBA6C3B}" sibTransId="{B5605566-8EF7-4B89-B265-959CC926EDC9}"/>
    <dgm:cxn modelId="{201EEC58-CBFF-44C6-9AC4-7C75EB16C848}" type="presOf" srcId="{85635600-366A-4D33-AEAA-EBA80BFB218A}" destId="{59F88923-AFC6-4E4B-9AE1-89E91DC6A3BE}" srcOrd="0" destOrd="0" presId="urn:microsoft.com/office/officeart/2005/8/layout/vProcess5"/>
    <dgm:cxn modelId="{A691BE7A-60D7-41EB-80EE-71F716A5EE84}" type="presOf" srcId="{38115374-2F05-437E-B8EF-914E0FA3807C}" destId="{DE9FB39F-545A-4DF8-B13E-6AB51D4881A3}" srcOrd="0" destOrd="0" presId="urn:microsoft.com/office/officeart/2005/8/layout/vProcess5"/>
    <dgm:cxn modelId="{8F84BB7B-AD23-4733-BC01-2ABDC6FDCEE7}" type="presOf" srcId="{9A803567-6CF6-453A-A223-121CF8F4EF1D}" destId="{2714D0DB-B07A-4588-89F1-0611F25D0C20}" srcOrd="1" destOrd="0" presId="urn:microsoft.com/office/officeart/2005/8/layout/vProcess5"/>
    <dgm:cxn modelId="{6BFFA887-298D-412C-A384-8BA234EB5393}" srcId="{321B9BAD-7560-4828-9F5D-C33AEEEB4D56}" destId="{38115374-2F05-437E-B8EF-914E0FA3807C}" srcOrd="3" destOrd="0" parTransId="{338506F2-B695-42BA-8F61-621FFA5A38C7}" sibTransId="{22F453C4-1ACF-44C0-8852-CE9A95339BCD}"/>
    <dgm:cxn modelId="{2068BE8C-6858-4396-ADA2-44872AF3787B}" type="presOf" srcId="{22F453C4-1ACF-44C0-8852-CE9A95339BCD}" destId="{4886341E-2240-4AF7-A7F9-A9A8C6F833E7}" srcOrd="0" destOrd="0" presId="urn:microsoft.com/office/officeart/2005/8/layout/vProcess5"/>
    <dgm:cxn modelId="{930F878E-D748-43A1-88CA-C9CA0371C310}" type="presOf" srcId="{B5605566-8EF7-4B89-B265-959CC926EDC9}" destId="{C5557D0C-A5A4-4541-94C1-B3C2D82B37F9}" srcOrd="0" destOrd="0" presId="urn:microsoft.com/office/officeart/2005/8/layout/vProcess5"/>
    <dgm:cxn modelId="{E6139291-0121-4BD2-ADAD-09A50E3B5C75}" type="presOf" srcId="{E4240997-4C35-4089-BCF8-4216C55D1507}" destId="{A1B0554C-5C21-44BA-80B4-5E30A408B1DE}" srcOrd="0" destOrd="0" presId="urn:microsoft.com/office/officeart/2005/8/layout/vProcess5"/>
    <dgm:cxn modelId="{92963A93-6D49-416D-9897-E766AB4FCB43}" type="presOf" srcId="{01523635-8173-4B8C-9954-6CADA48CBBFC}" destId="{1E887FA8-332C-4D94-BB49-C34F1E2C3F46}" srcOrd="0" destOrd="0" presId="urn:microsoft.com/office/officeart/2005/8/layout/vProcess5"/>
    <dgm:cxn modelId="{01B614B7-8589-46CD-9EFB-473C90C710B4}" type="presOf" srcId="{38115374-2F05-437E-B8EF-914E0FA3807C}" destId="{50E394CF-1587-4072-B275-E8CD348D7A6B}" srcOrd="1" destOrd="0" presId="urn:microsoft.com/office/officeart/2005/8/layout/vProcess5"/>
    <dgm:cxn modelId="{3083E6C9-659B-4AE6-93DD-F54986FE3C7F}" type="presOf" srcId="{CD0C5871-7A38-414F-BB0D-C09F4230B4D4}" destId="{450C64FD-F830-4719-BE66-F21AB3DB3EDC}" srcOrd="1" destOrd="0" presId="urn:microsoft.com/office/officeart/2005/8/layout/vProcess5"/>
    <dgm:cxn modelId="{A7A279D2-74A0-4C81-B94A-5F7DF63EA112}" srcId="{321B9BAD-7560-4828-9F5D-C33AEEEB4D56}" destId="{CD0C5871-7A38-414F-BB0D-C09F4230B4D4}" srcOrd="0" destOrd="0" parTransId="{46EB02A5-7E64-41F8-8277-C00C093267C3}" sibTransId="{01523635-8173-4B8C-9954-6CADA48CBBFC}"/>
    <dgm:cxn modelId="{6BB7DAD8-462F-4897-A66B-DBBC1577C684}" type="presOf" srcId="{82B6B035-8B72-492E-8884-68DE4491FC09}" destId="{A6DD5627-AE5E-4B61-A83E-E46AA9D8AAE7}" srcOrd="0" destOrd="0" presId="urn:microsoft.com/office/officeart/2005/8/layout/vProcess5"/>
    <dgm:cxn modelId="{6D747120-88DF-4407-B010-888293026029}" type="presParOf" srcId="{2B500103-4EE2-49F5-86A1-A4B46DC05E0C}" destId="{6A1F4459-1519-4EA5-BA35-526BDEF0305A}" srcOrd="0" destOrd="0" presId="urn:microsoft.com/office/officeart/2005/8/layout/vProcess5"/>
    <dgm:cxn modelId="{817EBB21-02A4-4FCD-A84C-92340E9FB990}" type="presParOf" srcId="{2B500103-4EE2-49F5-86A1-A4B46DC05E0C}" destId="{B2CA9B6B-D8B7-461E-B116-6F6A75C64B07}" srcOrd="1" destOrd="0" presId="urn:microsoft.com/office/officeart/2005/8/layout/vProcess5"/>
    <dgm:cxn modelId="{D5D852DC-CF36-4A13-BF3E-4EA49AA999FE}" type="presParOf" srcId="{2B500103-4EE2-49F5-86A1-A4B46DC05E0C}" destId="{10D52262-265F-441F-B504-B7DEF783D5AE}" srcOrd="2" destOrd="0" presId="urn:microsoft.com/office/officeart/2005/8/layout/vProcess5"/>
    <dgm:cxn modelId="{628E471C-4B00-4846-A066-51BA9330665B}" type="presParOf" srcId="{2B500103-4EE2-49F5-86A1-A4B46DC05E0C}" destId="{59F88923-AFC6-4E4B-9AE1-89E91DC6A3BE}" srcOrd="3" destOrd="0" presId="urn:microsoft.com/office/officeart/2005/8/layout/vProcess5"/>
    <dgm:cxn modelId="{9FFA7542-5C38-4FFC-8D65-3C169AC0E4A6}" type="presParOf" srcId="{2B500103-4EE2-49F5-86A1-A4B46DC05E0C}" destId="{DE9FB39F-545A-4DF8-B13E-6AB51D4881A3}" srcOrd="4" destOrd="0" presId="urn:microsoft.com/office/officeart/2005/8/layout/vProcess5"/>
    <dgm:cxn modelId="{3A66DED9-FB08-4AA5-9B81-A23828134F1B}" type="presParOf" srcId="{2B500103-4EE2-49F5-86A1-A4B46DC05E0C}" destId="{A6DD5627-AE5E-4B61-A83E-E46AA9D8AAE7}" srcOrd="5" destOrd="0" presId="urn:microsoft.com/office/officeart/2005/8/layout/vProcess5"/>
    <dgm:cxn modelId="{71527494-077F-4057-9971-205688230618}" type="presParOf" srcId="{2B500103-4EE2-49F5-86A1-A4B46DC05E0C}" destId="{1E887FA8-332C-4D94-BB49-C34F1E2C3F46}" srcOrd="6" destOrd="0" presId="urn:microsoft.com/office/officeart/2005/8/layout/vProcess5"/>
    <dgm:cxn modelId="{47C7243D-E473-4AEE-8476-6F55366737B9}" type="presParOf" srcId="{2B500103-4EE2-49F5-86A1-A4B46DC05E0C}" destId="{C5557D0C-A5A4-4541-94C1-B3C2D82B37F9}" srcOrd="7" destOrd="0" presId="urn:microsoft.com/office/officeart/2005/8/layout/vProcess5"/>
    <dgm:cxn modelId="{F8742EDA-96FD-4FBA-B7BC-FFC5E095FF33}" type="presParOf" srcId="{2B500103-4EE2-49F5-86A1-A4B46DC05E0C}" destId="{A1B0554C-5C21-44BA-80B4-5E30A408B1DE}" srcOrd="8" destOrd="0" presId="urn:microsoft.com/office/officeart/2005/8/layout/vProcess5"/>
    <dgm:cxn modelId="{DC44A8BA-2555-4C88-BDA5-A9F00E282B22}" type="presParOf" srcId="{2B500103-4EE2-49F5-86A1-A4B46DC05E0C}" destId="{4886341E-2240-4AF7-A7F9-A9A8C6F833E7}" srcOrd="9" destOrd="0" presId="urn:microsoft.com/office/officeart/2005/8/layout/vProcess5"/>
    <dgm:cxn modelId="{1F59A272-BCC0-4C6D-975E-8B71D72A8D93}" type="presParOf" srcId="{2B500103-4EE2-49F5-86A1-A4B46DC05E0C}" destId="{450C64FD-F830-4719-BE66-F21AB3DB3EDC}" srcOrd="10" destOrd="0" presId="urn:microsoft.com/office/officeart/2005/8/layout/vProcess5"/>
    <dgm:cxn modelId="{1A6F96BA-3CB4-4737-85ED-A357B3AB9555}" type="presParOf" srcId="{2B500103-4EE2-49F5-86A1-A4B46DC05E0C}" destId="{2714D0DB-B07A-4588-89F1-0611F25D0C20}" srcOrd="11" destOrd="0" presId="urn:microsoft.com/office/officeart/2005/8/layout/vProcess5"/>
    <dgm:cxn modelId="{59A4C3E1-FFBE-407D-8320-2BE9F485C1B1}" type="presParOf" srcId="{2B500103-4EE2-49F5-86A1-A4B46DC05E0C}" destId="{A8FA57D2-C8C8-4790-A14E-63B13AF4864C}" srcOrd="12" destOrd="0" presId="urn:microsoft.com/office/officeart/2005/8/layout/vProcess5"/>
    <dgm:cxn modelId="{6EA01765-54B9-4543-B198-E27A24050979}" type="presParOf" srcId="{2B500103-4EE2-49F5-86A1-A4B46DC05E0C}" destId="{50E394CF-1587-4072-B275-E8CD348D7A6B}" srcOrd="13" destOrd="0" presId="urn:microsoft.com/office/officeart/2005/8/layout/vProcess5"/>
    <dgm:cxn modelId="{8F7A5C20-D7C1-4598-A93F-4449174B133F}" type="presParOf" srcId="{2B500103-4EE2-49F5-86A1-A4B46DC05E0C}" destId="{85AABB38-E7F5-4017-A218-196CB3879E45}"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7B1EA05-102D-4EF2-9756-62FCACF13F4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C150417-CBEE-4A7C-9676-72FF6F751C1C}">
      <dgm:prSet/>
      <dgm:spPr/>
      <dgm:t>
        <a:bodyPr/>
        <a:lstStyle/>
        <a:p>
          <a:pPr>
            <a:lnSpc>
              <a:spcPct val="100000"/>
            </a:lnSpc>
          </a:pPr>
          <a:r>
            <a:rPr lang="en-IN" dirty="0"/>
            <a:t>A Survey of Machine Learning Techniques for Credit Card Fraud Detection</a:t>
          </a:r>
          <a:endParaRPr lang="en-US" dirty="0"/>
        </a:p>
      </dgm:t>
    </dgm:pt>
    <dgm:pt modelId="{D3D43BC8-956D-42FF-B0B6-3DE62D848A13}" type="parTrans" cxnId="{EF89E04B-60B6-4C46-9BB0-15F1486B1B66}">
      <dgm:prSet/>
      <dgm:spPr/>
      <dgm:t>
        <a:bodyPr/>
        <a:lstStyle/>
        <a:p>
          <a:endParaRPr lang="en-US"/>
        </a:p>
      </dgm:t>
    </dgm:pt>
    <dgm:pt modelId="{9F0A03A1-C6EC-4631-9A51-E7F7FAD1516F}" type="sibTrans" cxnId="{EF89E04B-60B6-4C46-9BB0-15F1486B1B66}">
      <dgm:prSet/>
      <dgm:spPr/>
      <dgm:t>
        <a:bodyPr/>
        <a:lstStyle/>
        <a:p>
          <a:endParaRPr lang="en-US"/>
        </a:p>
      </dgm:t>
    </dgm:pt>
    <dgm:pt modelId="{A772EB7E-6D8B-4D23-A861-7F4A0B61D3ED}">
      <dgm:prSet/>
      <dgm:spPr/>
      <dgm:t>
        <a:bodyPr/>
        <a:lstStyle/>
        <a:p>
          <a:pPr>
            <a:lnSpc>
              <a:spcPct val="100000"/>
            </a:lnSpc>
          </a:pPr>
          <a:r>
            <a:rPr lang="en-IN" dirty="0"/>
            <a:t>Publisher: IEEE</a:t>
          </a:r>
          <a:endParaRPr lang="en-US" dirty="0"/>
        </a:p>
      </dgm:t>
    </dgm:pt>
    <dgm:pt modelId="{249225BD-7A8C-4E52-9470-7F8FF5AAA457}" type="parTrans" cxnId="{942F2628-F79A-4FB1-9ABA-1E1032579130}">
      <dgm:prSet/>
      <dgm:spPr/>
      <dgm:t>
        <a:bodyPr/>
        <a:lstStyle/>
        <a:p>
          <a:endParaRPr lang="en-US"/>
        </a:p>
      </dgm:t>
    </dgm:pt>
    <dgm:pt modelId="{0FEC9CFD-D572-4178-BC1B-BB8B4E47646B}" type="sibTrans" cxnId="{942F2628-F79A-4FB1-9ABA-1E1032579130}">
      <dgm:prSet/>
      <dgm:spPr/>
      <dgm:t>
        <a:bodyPr/>
        <a:lstStyle/>
        <a:p>
          <a:endParaRPr lang="en-US"/>
        </a:p>
      </dgm:t>
    </dgm:pt>
    <dgm:pt modelId="{9B4B76E5-A83D-43B0-A152-CE0B2B7E91AD}">
      <dgm:prSet/>
      <dgm:spPr/>
      <dgm:t>
        <a:bodyPr/>
        <a:lstStyle/>
        <a:p>
          <a:pPr>
            <a:lnSpc>
              <a:spcPct val="100000"/>
            </a:lnSpc>
          </a:pPr>
          <a:r>
            <a:rPr lang="en-IN" dirty="0"/>
            <a:t>Year: 2018</a:t>
          </a:r>
          <a:endParaRPr lang="en-US" dirty="0"/>
        </a:p>
      </dgm:t>
    </dgm:pt>
    <dgm:pt modelId="{68D7E347-CE44-4F2C-BEE9-45A305FAE48C}" type="parTrans" cxnId="{DA3E8AED-8D3F-406E-9470-C86A89AB7BD3}">
      <dgm:prSet/>
      <dgm:spPr/>
      <dgm:t>
        <a:bodyPr/>
        <a:lstStyle/>
        <a:p>
          <a:endParaRPr lang="en-US"/>
        </a:p>
      </dgm:t>
    </dgm:pt>
    <dgm:pt modelId="{A59FA852-454E-428E-85DE-8D11E95608CA}" type="sibTrans" cxnId="{DA3E8AED-8D3F-406E-9470-C86A89AB7BD3}">
      <dgm:prSet/>
      <dgm:spPr/>
      <dgm:t>
        <a:bodyPr/>
        <a:lstStyle/>
        <a:p>
          <a:endParaRPr lang="en-US"/>
        </a:p>
      </dgm:t>
    </dgm:pt>
    <dgm:pt modelId="{1460426F-3C77-482C-A125-0FDCA1891B7F}">
      <dgm:prSet/>
      <dgm:spPr/>
      <dgm:t>
        <a:bodyPr/>
        <a:lstStyle/>
        <a:p>
          <a:pPr>
            <a:lnSpc>
              <a:spcPct val="100000"/>
            </a:lnSpc>
          </a:pPr>
          <a:r>
            <a:rPr lang="en-IN" dirty="0"/>
            <a:t>Keywords: Machine Learning, Credit Card Fraud Detection, Survey</a:t>
          </a:r>
          <a:endParaRPr lang="en-US" dirty="0"/>
        </a:p>
      </dgm:t>
    </dgm:pt>
    <dgm:pt modelId="{1A74B591-66DB-40A9-B66E-C948CCCFC649}" type="parTrans" cxnId="{D7C0496D-6CC0-446B-B8F2-DE5B6D1B97C2}">
      <dgm:prSet/>
      <dgm:spPr/>
      <dgm:t>
        <a:bodyPr/>
        <a:lstStyle/>
        <a:p>
          <a:endParaRPr lang="en-US"/>
        </a:p>
      </dgm:t>
    </dgm:pt>
    <dgm:pt modelId="{C0BC84CC-F788-4AF7-BD0C-49BF94EE724C}" type="sibTrans" cxnId="{D7C0496D-6CC0-446B-B8F2-DE5B6D1B97C2}">
      <dgm:prSet/>
      <dgm:spPr/>
      <dgm:t>
        <a:bodyPr/>
        <a:lstStyle/>
        <a:p>
          <a:endParaRPr lang="en-US"/>
        </a:p>
      </dgm:t>
    </dgm:pt>
    <dgm:pt modelId="{F8041160-9AE5-4FB9-BB9F-626D2FD69C0D}">
      <dgm:prSet/>
      <dgm:spPr/>
      <dgm:t>
        <a:bodyPr/>
        <a:lstStyle/>
        <a:p>
          <a:pPr>
            <a:lnSpc>
              <a:spcPct val="100000"/>
            </a:lnSpc>
          </a:pPr>
          <a:r>
            <a:rPr lang="en-IN">
              <a:latin typeface="Calibri Light"/>
            </a:rPr>
            <a:t>Genetic </a:t>
          </a:r>
          <a:r>
            <a:rPr lang="en-IN"/>
            <a:t>Algorithm Based Feature Selection for Credit Card Fraud Detection</a:t>
          </a:r>
          <a:r>
            <a:rPr lang="en-IN">
              <a:latin typeface="Calibri Light"/>
            </a:rPr>
            <a:t>"</a:t>
          </a:r>
          <a:endParaRPr lang="en-US"/>
        </a:p>
      </dgm:t>
    </dgm:pt>
    <dgm:pt modelId="{3EA35A04-68EA-4E44-8409-3F1EDA81E688}" type="parTrans" cxnId="{0A237906-C91F-4CEF-BA84-17B648996752}">
      <dgm:prSet/>
      <dgm:spPr/>
      <dgm:t>
        <a:bodyPr/>
        <a:lstStyle/>
        <a:p>
          <a:endParaRPr lang="en-US"/>
        </a:p>
      </dgm:t>
    </dgm:pt>
    <dgm:pt modelId="{85F17362-36FD-446E-A12A-3DBEC734EC9A}" type="sibTrans" cxnId="{0A237906-C91F-4CEF-BA84-17B648996752}">
      <dgm:prSet/>
      <dgm:spPr/>
      <dgm:t>
        <a:bodyPr/>
        <a:lstStyle/>
        <a:p>
          <a:endParaRPr lang="en-US"/>
        </a:p>
      </dgm:t>
    </dgm:pt>
    <dgm:pt modelId="{E17B5325-C1A2-4B2E-AC07-77C582991AF4}">
      <dgm:prSet/>
      <dgm:spPr/>
      <dgm:t>
        <a:bodyPr/>
        <a:lstStyle/>
        <a:p>
          <a:pPr>
            <a:lnSpc>
              <a:spcPct val="100000"/>
            </a:lnSpc>
          </a:pPr>
          <a:r>
            <a:rPr lang="en-IN" dirty="0"/>
            <a:t>Publisher: Springer</a:t>
          </a:r>
          <a:endParaRPr lang="en-US" dirty="0"/>
        </a:p>
      </dgm:t>
    </dgm:pt>
    <dgm:pt modelId="{ED81FCBB-580C-4A3D-8BC7-F6F1D4937B39}" type="parTrans" cxnId="{58C7FCC9-23CE-42FE-83E0-16EDF6510E31}">
      <dgm:prSet/>
      <dgm:spPr/>
      <dgm:t>
        <a:bodyPr/>
        <a:lstStyle/>
        <a:p>
          <a:endParaRPr lang="en-US"/>
        </a:p>
      </dgm:t>
    </dgm:pt>
    <dgm:pt modelId="{47FB60A3-BDDE-4F9F-8653-1BE25404C3FD}" type="sibTrans" cxnId="{58C7FCC9-23CE-42FE-83E0-16EDF6510E31}">
      <dgm:prSet/>
      <dgm:spPr/>
      <dgm:t>
        <a:bodyPr/>
        <a:lstStyle/>
        <a:p>
          <a:endParaRPr lang="en-US"/>
        </a:p>
      </dgm:t>
    </dgm:pt>
    <dgm:pt modelId="{82141031-0CF9-4D6F-93B0-92454059193F}">
      <dgm:prSet/>
      <dgm:spPr/>
      <dgm:t>
        <a:bodyPr/>
        <a:lstStyle/>
        <a:p>
          <a:pPr>
            <a:lnSpc>
              <a:spcPct val="100000"/>
            </a:lnSpc>
          </a:pPr>
          <a:r>
            <a:rPr lang="en-IN" dirty="0"/>
            <a:t>Year: 2019</a:t>
          </a:r>
          <a:endParaRPr lang="en-US" dirty="0"/>
        </a:p>
      </dgm:t>
    </dgm:pt>
    <dgm:pt modelId="{5524AF1E-5C46-4D79-AF75-C0818D7013B3}" type="parTrans" cxnId="{4C2AB84F-8F03-479D-9B7D-419536A50CEE}">
      <dgm:prSet/>
      <dgm:spPr/>
      <dgm:t>
        <a:bodyPr/>
        <a:lstStyle/>
        <a:p>
          <a:endParaRPr lang="en-US"/>
        </a:p>
      </dgm:t>
    </dgm:pt>
    <dgm:pt modelId="{54946544-47E2-4F57-8CC2-6A09B92E4332}" type="sibTrans" cxnId="{4C2AB84F-8F03-479D-9B7D-419536A50CEE}">
      <dgm:prSet/>
      <dgm:spPr/>
      <dgm:t>
        <a:bodyPr/>
        <a:lstStyle/>
        <a:p>
          <a:endParaRPr lang="en-US"/>
        </a:p>
      </dgm:t>
    </dgm:pt>
    <dgm:pt modelId="{8F35924C-5F9C-4810-82E9-E7E8885B7FA4}">
      <dgm:prSet/>
      <dgm:spPr/>
      <dgm:t>
        <a:bodyPr/>
        <a:lstStyle/>
        <a:p>
          <a:pPr>
            <a:lnSpc>
              <a:spcPct val="100000"/>
            </a:lnSpc>
          </a:pPr>
          <a:r>
            <a:rPr lang="en-IN" dirty="0"/>
            <a:t>Keywords: Genetic Algorithm, Feature Selection, Credit Card Fraud Detection</a:t>
          </a:r>
          <a:endParaRPr lang="en-US" dirty="0"/>
        </a:p>
      </dgm:t>
    </dgm:pt>
    <dgm:pt modelId="{EEABF673-20A6-42D9-90BA-4EE23D38C7C4}" type="parTrans" cxnId="{6D45EFBF-8D7B-4A42-A6FB-D8B37384F281}">
      <dgm:prSet/>
      <dgm:spPr/>
      <dgm:t>
        <a:bodyPr/>
        <a:lstStyle/>
        <a:p>
          <a:endParaRPr lang="en-US"/>
        </a:p>
      </dgm:t>
    </dgm:pt>
    <dgm:pt modelId="{6D4E23AB-587D-4747-A7AF-0F2337AE1389}" type="sibTrans" cxnId="{6D45EFBF-8D7B-4A42-A6FB-D8B37384F281}">
      <dgm:prSet/>
      <dgm:spPr/>
      <dgm:t>
        <a:bodyPr/>
        <a:lstStyle/>
        <a:p>
          <a:endParaRPr lang="en-US"/>
        </a:p>
      </dgm:t>
    </dgm:pt>
    <dgm:pt modelId="{D54CC6D2-B942-4878-9DBA-BDE1BD883AF5}">
      <dgm:prSet/>
      <dgm:spPr/>
      <dgm:t>
        <a:bodyPr/>
        <a:lstStyle/>
        <a:p>
          <a:pPr>
            <a:lnSpc>
              <a:spcPct val="100000"/>
            </a:lnSpc>
          </a:pPr>
          <a:r>
            <a:rPr lang="en-IN">
              <a:latin typeface="Calibri Light"/>
            </a:rPr>
            <a:t>Enhanced </a:t>
          </a:r>
          <a:r>
            <a:rPr lang="en-IN"/>
            <a:t>Credit Card Fraud Detection Using Ensemble Learning Techniques</a:t>
          </a:r>
          <a:endParaRPr lang="en-US"/>
        </a:p>
      </dgm:t>
    </dgm:pt>
    <dgm:pt modelId="{01D36898-01DE-4ACB-8C67-255C3416ECC3}" type="parTrans" cxnId="{567DF70D-46F7-4FEB-92DE-E2C4461DB117}">
      <dgm:prSet/>
      <dgm:spPr/>
      <dgm:t>
        <a:bodyPr/>
        <a:lstStyle/>
        <a:p>
          <a:endParaRPr lang="en-US"/>
        </a:p>
      </dgm:t>
    </dgm:pt>
    <dgm:pt modelId="{43180828-5C58-4CDC-AA12-300B505D7E26}" type="sibTrans" cxnId="{567DF70D-46F7-4FEB-92DE-E2C4461DB117}">
      <dgm:prSet/>
      <dgm:spPr/>
      <dgm:t>
        <a:bodyPr/>
        <a:lstStyle/>
        <a:p>
          <a:endParaRPr lang="en-US"/>
        </a:p>
      </dgm:t>
    </dgm:pt>
    <dgm:pt modelId="{CD6C590E-3F53-496E-82BD-ED314B20B246}">
      <dgm:prSet/>
      <dgm:spPr/>
      <dgm:t>
        <a:bodyPr/>
        <a:lstStyle/>
        <a:p>
          <a:pPr>
            <a:lnSpc>
              <a:spcPct val="100000"/>
            </a:lnSpc>
          </a:pPr>
          <a:r>
            <a:rPr lang="en-IN" dirty="0"/>
            <a:t>Publisher: Elsevier</a:t>
          </a:r>
          <a:endParaRPr lang="en-US" dirty="0"/>
        </a:p>
      </dgm:t>
    </dgm:pt>
    <dgm:pt modelId="{F8C8055A-B57D-4709-9462-4EB980B82B2D}" type="parTrans" cxnId="{E5934370-A9A6-4A9C-A995-E1110ACB575C}">
      <dgm:prSet/>
      <dgm:spPr/>
      <dgm:t>
        <a:bodyPr/>
        <a:lstStyle/>
        <a:p>
          <a:endParaRPr lang="en-US"/>
        </a:p>
      </dgm:t>
    </dgm:pt>
    <dgm:pt modelId="{107187F7-4878-4E66-BF2F-5ACFF0776ABF}" type="sibTrans" cxnId="{E5934370-A9A6-4A9C-A995-E1110ACB575C}">
      <dgm:prSet/>
      <dgm:spPr/>
      <dgm:t>
        <a:bodyPr/>
        <a:lstStyle/>
        <a:p>
          <a:endParaRPr lang="en-US"/>
        </a:p>
      </dgm:t>
    </dgm:pt>
    <dgm:pt modelId="{5D7E05C6-13E8-4BB1-8711-2914257E97AC}">
      <dgm:prSet/>
      <dgm:spPr/>
      <dgm:t>
        <a:bodyPr/>
        <a:lstStyle/>
        <a:p>
          <a:pPr>
            <a:lnSpc>
              <a:spcPct val="100000"/>
            </a:lnSpc>
          </a:pPr>
          <a:r>
            <a:rPr lang="en-IN" dirty="0"/>
            <a:t>Year: 2020</a:t>
          </a:r>
          <a:endParaRPr lang="en-US" dirty="0"/>
        </a:p>
      </dgm:t>
    </dgm:pt>
    <dgm:pt modelId="{F77678A8-AFCF-463A-BCE9-10D8C3FFDCEF}" type="parTrans" cxnId="{56D8EBCB-85CF-4D7C-82AA-B29D731F316A}">
      <dgm:prSet/>
      <dgm:spPr/>
      <dgm:t>
        <a:bodyPr/>
        <a:lstStyle/>
        <a:p>
          <a:endParaRPr lang="en-US"/>
        </a:p>
      </dgm:t>
    </dgm:pt>
    <dgm:pt modelId="{EA27803E-28A4-4ADB-8F75-564A779AB80C}" type="sibTrans" cxnId="{56D8EBCB-85CF-4D7C-82AA-B29D731F316A}">
      <dgm:prSet/>
      <dgm:spPr/>
      <dgm:t>
        <a:bodyPr/>
        <a:lstStyle/>
        <a:p>
          <a:endParaRPr lang="en-US"/>
        </a:p>
      </dgm:t>
    </dgm:pt>
    <dgm:pt modelId="{D5EE17CC-D453-4201-9642-9D32A64AA4F7}">
      <dgm:prSet/>
      <dgm:spPr/>
      <dgm:t>
        <a:bodyPr/>
        <a:lstStyle/>
        <a:p>
          <a:pPr>
            <a:lnSpc>
              <a:spcPct val="100000"/>
            </a:lnSpc>
          </a:pPr>
          <a:r>
            <a:rPr lang="en-IN" dirty="0"/>
            <a:t>Keywords: Ensemble Learning, Credit Card Fraud Detection, Machine Learning</a:t>
          </a:r>
          <a:endParaRPr lang="en-US" dirty="0"/>
        </a:p>
      </dgm:t>
    </dgm:pt>
    <dgm:pt modelId="{0857F66C-AB95-4983-9B53-C0580488376B}" type="parTrans" cxnId="{CF6A963E-877D-4AB1-8A08-62CA91B7E726}">
      <dgm:prSet/>
      <dgm:spPr/>
      <dgm:t>
        <a:bodyPr/>
        <a:lstStyle/>
        <a:p>
          <a:endParaRPr lang="en-US"/>
        </a:p>
      </dgm:t>
    </dgm:pt>
    <dgm:pt modelId="{7D6A5477-7D47-4792-ABE2-615B09CC615D}" type="sibTrans" cxnId="{CF6A963E-877D-4AB1-8A08-62CA91B7E726}">
      <dgm:prSet/>
      <dgm:spPr/>
      <dgm:t>
        <a:bodyPr/>
        <a:lstStyle/>
        <a:p>
          <a:endParaRPr lang="en-US"/>
        </a:p>
      </dgm:t>
    </dgm:pt>
    <dgm:pt modelId="{081B973F-23B8-4EC0-8C9F-00E444851001}" type="pres">
      <dgm:prSet presAssocID="{97B1EA05-102D-4EF2-9756-62FCACF13F48}" presName="root" presStyleCnt="0">
        <dgm:presLayoutVars>
          <dgm:dir/>
          <dgm:resizeHandles val="exact"/>
        </dgm:presLayoutVars>
      </dgm:prSet>
      <dgm:spPr/>
    </dgm:pt>
    <dgm:pt modelId="{A78E3B64-2B2C-4BB5-9A06-96E02EA02010}" type="pres">
      <dgm:prSet presAssocID="{2C150417-CBEE-4A7C-9676-72FF6F751C1C}" presName="compNode" presStyleCnt="0"/>
      <dgm:spPr/>
    </dgm:pt>
    <dgm:pt modelId="{B8A3E33E-F3A9-4FC4-9B2A-8DF425C91B26}" type="pres">
      <dgm:prSet presAssocID="{2C150417-CBEE-4A7C-9676-72FF6F751C1C}" presName="bgRect" presStyleLbl="bgShp" presStyleIdx="0" presStyleCnt="3"/>
      <dgm:spPr/>
    </dgm:pt>
    <dgm:pt modelId="{8290F15B-2DD9-4051-B4A3-AAA42ECBB01C}" type="pres">
      <dgm:prSet presAssocID="{2C150417-CBEE-4A7C-9676-72FF6F751C1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redit card"/>
        </a:ext>
      </dgm:extLst>
    </dgm:pt>
    <dgm:pt modelId="{59117F62-4241-4442-B24A-23C3D41CB8DF}" type="pres">
      <dgm:prSet presAssocID="{2C150417-CBEE-4A7C-9676-72FF6F751C1C}" presName="spaceRect" presStyleCnt="0"/>
      <dgm:spPr/>
    </dgm:pt>
    <dgm:pt modelId="{EBA67366-FC54-41B4-B9A6-A33F70908279}" type="pres">
      <dgm:prSet presAssocID="{2C150417-CBEE-4A7C-9676-72FF6F751C1C}" presName="parTx" presStyleLbl="revTx" presStyleIdx="0" presStyleCnt="6">
        <dgm:presLayoutVars>
          <dgm:chMax val="0"/>
          <dgm:chPref val="0"/>
        </dgm:presLayoutVars>
      </dgm:prSet>
      <dgm:spPr/>
    </dgm:pt>
    <dgm:pt modelId="{B35EE5A6-FEB2-4FFA-A445-0C6B0034AAF2}" type="pres">
      <dgm:prSet presAssocID="{2C150417-CBEE-4A7C-9676-72FF6F751C1C}" presName="desTx" presStyleLbl="revTx" presStyleIdx="1" presStyleCnt="6">
        <dgm:presLayoutVars/>
      </dgm:prSet>
      <dgm:spPr/>
    </dgm:pt>
    <dgm:pt modelId="{FC5D5362-0BE8-46A5-967C-5D5942AB1C09}" type="pres">
      <dgm:prSet presAssocID="{9F0A03A1-C6EC-4631-9A51-E7F7FAD1516F}" presName="sibTrans" presStyleCnt="0"/>
      <dgm:spPr/>
    </dgm:pt>
    <dgm:pt modelId="{F012DA63-9EAE-4E1B-B264-29031736EA9B}" type="pres">
      <dgm:prSet presAssocID="{F8041160-9AE5-4FB9-BB9F-626D2FD69C0D}" presName="compNode" presStyleCnt="0"/>
      <dgm:spPr/>
    </dgm:pt>
    <dgm:pt modelId="{4660B9A3-C832-4A5C-96CF-8FD9CCFE20C3}" type="pres">
      <dgm:prSet presAssocID="{F8041160-9AE5-4FB9-BB9F-626D2FD69C0D}" presName="bgRect" presStyleLbl="bgShp" presStyleIdx="1" presStyleCnt="3"/>
      <dgm:spPr/>
    </dgm:pt>
    <dgm:pt modelId="{B8F2B478-B592-4629-B3BA-29C93EBCEFB2}" type="pres">
      <dgm:prSet presAssocID="{F8041160-9AE5-4FB9-BB9F-626D2FD69C0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3CD19619-157A-4800-B070-320F9C2E26B4}" type="pres">
      <dgm:prSet presAssocID="{F8041160-9AE5-4FB9-BB9F-626D2FD69C0D}" presName="spaceRect" presStyleCnt="0"/>
      <dgm:spPr/>
    </dgm:pt>
    <dgm:pt modelId="{31A5E3C2-9F48-4566-8FCF-9274126B9FEE}" type="pres">
      <dgm:prSet presAssocID="{F8041160-9AE5-4FB9-BB9F-626D2FD69C0D}" presName="parTx" presStyleLbl="revTx" presStyleIdx="2" presStyleCnt="6">
        <dgm:presLayoutVars>
          <dgm:chMax val="0"/>
          <dgm:chPref val="0"/>
        </dgm:presLayoutVars>
      </dgm:prSet>
      <dgm:spPr/>
    </dgm:pt>
    <dgm:pt modelId="{BCEB5E6B-9392-48D5-8189-A8CF86407B60}" type="pres">
      <dgm:prSet presAssocID="{F8041160-9AE5-4FB9-BB9F-626D2FD69C0D}" presName="desTx" presStyleLbl="revTx" presStyleIdx="3" presStyleCnt="6">
        <dgm:presLayoutVars/>
      </dgm:prSet>
      <dgm:spPr/>
    </dgm:pt>
    <dgm:pt modelId="{73D0F0CA-0657-439A-95C2-96A5DF30F102}" type="pres">
      <dgm:prSet presAssocID="{85F17362-36FD-446E-A12A-3DBEC734EC9A}" presName="sibTrans" presStyleCnt="0"/>
      <dgm:spPr/>
    </dgm:pt>
    <dgm:pt modelId="{72EDD256-F842-4A49-9B34-8D13D1D186EB}" type="pres">
      <dgm:prSet presAssocID="{D54CC6D2-B942-4878-9DBA-BDE1BD883AF5}" presName="compNode" presStyleCnt="0"/>
      <dgm:spPr/>
    </dgm:pt>
    <dgm:pt modelId="{85C8BA68-67A3-4D9C-B44B-2D29A5724EEE}" type="pres">
      <dgm:prSet presAssocID="{D54CC6D2-B942-4878-9DBA-BDE1BD883AF5}" presName="bgRect" presStyleLbl="bgShp" presStyleIdx="2" presStyleCnt="3"/>
      <dgm:spPr/>
    </dgm:pt>
    <dgm:pt modelId="{C298C6EC-9DFE-48DE-92AA-C8AB956F79E2}" type="pres">
      <dgm:prSet presAssocID="{D54CC6D2-B942-4878-9DBA-BDE1BD883AF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laying Cards"/>
        </a:ext>
      </dgm:extLst>
    </dgm:pt>
    <dgm:pt modelId="{F7399EBF-0A03-4FB7-BBFD-B731C69888A3}" type="pres">
      <dgm:prSet presAssocID="{D54CC6D2-B942-4878-9DBA-BDE1BD883AF5}" presName="spaceRect" presStyleCnt="0"/>
      <dgm:spPr/>
    </dgm:pt>
    <dgm:pt modelId="{8E9439B3-8FED-4051-9DEC-B6C0C28E6290}" type="pres">
      <dgm:prSet presAssocID="{D54CC6D2-B942-4878-9DBA-BDE1BD883AF5}" presName="parTx" presStyleLbl="revTx" presStyleIdx="4" presStyleCnt="6">
        <dgm:presLayoutVars>
          <dgm:chMax val="0"/>
          <dgm:chPref val="0"/>
        </dgm:presLayoutVars>
      </dgm:prSet>
      <dgm:spPr/>
    </dgm:pt>
    <dgm:pt modelId="{B00FB2EA-5DB5-4268-8EDF-41F115E83048}" type="pres">
      <dgm:prSet presAssocID="{D54CC6D2-B942-4878-9DBA-BDE1BD883AF5}" presName="desTx" presStyleLbl="revTx" presStyleIdx="5" presStyleCnt="6">
        <dgm:presLayoutVars/>
      </dgm:prSet>
      <dgm:spPr/>
    </dgm:pt>
  </dgm:ptLst>
  <dgm:cxnLst>
    <dgm:cxn modelId="{0A237906-C91F-4CEF-BA84-17B648996752}" srcId="{97B1EA05-102D-4EF2-9756-62FCACF13F48}" destId="{F8041160-9AE5-4FB9-BB9F-626D2FD69C0D}" srcOrd="1" destOrd="0" parTransId="{3EA35A04-68EA-4E44-8409-3F1EDA81E688}" sibTransId="{85F17362-36FD-446E-A12A-3DBEC734EC9A}"/>
    <dgm:cxn modelId="{567DF70D-46F7-4FEB-92DE-E2C4461DB117}" srcId="{97B1EA05-102D-4EF2-9756-62FCACF13F48}" destId="{D54CC6D2-B942-4878-9DBA-BDE1BD883AF5}" srcOrd="2" destOrd="0" parTransId="{01D36898-01DE-4ACB-8C67-255C3416ECC3}" sibTransId="{43180828-5C58-4CDC-AA12-300B505D7E26}"/>
    <dgm:cxn modelId="{FF76D526-899B-4B7D-820F-B9F225CCF50E}" type="presOf" srcId="{9B4B76E5-A83D-43B0-A152-CE0B2B7E91AD}" destId="{B35EE5A6-FEB2-4FFA-A445-0C6B0034AAF2}" srcOrd="0" destOrd="1" presId="urn:microsoft.com/office/officeart/2018/2/layout/IconVerticalSolidList"/>
    <dgm:cxn modelId="{942F2628-F79A-4FB1-9ABA-1E1032579130}" srcId="{2C150417-CBEE-4A7C-9676-72FF6F751C1C}" destId="{A772EB7E-6D8B-4D23-A861-7F4A0B61D3ED}" srcOrd="0" destOrd="0" parTransId="{249225BD-7A8C-4E52-9470-7F8FF5AAA457}" sibTransId="{0FEC9CFD-D572-4178-BC1B-BB8B4E47646B}"/>
    <dgm:cxn modelId="{E727843C-7E2C-4C6B-8111-C2E261789F49}" type="presOf" srcId="{8F35924C-5F9C-4810-82E9-E7E8885B7FA4}" destId="{BCEB5E6B-9392-48D5-8189-A8CF86407B60}" srcOrd="0" destOrd="2" presId="urn:microsoft.com/office/officeart/2018/2/layout/IconVerticalSolidList"/>
    <dgm:cxn modelId="{CF6A963E-877D-4AB1-8A08-62CA91B7E726}" srcId="{D54CC6D2-B942-4878-9DBA-BDE1BD883AF5}" destId="{D5EE17CC-D453-4201-9642-9D32A64AA4F7}" srcOrd="2" destOrd="0" parTransId="{0857F66C-AB95-4983-9B53-C0580488376B}" sibTransId="{7D6A5477-7D47-4792-ABE2-615B09CC615D}"/>
    <dgm:cxn modelId="{D2EB4762-9B9B-4F79-8A82-6695385BBBDF}" type="presOf" srcId="{D54CC6D2-B942-4878-9DBA-BDE1BD883AF5}" destId="{8E9439B3-8FED-4051-9DEC-B6C0C28E6290}" srcOrd="0" destOrd="0" presId="urn:microsoft.com/office/officeart/2018/2/layout/IconVerticalSolidList"/>
    <dgm:cxn modelId="{4563A762-505E-41D8-9FB2-817FF1DE4889}" type="presOf" srcId="{97B1EA05-102D-4EF2-9756-62FCACF13F48}" destId="{081B973F-23B8-4EC0-8C9F-00E444851001}" srcOrd="0" destOrd="0" presId="urn:microsoft.com/office/officeart/2018/2/layout/IconVerticalSolidList"/>
    <dgm:cxn modelId="{7C0CC867-9CD8-45A3-8585-AEF1B385444C}" type="presOf" srcId="{82141031-0CF9-4D6F-93B0-92454059193F}" destId="{BCEB5E6B-9392-48D5-8189-A8CF86407B60}" srcOrd="0" destOrd="1" presId="urn:microsoft.com/office/officeart/2018/2/layout/IconVerticalSolidList"/>
    <dgm:cxn modelId="{86E5766B-E0D6-4E0B-A424-4DBFAA58A751}" type="presOf" srcId="{CD6C590E-3F53-496E-82BD-ED314B20B246}" destId="{B00FB2EA-5DB5-4268-8EDF-41F115E83048}" srcOrd="0" destOrd="0" presId="urn:microsoft.com/office/officeart/2018/2/layout/IconVerticalSolidList"/>
    <dgm:cxn modelId="{EF89E04B-60B6-4C46-9BB0-15F1486B1B66}" srcId="{97B1EA05-102D-4EF2-9756-62FCACF13F48}" destId="{2C150417-CBEE-4A7C-9676-72FF6F751C1C}" srcOrd="0" destOrd="0" parTransId="{D3D43BC8-956D-42FF-B0B6-3DE62D848A13}" sibTransId="{9F0A03A1-C6EC-4631-9A51-E7F7FAD1516F}"/>
    <dgm:cxn modelId="{D7C0496D-6CC0-446B-B8F2-DE5B6D1B97C2}" srcId="{2C150417-CBEE-4A7C-9676-72FF6F751C1C}" destId="{1460426F-3C77-482C-A125-0FDCA1891B7F}" srcOrd="2" destOrd="0" parTransId="{1A74B591-66DB-40A9-B66E-C948CCCFC649}" sibTransId="{C0BC84CC-F788-4AF7-BD0C-49BF94EE724C}"/>
    <dgm:cxn modelId="{4C2AB84F-8F03-479D-9B7D-419536A50CEE}" srcId="{F8041160-9AE5-4FB9-BB9F-626D2FD69C0D}" destId="{82141031-0CF9-4D6F-93B0-92454059193F}" srcOrd="1" destOrd="0" parTransId="{5524AF1E-5C46-4D79-AF75-C0818D7013B3}" sibTransId="{54946544-47E2-4F57-8CC2-6A09B92E4332}"/>
    <dgm:cxn modelId="{29670450-5F80-4E93-A9C2-3910088DB370}" type="presOf" srcId="{5D7E05C6-13E8-4BB1-8711-2914257E97AC}" destId="{B00FB2EA-5DB5-4268-8EDF-41F115E83048}" srcOrd="0" destOrd="1" presId="urn:microsoft.com/office/officeart/2018/2/layout/IconVerticalSolidList"/>
    <dgm:cxn modelId="{E5934370-A9A6-4A9C-A995-E1110ACB575C}" srcId="{D54CC6D2-B942-4878-9DBA-BDE1BD883AF5}" destId="{CD6C590E-3F53-496E-82BD-ED314B20B246}" srcOrd="0" destOrd="0" parTransId="{F8C8055A-B57D-4709-9462-4EB980B82B2D}" sibTransId="{107187F7-4878-4E66-BF2F-5ACFF0776ABF}"/>
    <dgm:cxn modelId="{A052E058-9E5E-4122-9B89-062604021C28}" type="presOf" srcId="{F8041160-9AE5-4FB9-BB9F-626D2FD69C0D}" destId="{31A5E3C2-9F48-4566-8FCF-9274126B9FEE}" srcOrd="0" destOrd="0" presId="urn:microsoft.com/office/officeart/2018/2/layout/IconVerticalSolidList"/>
    <dgm:cxn modelId="{5EFA505A-2DDF-4683-B61D-6DE9ED418EE8}" type="presOf" srcId="{D5EE17CC-D453-4201-9642-9D32A64AA4F7}" destId="{B00FB2EA-5DB5-4268-8EDF-41F115E83048}" srcOrd="0" destOrd="2" presId="urn:microsoft.com/office/officeart/2018/2/layout/IconVerticalSolidList"/>
    <dgm:cxn modelId="{DDB9EF83-0855-4CB3-AFEE-0B871387782B}" type="presOf" srcId="{E17B5325-C1A2-4B2E-AC07-77C582991AF4}" destId="{BCEB5E6B-9392-48D5-8189-A8CF86407B60}" srcOrd="0" destOrd="0" presId="urn:microsoft.com/office/officeart/2018/2/layout/IconVerticalSolidList"/>
    <dgm:cxn modelId="{FC20E69C-E5C6-4920-97A9-5526E94BFC03}" type="presOf" srcId="{2C150417-CBEE-4A7C-9676-72FF6F751C1C}" destId="{EBA67366-FC54-41B4-B9A6-A33F70908279}" srcOrd="0" destOrd="0" presId="urn:microsoft.com/office/officeart/2018/2/layout/IconVerticalSolidList"/>
    <dgm:cxn modelId="{6D45EFBF-8D7B-4A42-A6FB-D8B37384F281}" srcId="{F8041160-9AE5-4FB9-BB9F-626D2FD69C0D}" destId="{8F35924C-5F9C-4810-82E9-E7E8885B7FA4}" srcOrd="2" destOrd="0" parTransId="{EEABF673-20A6-42D9-90BA-4EE23D38C7C4}" sibTransId="{6D4E23AB-587D-4747-A7AF-0F2337AE1389}"/>
    <dgm:cxn modelId="{58C7FCC9-23CE-42FE-83E0-16EDF6510E31}" srcId="{F8041160-9AE5-4FB9-BB9F-626D2FD69C0D}" destId="{E17B5325-C1A2-4B2E-AC07-77C582991AF4}" srcOrd="0" destOrd="0" parTransId="{ED81FCBB-580C-4A3D-8BC7-F6F1D4937B39}" sibTransId="{47FB60A3-BDDE-4F9F-8653-1BE25404C3FD}"/>
    <dgm:cxn modelId="{56D8EBCB-85CF-4D7C-82AA-B29D731F316A}" srcId="{D54CC6D2-B942-4878-9DBA-BDE1BD883AF5}" destId="{5D7E05C6-13E8-4BB1-8711-2914257E97AC}" srcOrd="1" destOrd="0" parTransId="{F77678A8-AFCF-463A-BCE9-10D8C3FFDCEF}" sibTransId="{EA27803E-28A4-4ADB-8F75-564A779AB80C}"/>
    <dgm:cxn modelId="{F3EDCDCD-81BF-4ACC-BB88-3724CFEB8834}" type="presOf" srcId="{1460426F-3C77-482C-A125-0FDCA1891B7F}" destId="{B35EE5A6-FEB2-4FFA-A445-0C6B0034AAF2}" srcOrd="0" destOrd="2" presId="urn:microsoft.com/office/officeart/2018/2/layout/IconVerticalSolidList"/>
    <dgm:cxn modelId="{DA3E8AED-8D3F-406E-9470-C86A89AB7BD3}" srcId="{2C150417-CBEE-4A7C-9676-72FF6F751C1C}" destId="{9B4B76E5-A83D-43B0-A152-CE0B2B7E91AD}" srcOrd="1" destOrd="0" parTransId="{68D7E347-CE44-4F2C-BEE9-45A305FAE48C}" sibTransId="{A59FA852-454E-428E-85DE-8D11E95608CA}"/>
    <dgm:cxn modelId="{07CEC4F9-FF36-4A05-AFE0-BE8675614147}" type="presOf" srcId="{A772EB7E-6D8B-4D23-A861-7F4A0B61D3ED}" destId="{B35EE5A6-FEB2-4FFA-A445-0C6B0034AAF2}" srcOrd="0" destOrd="0" presId="urn:microsoft.com/office/officeart/2018/2/layout/IconVerticalSolidList"/>
    <dgm:cxn modelId="{A27847ED-A8F1-4468-8E9D-F33B04EC2C67}" type="presParOf" srcId="{081B973F-23B8-4EC0-8C9F-00E444851001}" destId="{A78E3B64-2B2C-4BB5-9A06-96E02EA02010}" srcOrd="0" destOrd="0" presId="urn:microsoft.com/office/officeart/2018/2/layout/IconVerticalSolidList"/>
    <dgm:cxn modelId="{60196753-55C1-4E1E-BB79-7F559505D955}" type="presParOf" srcId="{A78E3B64-2B2C-4BB5-9A06-96E02EA02010}" destId="{B8A3E33E-F3A9-4FC4-9B2A-8DF425C91B26}" srcOrd="0" destOrd="0" presId="urn:microsoft.com/office/officeart/2018/2/layout/IconVerticalSolidList"/>
    <dgm:cxn modelId="{65EC394D-F2E6-43A3-A09D-51B80D47DB7B}" type="presParOf" srcId="{A78E3B64-2B2C-4BB5-9A06-96E02EA02010}" destId="{8290F15B-2DD9-4051-B4A3-AAA42ECBB01C}" srcOrd="1" destOrd="0" presId="urn:microsoft.com/office/officeart/2018/2/layout/IconVerticalSolidList"/>
    <dgm:cxn modelId="{65F33537-4F9B-4860-BFE3-7DA1E181C5A9}" type="presParOf" srcId="{A78E3B64-2B2C-4BB5-9A06-96E02EA02010}" destId="{59117F62-4241-4442-B24A-23C3D41CB8DF}" srcOrd="2" destOrd="0" presId="urn:microsoft.com/office/officeart/2018/2/layout/IconVerticalSolidList"/>
    <dgm:cxn modelId="{EA08B56A-9D18-4D03-814C-C18A0DC8F039}" type="presParOf" srcId="{A78E3B64-2B2C-4BB5-9A06-96E02EA02010}" destId="{EBA67366-FC54-41B4-B9A6-A33F70908279}" srcOrd="3" destOrd="0" presId="urn:microsoft.com/office/officeart/2018/2/layout/IconVerticalSolidList"/>
    <dgm:cxn modelId="{BC33FE70-26B7-4CD0-94D4-D5540BCEA333}" type="presParOf" srcId="{A78E3B64-2B2C-4BB5-9A06-96E02EA02010}" destId="{B35EE5A6-FEB2-4FFA-A445-0C6B0034AAF2}" srcOrd="4" destOrd="0" presId="urn:microsoft.com/office/officeart/2018/2/layout/IconVerticalSolidList"/>
    <dgm:cxn modelId="{6198D284-6832-4AE2-AE0B-90DB5110DB58}" type="presParOf" srcId="{081B973F-23B8-4EC0-8C9F-00E444851001}" destId="{FC5D5362-0BE8-46A5-967C-5D5942AB1C09}" srcOrd="1" destOrd="0" presId="urn:microsoft.com/office/officeart/2018/2/layout/IconVerticalSolidList"/>
    <dgm:cxn modelId="{9DCD55E7-DD22-4F59-AB93-7443E66242D6}" type="presParOf" srcId="{081B973F-23B8-4EC0-8C9F-00E444851001}" destId="{F012DA63-9EAE-4E1B-B264-29031736EA9B}" srcOrd="2" destOrd="0" presId="urn:microsoft.com/office/officeart/2018/2/layout/IconVerticalSolidList"/>
    <dgm:cxn modelId="{D2CD0B53-8CC8-42C7-AB30-70A0E356CAA1}" type="presParOf" srcId="{F012DA63-9EAE-4E1B-B264-29031736EA9B}" destId="{4660B9A3-C832-4A5C-96CF-8FD9CCFE20C3}" srcOrd="0" destOrd="0" presId="urn:microsoft.com/office/officeart/2018/2/layout/IconVerticalSolidList"/>
    <dgm:cxn modelId="{3CC6B93C-D669-453F-8C87-43EC059AEFE7}" type="presParOf" srcId="{F012DA63-9EAE-4E1B-B264-29031736EA9B}" destId="{B8F2B478-B592-4629-B3BA-29C93EBCEFB2}" srcOrd="1" destOrd="0" presId="urn:microsoft.com/office/officeart/2018/2/layout/IconVerticalSolidList"/>
    <dgm:cxn modelId="{7BF9634C-44EF-45C0-9D94-312831CFFEB4}" type="presParOf" srcId="{F012DA63-9EAE-4E1B-B264-29031736EA9B}" destId="{3CD19619-157A-4800-B070-320F9C2E26B4}" srcOrd="2" destOrd="0" presId="urn:microsoft.com/office/officeart/2018/2/layout/IconVerticalSolidList"/>
    <dgm:cxn modelId="{A700AC36-CF99-4A79-AF66-2E6994676157}" type="presParOf" srcId="{F012DA63-9EAE-4E1B-B264-29031736EA9B}" destId="{31A5E3C2-9F48-4566-8FCF-9274126B9FEE}" srcOrd="3" destOrd="0" presId="urn:microsoft.com/office/officeart/2018/2/layout/IconVerticalSolidList"/>
    <dgm:cxn modelId="{260933F1-9AC6-4398-B7F2-DC50B71E51FB}" type="presParOf" srcId="{F012DA63-9EAE-4E1B-B264-29031736EA9B}" destId="{BCEB5E6B-9392-48D5-8189-A8CF86407B60}" srcOrd="4" destOrd="0" presId="urn:microsoft.com/office/officeart/2018/2/layout/IconVerticalSolidList"/>
    <dgm:cxn modelId="{EE2F4F19-1761-45BA-8553-02A602389371}" type="presParOf" srcId="{081B973F-23B8-4EC0-8C9F-00E444851001}" destId="{73D0F0CA-0657-439A-95C2-96A5DF30F102}" srcOrd="3" destOrd="0" presId="urn:microsoft.com/office/officeart/2018/2/layout/IconVerticalSolidList"/>
    <dgm:cxn modelId="{709E45E8-53A1-47EA-98BA-F25EE43EB33F}" type="presParOf" srcId="{081B973F-23B8-4EC0-8C9F-00E444851001}" destId="{72EDD256-F842-4A49-9B34-8D13D1D186EB}" srcOrd="4" destOrd="0" presId="urn:microsoft.com/office/officeart/2018/2/layout/IconVerticalSolidList"/>
    <dgm:cxn modelId="{030106A9-48ED-4EED-9FBC-25917DE00D62}" type="presParOf" srcId="{72EDD256-F842-4A49-9B34-8D13D1D186EB}" destId="{85C8BA68-67A3-4D9C-B44B-2D29A5724EEE}" srcOrd="0" destOrd="0" presId="urn:microsoft.com/office/officeart/2018/2/layout/IconVerticalSolidList"/>
    <dgm:cxn modelId="{A9BCE22E-CBB9-43E5-80AC-3DB1CDCEAB60}" type="presParOf" srcId="{72EDD256-F842-4A49-9B34-8D13D1D186EB}" destId="{C298C6EC-9DFE-48DE-92AA-C8AB956F79E2}" srcOrd="1" destOrd="0" presId="urn:microsoft.com/office/officeart/2018/2/layout/IconVerticalSolidList"/>
    <dgm:cxn modelId="{6FA3EFF7-DA06-46A1-B645-2829D27AE393}" type="presParOf" srcId="{72EDD256-F842-4A49-9B34-8D13D1D186EB}" destId="{F7399EBF-0A03-4FB7-BBFD-B731C69888A3}" srcOrd="2" destOrd="0" presId="urn:microsoft.com/office/officeart/2018/2/layout/IconVerticalSolidList"/>
    <dgm:cxn modelId="{7C2921BB-54DA-46A4-B074-BD17B0700A1C}" type="presParOf" srcId="{72EDD256-F842-4A49-9B34-8D13D1D186EB}" destId="{8E9439B3-8FED-4051-9DEC-B6C0C28E6290}" srcOrd="3" destOrd="0" presId="urn:microsoft.com/office/officeart/2018/2/layout/IconVerticalSolidList"/>
    <dgm:cxn modelId="{D204F4F3-A537-4D32-A868-07B981CBBA5F}" type="presParOf" srcId="{72EDD256-F842-4A49-9B34-8D13D1D186EB}" destId="{B00FB2EA-5DB5-4268-8EDF-41F115E83048}" srcOrd="4"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E64FDE-33D8-4F71-89F0-99E3035B0E51}">
      <dsp:nvSpPr>
        <dsp:cNvPr id="0" name=""/>
        <dsp:cNvSpPr/>
      </dsp:nvSpPr>
      <dsp:spPr>
        <a:xfrm>
          <a:off x="0" y="2931"/>
          <a:ext cx="5608638" cy="6244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9C1E04-A61D-4B64-BB7D-0CD556E078EA}">
      <dsp:nvSpPr>
        <dsp:cNvPr id="0" name=""/>
        <dsp:cNvSpPr/>
      </dsp:nvSpPr>
      <dsp:spPr>
        <a:xfrm>
          <a:off x="188910" y="143443"/>
          <a:ext cx="343473" cy="3434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73E305-C255-447B-A36C-B8A9EAEC00E8}">
      <dsp:nvSpPr>
        <dsp:cNvPr id="0" name=""/>
        <dsp:cNvSpPr/>
      </dsp:nvSpPr>
      <dsp:spPr>
        <a:xfrm>
          <a:off x="721294" y="2931"/>
          <a:ext cx="4887343" cy="624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93" tIns="66093" rIns="66093" bIns="66093" numCol="1" spcCol="1270" anchor="ctr" anchorCtr="0">
          <a:noAutofit/>
        </a:bodyPr>
        <a:lstStyle/>
        <a:p>
          <a:pPr marL="0" lvl="0" indent="0" algn="l" defTabSz="844550">
            <a:lnSpc>
              <a:spcPct val="100000"/>
            </a:lnSpc>
            <a:spcBef>
              <a:spcPct val="0"/>
            </a:spcBef>
            <a:spcAft>
              <a:spcPct val="35000"/>
            </a:spcAft>
            <a:buNone/>
          </a:pPr>
          <a:r>
            <a:rPr lang="en-US" sz="1900" b="1" u="sng" kern="1200" dirty="0"/>
            <a:t>Guided By:</a:t>
          </a:r>
          <a:endParaRPr lang="en-US" sz="1900" kern="1200" dirty="0"/>
        </a:p>
      </dsp:txBody>
      <dsp:txXfrm>
        <a:off x="721294" y="2931"/>
        <a:ext cx="4887343" cy="624497"/>
      </dsp:txXfrm>
    </dsp:sp>
    <dsp:sp modelId="{7DC30E47-6F5E-4344-9725-9A44C0535094}">
      <dsp:nvSpPr>
        <dsp:cNvPr id="0" name=""/>
        <dsp:cNvSpPr/>
      </dsp:nvSpPr>
      <dsp:spPr>
        <a:xfrm>
          <a:off x="0" y="783554"/>
          <a:ext cx="5608638" cy="6244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D4EDA1-5BCA-4B00-8B8E-CD9719BBEB16}">
      <dsp:nvSpPr>
        <dsp:cNvPr id="0" name=""/>
        <dsp:cNvSpPr/>
      </dsp:nvSpPr>
      <dsp:spPr>
        <a:xfrm>
          <a:off x="188910" y="924066"/>
          <a:ext cx="343473" cy="3434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C2E838-8F0C-4590-80AE-90BADAB08A25}">
      <dsp:nvSpPr>
        <dsp:cNvPr id="0" name=""/>
        <dsp:cNvSpPr/>
      </dsp:nvSpPr>
      <dsp:spPr>
        <a:xfrm>
          <a:off x="721294" y="783554"/>
          <a:ext cx="4887343" cy="624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93" tIns="66093" rIns="66093" bIns="66093" numCol="1" spcCol="1270" anchor="ctr" anchorCtr="0">
          <a:noAutofit/>
        </a:bodyPr>
        <a:lstStyle/>
        <a:p>
          <a:pPr marL="0" lvl="0" indent="0" algn="l" defTabSz="844550" rtl="0">
            <a:lnSpc>
              <a:spcPct val="100000"/>
            </a:lnSpc>
            <a:spcBef>
              <a:spcPct val="0"/>
            </a:spcBef>
            <a:spcAft>
              <a:spcPct val="35000"/>
            </a:spcAft>
            <a:buNone/>
          </a:pPr>
          <a:r>
            <a:rPr lang="en-US" sz="1900" kern="1200" dirty="0">
              <a:latin typeface="Calibri Light"/>
            </a:rPr>
            <a:t>Pankaj Agarwal</a:t>
          </a:r>
          <a:endParaRPr lang="en-US" sz="1900" kern="1200" dirty="0"/>
        </a:p>
      </dsp:txBody>
      <dsp:txXfrm>
        <a:off x="721294" y="783554"/>
        <a:ext cx="4887343" cy="624497"/>
      </dsp:txXfrm>
    </dsp:sp>
    <dsp:sp modelId="{3F9C9EA6-E1BD-4CB8-8E37-9E8FFC43EACB}">
      <dsp:nvSpPr>
        <dsp:cNvPr id="0" name=""/>
        <dsp:cNvSpPr/>
      </dsp:nvSpPr>
      <dsp:spPr>
        <a:xfrm>
          <a:off x="0" y="1564176"/>
          <a:ext cx="5608638" cy="6244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0A85A5-3E22-4E74-B785-17DCBF36BA27}">
      <dsp:nvSpPr>
        <dsp:cNvPr id="0" name=""/>
        <dsp:cNvSpPr/>
      </dsp:nvSpPr>
      <dsp:spPr>
        <a:xfrm>
          <a:off x="188910" y="1704688"/>
          <a:ext cx="343473" cy="3434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3CACE1-6888-4D14-886B-4A6D0A19169C}">
      <dsp:nvSpPr>
        <dsp:cNvPr id="0" name=""/>
        <dsp:cNvSpPr/>
      </dsp:nvSpPr>
      <dsp:spPr>
        <a:xfrm>
          <a:off x="721294" y="1564176"/>
          <a:ext cx="4887343" cy="624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93" tIns="66093" rIns="66093" bIns="66093"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Calibri Light"/>
            </a:rPr>
            <a:t>Ass.Professor</a:t>
          </a:r>
          <a:endParaRPr lang="en-US" sz="1900" kern="1200" dirty="0"/>
        </a:p>
      </dsp:txBody>
      <dsp:txXfrm>
        <a:off x="721294" y="1564176"/>
        <a:ext cx="4887343" cy="624497"/>
      </dsp:txXfrm>
    </dsp:sp>
    <dsp:sp modelId="{220F6C3B-4B0D-41BC-AAF4-F2DAB0919D0D}">
      <dsp:nvSpPr>
        <dsp:cNvPr id="0" name=""/>
        <dsp:cNvSpPr/>
      </dsp:nvSpPr>
      <dsp:spPr>
        <a:xfrm>
          <a:off x="0" y="2344798"/>
          <a:ext cx="5608638" cy="6244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D02CE1-66CD-4725-A608-2B1B49E76B4D}">
      <dsp:nvSpPr>
        <dsp:cNvPr id="0" name=""/>
        <dsp:cNvSpPr/>
      </dsp:nvSpPr>
      <dsp:spPr>
        <a:xfrm>
          <a:off x="188910" y="2485310"/>
          <a:ext cx="343473" cy="34347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A333F2-6FB5-4A1F-9FEF-27FD6C048330}">
      <dsp:nvSpPr>
        <dsp:cNvPr id="0" name=""/>
        <dsp:cNvSpPr/>
      </dsp:nvSpPr>
      <dsp:spPr>
        <a:xfrm>
          <a:off x="721294" y="2344798"/>
          <a:ext cx="4887343" cy="624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93" tIns="66093" rIns="66093" bIns="66093" numCol="1" spcCol="1270" anchor="ctr" anchorCtr="0">
          <a:noAutofit/>
        </a:bodyPr>
        <a:lstStyle/>
        <a:p>
          <a:pPr marL="0" lvl="0" indent="0" algn="l" defTabSz="844550">
            <a:lnSpc>
              <a:spcPct val="100000"/>
            </a:lnSpc>
            <a:spcBef>
              <a:spcPct val="0"/>
            </a:spcBef>
            <a:spcAft>
              <a:spcPct val="35000"/>
            </a:spcAft>
            <a:buNone/>
          </a:pPr>
          <a:r>
            <a:rPr lang="en-US" sz="1900" kern="1200" dirty="0"/>
            <a:t>CSE Department</a:t>
          </a:r>
        </a:p>
      </dsp:txBody>
      <dsp:txXfrm>
        <a:off x="721294" y="2344798"/>
        <a:ext cx="4887343" cy="624497"/>
      </dsp:txXfrm>
    </dsp:sp>
    <dsp:sp modelId="{E35515BC-9440-46B8-94C6-060F5CA59377}">
      <dsp:nvSpPr>
        <dsp:cNvPr id="0" name=""/>
        <dsp:cNvSpPr/>
      </dsp:nvSpPr>
      <dsp:spPr>
        <a:xfrm>
          <a:off x="0" y="3125420"/>
          <a:ext cx="5608638" cy="6244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5D0B78-3E4D-41CF-87D3-7305DE3B97A7}">
      <dsp:nvSpPr>
        <dsp:cNvPr id="0" name=""/>
        <dsp:cNvSpPr/>
      </dsp:nvSpPr>
      <dsp:spPr>
        <a:xfrm>
          <a:off x="188910" y="3265932"/>
          <a:ext cx="343473" cy="34347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1C53CB-A5F3-4A98-9938-08710C17B914}">
      <dsp:nvSpPr>
        <dsp:cNvPr id="0" name=""/>
        <dsp:cNvSpPr/>
      </dsp:nvSpPr>
      <dsp:spPr>
        <a:xfrm>
          <a:off x="721294" y="3125420"/>
          <a:ext cx="4887343" cy="624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93" tIns="66093" rIns="66093" bIns="66093" numCol="1" spcCol="1270" anchor="ctr" anchorCtr="0">
          <a:noAutofit/>
        </a:bodyPr>
        <a:lstStyle/>
        <a:p>
          <a:pPr marL="0" lvl="0" indent="0" algn="l" defTabSz="844550">
            <a:lnSpc>
              <a:spcPct val="100000"/>
            </a:lnSpc>
            <a:spcBef>
              <a:spcPct val="0"/>
            </a:spcBef>
            <a:spcAft>
              <a:spcPct val="35000"/>
            </a:spcAft>
            <a:buNone/>
          </a:pPr>
          <a:r>
            <a:rPr lang="en-US" sz="1900" kern="1200" dirty="0"/>
            <a:t>PIET, Parul University</a:t>
          </a:r>
        </a:p>
      </dsp:txBody>
      <dsp:txXfrm>
        <a:off x="721294" y="3125420"/>
        <a:ext cx="4887343" cy="6244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5D4E19-61DA-4433-A363-E33FFE57A073}">
      <dsp:nvSpPr>
        <dsp:cNvPr id="0" name=""/>
        <dsp:cNvSpPr/>
      </dsp:nvSpPr>
      <dsp:spPr>
        <a:xfrm>
          <a:off x="2668780" y="533977"/>
          <a:ext cx="411824" cy="91440"/>
        </a:xfrm>
        <a:custGeom>
          <a:avLst/>
          <a:gdLst/>
          <a:ahLst/>
          <a:cxnLst/>
          <a:rect l="0" t="0" r="0" b="0"/>
          <a:pathLst>
            <a:path>
              <a:moveTo>
                <a:pt x="0" y="45720"/>
              </a:moveTo>
              <a:lnTo>
                <a:pt x="411824"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3631" y="577483"/>
        <a:ext cx="22121" cy="4428"/>
      </dsp:txXfrm>
    </dsp:sp>
    <dsp:sp modelId="{8406D3FD-13EA-414F-86BC-C8C4870C6258}">
      <dsp:nvSpPr>
        <dsp:cNvPr id="0" name=""/>
        <dsp:cNvSpPr/>
      </dsp:nvSpPr>
      <dsp:spPr>
        <a:xfrm>
          <a:off x="746996" y="2622"/>
          <a:ext cx="1923583" cy="115415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57" tIns="98940" rIns="94257" bIns="98940" numCol="1" spcCol="1270" anchor="ctr" anchorCtr="0">
          <a:noAutofit/>
        </a:bodyPr>
        <a:lstStyle/>
        <a:p>
          <a:pPr marL="0" lvl="0" indent="0" algn="ctr" defTabSz="533400">
            <a:lnSpc>
              <a:spcPct val="90000"/>
            </a:lnSpc>
            <a:spcBef>
              <a:spcPct val="0"/>
            </a:spcBef>
            <a:spcAft>
              <a:spcPct val="35000"/>
            </a:spcAft>
            <a:buNone/>
          </a:pPr>
          <a:r>
            <a:rPr lang="en-US" sz="1200" kern="1200"/>
            <a:t>Introduction</a:t>
          </a:r>
        </a:p>
      </dsp:txBody>
      <dsp:txXfrm>
        <a:off x="746996" y="2622"/>
        <a:ext cx="1923583" cy="1154150"/>
      </dsp:txXfrm>
    </dsp:sp>
    <dsp:sp modelId="{F9D24F1B-3E2F-4644-9D6D-B1845B39E838}">
      <dsp:nvSpPr>
        <dsp:cNvPr id="0" name=""/>
        <dsp:cNvSpPr/>
      </dsp:nvSpPr>
      <dsp:spPr>
        <a:xfrm>
          <a:off x="5034787" y="533977"/>
          <a:ext cx="411824" cy="91440"/>
        </a:xfrm>
        <a:custGeom>
          <a:avLst/>
          <a:gdLst/>
          <a:ahLst/>
          <a:cxnLst/>
          <a:rect l="0" t="0" r="0" b="0"/>
          <a:pathLst>
            <a:path>
              <a:moveTo>
                <a:pt x="0" y="45720"/>
              </a:moveTo>
              <a:lnTo>
                <a:pt x="411824"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9639" y="577483"/>
        <a:ext cx="22121" cy="4428"/>
      </dsp:txXfrm>
    </dsp:sp>
    <dsp:sp modelId="{9C3B2CB5-51E9-4043-B35D-BE7BAC97FC20}">
      <dsp:nvSpPr>
        <dsp:cNvPr id="0" name=""/>
        <dsp:cNvSpPr/>
      </dsp:nvSpPr>
      <dsp:spPr>
        <a:xfrm>
          <a:off x="3113004" y="2622"/>
          <a:ext cx="1923583" cy="115415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57" tIns="98940" rIns="94257" bIns="98940" numCol="1" spcCol="1270" anchor="ctr" anchorCtr="0">
          <a:noAutofit/>
        </a:bodyPr>
        <a:lstStyle/>
        <a:p>
          <a:pPr marL="0" lvl="0" indent="0" algn="ctr" defTabSz="533400">
            <a:lnSpc>
              <a:spcPct val="90000"/>
            </a:lnSpc>
            <a:spcBef>
              <a:spcPct val="0"/>
            </a:spcBef>
            <a:spcAft>
              <a:spcPct val="35000"/>
            </a:spcAft>
            <a:buNone/>
          </a:pPr>
          <a:r>
            <a:rPr lang="en-US" sz="1200" kern="1200"/>
            <a:t>Background study (Research Paper Summary in Table form – Format shared in the next slide)</a:t>
          </a:r>
        </a:p>
      </dsp:txBody>
      <dsp:txXfrm>
        <a:off x="3113004" y="2622"/>
        <a:ext cx="1923583" cy="1154150"/>
      </dsp:txXfrm>
    </dsp:sp>
    <dsp:sp modelId="{74B657A0-9BDC-4A65-9164-9968E768C6CC}">
      <dsp:nvSpPr>
        <dsp:cNvPr id="0" name=""/>
        <dsp:cNvSpPr/>
      </dsp:nvSpPr>
      <dsp:spPr>
        <a:xfrm>
          <a:off x="7400795" y="533977"/>
          <a:ext cx="411824" cy="91440"/>
        </a:xfrm>
        <a:custGeom>
          <a:avLst/>
          <a:gdLst/>
          <a:ahLst/>
          <a:cxnLst/>
          <a:rect l="0" t="0" r="0" b="0"/>
          <a:pathLst>
            <a:path>
              <a:moveTo>
                <a:pt x="0" y="45720"/>
              </a:moveTo>
              <a:lnTo>
                <a:pt x="411824"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95647" y="577483"/>
        <a:ext cx="22121" cy="4428"/>
      </dsp:txXfrm>
    </dsp:sp>
    <dsp:sp modelId="{FA7E246E-6DF1-4CB6-80ED-D2C5C400CDAC}">
      <dsp:nvSpPr>
        <dsp:cNvPr id="0" name=""/>
        <dsp:cNvSpPr/>
      </dsp:nvSpPr>
      <dsp:spPr>
        <a:xfrm>
          <a:off x="5479012" y="2622"/>
          <a:ext cx="1923583" cy="115415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57" tIns="98940" rIns="94257" bIns="98940" numCol="1" spcCol="1270" anchor="t" anchorCtr="0">
          <a:noAutofit/>
        </a:bodyPr>
        <a:lstStyle/>
        <a:p>
          <a:pPr marL="0" lvl="0" indent="0" algn="l" defTabSz="533400">
            <a:lnSpc>
              <a:spcPct val="90000"/>
            </a:lnSpc>
            <a:spcBef>
              <a:spcPct val="0"/>
            </a:spcBef>
            <a:spcAft>
              <a:spcPct val="35000"/>
            </a:spcAft>
            <a:buNone/>
          </a:pPr>
          <a:r>
            <a:rPr lang="en-US" sz="1200" kern="1200"/>
            <a:t>Objectives of the Project</a:t>
          </a:r>
          <a:br>
            <a:rPr lang="en-US" sz="1200" kern="1200"/>
          </a:br>
          <a:r>
            <a:rPr lang="en-US" sz="1200" kern="1200"/>
            <a:t>	</a:t>
          </a:r>
        </a:p>
        <a:p>
          <a:pPr marL="57150" lvl="1" indent="-57150" algn="l" defTabSz="400050">
            <a:lnSpc>
              <a:spcPct val="90000"/>
            </a:lnSpc>
            <a:spcBef>
              <a:spcPct val="0"/>
            </a:spcBef>
            <a:spcAft>
              <a:spcPct val="15000"/>
            </a:spcAft>
            <a:buChar char="•"/>
          </a:pPr>
          <a:r>
            <a:rPr lang="en-US" sz="900" kern="1200"/>
            <a:t>What is exactly to be done?</a:t>
          </a:r>
        </a:p>
        <a:p>
          <a:pPr marL="57150" lvl="1" indent="-57150" algn="l" defTabSz="400050">
            <a:lnSpc>
              <a:spcPct val="90000"/>
            </a:lnSpc>
            <a:spcBef>
              <a:spcPct val="0"/>
            </a:spcBef>
            <a:spcAft>
              <a:spcPct val="15000"/>
            </a:spcAft>
            <a:buChar char="•"/>
          </a:pPr>
          <a:r>
            <a:rPr lang="en-US" sz="900" kern="1200"/>
            <a:t>Why is this project selected?</a:t>
          </a:r>
        </a:p>
        <a:p>
          <a:pPr marL="57150" lvl="1" indent="-57150" algn="l" defTabSz="400050">
            <a:lnSpc>
              <a:spcPct val="90000"/>
            </a:lnSpc>
            <a:spcBef>
              <a:spcPct val="0"/>
            </a:spcBef>
            <a:spcAft>
              <a:spcPct val="15000"/>
            </a:spcAft>
            <a:buChar char="•"/>
          </a:pPr>
          <a:r>
            <a:rPr lang="en-US" sz="900" kern="1200"/>
            <a:t>Where is the project is helpful?</a:t>
          </a:r>
        </a:p>
        <a:p>
          <a:pPr marL="57150" lvl="1" indent="-57150" algn="l" defTabSz="400050">
            <a:lnSpc>
              <a:spcPct val="90000"/>
            </a:lnSpc>
            <a:spcBef>
              <a:spcPct val="0"/>
            </a:spcBef>
            <a:spcAft>
              <a:spcPct val="15000"/>
            </a:spcAft>
            <a:buChar char="•"/>
          </a:pPr>
          <a:r>
            <a:rPr lang="en-US" sz="900" kern="1200"/>
            <a:t>When it can be implemented?</a:t>
          </a:r>
        </a:p>
        <a:p>
          <a:pPr marL="57150" lvl="1" indent="-57150" algn="l" defTabSz="400050">
            <a:lnSpc>
              <a:spcPct val="90000"/>
            </a:lnSpc>
            <a:spcBef>
              <a:spcPct val="0"/>
            </a:spcBef>
            <a:spcAft>
              <a:spcPct val="15000"/>
            </a:spcAft>
            <a:buChar char="•"/>
          </a:pPr>
          <a:r>
            <a:rPr lang="en-US" sz="900" kern="1200"/>
            <a:t>Who will be benefitted?</a:t>
          </a:r>
        </a:p>
      </dsp:txBody>
      <dsp:txXfrm>
        <a:off x="5479012" y="2622"/>
        <a:ext cx="1923583" cy="1154150"/>
      </dsp:txXfrm>
    </dsp:sp>
    <dsp:sp modelId="{9664C57F-A9CE-44E0-BC0F-FC5FF7FB4DD8}">
      <dsp:nvSpPr>
        <dsp:cNvPr id="0" name=""/>
        <dsp:cNvSpPr/>
      </dsp:nvSpPr>
      <dsp:spPr>
        <a:xfrm>
          <a:off x="1708788" y="1154972"/>
          <a:ext cx="7098023" cy="411824"/>
        </a:xfrm>
        <a:custGeom>
          <a:avLst/>
          <a:gdLst/>
          <a:ahLst/>
          <a:cxnLst/>
          <a:rect l="0" t="0" r="0" b="0"/>
          <a:pathLst>
            <a:path>
              <a:moveTo>
                <a:pt x="7098023" y="0"/>
              </a:moveTo>
              <a:lnTo>
                <a:pt x="7098023" y="223012"/>
              </a:lnTo>
              <a:lnTo>
                <a:pt x="0" y="223012"/>
              </a:lnTo>
              <a:lnTo>
                <a:pt x="0" y="411824"/>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80005" y="1358670"/>
        <a:ext cx="355589" cy="4428"/>
      </dsp:txXfrm>
    </dsp:sp>
    <dsp:sp modelId="{EDEF69F1-936B-4D4D-9FEC-6366FE44C476}">
      <dsp:nvSpPr>
        <dsp:cNvPr id="0" name=""/>
        <dsp:cNvSpPr/>
      </dsp:nvSpPr>
      <dsp:spPr>
        <a:xfrm>
          <a:off x="7845019" y="2622"/>
          <a:ext cx="1923583" cy="115415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57" tIns="98940" rIns="94257" bIns="98940" numCol="1" spcCol="1270" anchor="ctr" anchorCtr="0">
          <a:noAutofit/>
        </a:bodyPr>
        <a:lstStyle/>
        <a:p>
          <a:pPr marL="0" lvl="0" indent="0" algn="ctr" defTabSz="533400">
            <a:lnSpc>
              <a:spcPct val="90000"/>
            </a:lnSpc>
            <a:spcBef>
              <a:spcPct val="0"/>
            </a:spcBef>
            <a:spcAft>
              <a:spcPct val="35000"/>
            </a:spcAft>
            <a:buNone/>
          </a:pPr>
          <a:r>
            <a:rPr lang="en-US" sz="1200" kern="1200"/>
            <a:t>Project Team : Roles and Responsibilities</a:t>
          </a:r>
        </a:p>
      </dsp:txBody>
      <dsp:txXfrm>
        <a:off x="7845019" y="2622"/>
        <a:ext cx="1923583" cy="1154150"/>
      </dsp:txXfrm>
    </dsp:sp>
    <dsp:sp modelId="{75940D25-D134-4AB2-9AA4-D4166E6E0AB8}">
      <dsp:nvSpPr>
        <dsp:cNvPr id="0" name=""/>
        <dsp:cNvSpPr/>
      </dsp:nvSpPr>
      <dsp:spPr>
        <a:xfrm>
          <a:off x="2668780" y="2130552"/>
          <a:ext cx="411824" cy="91440"/>
        </a:xfrm>
        <a:custGeom>
          <a:avLst/>
          <a:gdLst/>
          <a:ahLst/>
          <a:cxnLst/>
          <a:rect l="0" t="0" r="0" b="0"/>
          <a:pathLst>
            <a:path>
              <a:moveTo>
                <a:pt x="0" y="45720"/>
              </a:moveTo>
              <a:lnTo>
                <a:pt x="411824"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3631" y="2174057"/>
        <a:ext cx="22121" cy="4428"/>
      </dsp:txXfrm>
    </dsp:sp>
    <dsp:sp modelId="{47F5BFF5-F814-49A3-A3B7-8124A70290BA}">
      <dsp:nvSpPr>
        <dsp:cNvPr id="0" name=""/>
        <dsp:cNvSpPr/>
      </dsp:nvSpPr>
      <dsp:spPr>
        <a:xfrm>
          <a:off x="746996" y="1599196"/>
          <a:ext cx="1923583" cy="115415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57" tIns="98940" rIns="94257" bIns="98940" numCol="1" spcCol="1270" anchor="ctr" anchorCtr="0">
          <a:noAutofit/>
        </a:bodyPr>
        <a:lstStyle/>
        <a:p>
          <a:pPr marL="0" lvl="0" indent="0" algn="ctr" defTabSz="533400">
            <a:lnSpc>
              <a:spcPct val="90000"/>
            </a:lnSpc>
            <a:spcBef>
              <a:spcPct val="0"/>
            </a:spcBef>
            <a:spcAft>
              <a:spcPct val="35000"/>
            </a:spcAft>
            <a:buNone/>
          </a:pPr>
          <a:r>
            <a:rPr lang="en-US" sz="1200" kern="1200"/>
            <a:t>Schedule</a:t>
          </a:r>
        </a:p>
      </dsp:txBody>
      <dsp:txXfrm>
        <a:off x="746996" y="1599196"/>
        <a:ext cx="1923583" cy="1154150"/>
      </dsp:txXfrm>
    </dsp:sp>
    <dsp:sp modelId="{000CD71E-641E-48C4-92B2-71720E436C59}">
      <dsp:nvSpPr>
        <dsp:cNvPr id="0" name=""/>
        <dsp:cNvSpPr/>
      </dsp:nvSpPr>
      <dsp:spPr>
        <a:xfrm>
          <a:off x="5034787" y="2130552"/>
          <a:ext cx="411824" cy="91440"/>
        </a:xfrm>
        <a:custGeom>
          <a:avLst/>
          <a:gdLst/>
          <a:ahLst/>
          <a:cxnLst/>
          <a:rect l="0" t="0" r="0" b="0"/>
          <a:pathLst>
            <a:path>
              <a:moveTo>
                <a:pt x="0" y="45720"/>
              </a:moveTo>
              <a:lnTo>
                <a:pt x="411824"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9639" y="2174057"/>
        <a:ext cx="22121" cy="4428"/>
      </dsp:txXfrm>
    </dsp:sp>
    <dsp:sp modelId="{F20ED975-0DE4-4F2F-9688-84EFD9D15CA9}">
      <dsp:nvSpPr>
        <dsp:cNvPr id="0" name=""/>
        <dsp:cNvSpPr/>
      </dsp:nvSpPr>
      <dsp:spPr>
        <a:xfrm>
          <a:off x="3113004" y="1599196"/>
          <a:ext cx="1923583" cy="115415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57" tIns="98940" rIns="94257" bIns="98940" numCol="1" spcCol="1270" anchor="ctr" anchorCtr="0">
          <a:noAutofit/>
        </a:bodyPr>
        <a:lstStyle/>
        <a:p>
          <a:pPr marL="0" lvl="0" indent="0" algn="ctr" defTabSz="533400">
            <a:lnSpc>
              <a:spcPct val="90000"/>
            </a:lnSpc>
            <a:spcBef>
              <a:spcPct val="0"/>
            </a:spcBef>
            <a:spcAft>
              <a:spcPct val="35000"/>
            </a:spcAft>
            <a:buNone/>
          </a:pPr>
          <a:r>
            <a:rPr lang="en-US" sz="1200" kern="1200"/>
            <a:t>UML Diagrams</a:t>
          </a:r>
        </a:p>
      </dsp:txBody>
      <dsp:txXfrm>
        <a:off x="3113004" y="1599196"/>
        <a:ext cx="1923583" cy="1154150"/>
      </dsp:txXfrm>
    </dsp:sp>
    <dsp:sp modelId="{08C6D889-0D03-4342-BDD4-C1741AF93560}">
      <dsp:nvSpPr>
        <dsp:cNvPr id="0" name=""/>
        <dsp:cNvSpPr/>
      </dsp:nvSpPr>
      <dsp:spPr>
        <a:xfrm>
          <a:off x="7400795" y="2130552"/>
          <a:ext cx="411824" cy="91440"/>
        </a:xfrm>
        <a:custGeom>
          <a:avLst/>
          <a:gdLst/>
          <a:ahLst/>
          <a:cxnLst/>
          <a:rect l="0" t="0" r="0" b="0"/>
          <a:pathLst>
            <a:path>
              <a:moveTo>
                <a:pt x="0" y="45720"/>
              </a:moveTo>
              <a:lnTo>
                <a:pt x="411824"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95647" y="2174057"/>
        <a:ext cx="22121" cy="4428"/>
      </dsp:txXfrm>
    </dsp:sp>
    <dsp:sp modelId="{71F05EE5-3D4B-47EA-B720-CD55D1DAA08A}">
      <dsp:nvSpPr>
        <dsp:cNvPr id="0" name=""/>
        <dsp:cNvSpPr/>
      </dsp:nvSpPr>
      <dsp:spPr>
        <a:xfrm>
          <a:off x="5479012" y="1599196"/>
          <a:ext cx="1923583" cy="115415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57" tIns="98940" rIns="94257" bIns="98940" numCol="1" spcCol="1270" anchor="ctr" anchorCtr="0">
          <a:noAutofit/>
        </a:bodyPr>
        <a:lstStyle/>
        <a:p>
          <a:pPr marL="0" lvl="0" indent="0" algn="ctr" defTabSz="533400">
            <a:lnSpc>
              <a:spcPct val="90000"/>
            </a:lnSpc>
            <a:spcBef>
              <a:spcPct val="0"/>
            </a:spcBef>
            <a:spcAft>
              <a:spcPct val="35000"/>
            </a:spcAft>
            <a:buNone/>
          </a:pPr>
          <a:r>
            <a:rPr lang="en-US" sz="1200" kern="1200"/>
            <a:t>Advantages of the System</a:t>
          </a:r>
        </a:p>
      </dsp:txBody>
      <dsp:txXfrm>
        <a:off x="5479012" y="1599196"/>
        <a:ext cx="1923583" cy="1154150"/>
      </dsp:txXfrm>
    </dsp:sp>
    <dsp:sp modelId="{2DD2013C-3C58-49AB-A864-8C8F93A4ECF3}">
      <dsp:nvSpPr>
        <dsp:cNvPr id="0" name=""/>
        <dsp:cNvSpPr/>
      </dsp:nvSpPr>
      <dsp:spPr>
        <a:xfrm>
          <a:off x="1708788" y="2751547"/>
          <a:ext cx="7098023" cy="411824"/>
        </a:xfrm>
        <a:custGeom>
          <a:avLst/>
          <a:gdLst/>
          <a:ahLst/>
          <a:cxnLst/>
          <a:rect l="0" t="0" r="0" b="0"/>
          <a:pathLst>
            <a:path>
              <a:moveTo>
                <a:pt x="7098023" y="0"/>
              </a:moveTo>
              <a:lnTo>
                <a:pt x="7098023" y="223012"/>
              </a:lnTo>
              <a:lnTo>
                <a:pt x="0" y="223012"/>
              </a:lnTo>
              <a:lnTo>
                <a:pt x="0" y="411824"/>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80005" y="2955244"/>
        <a:ext cx="355589" cy="4428"/>
      </dsp:txXfrm>
    </dsp:sp>
    <dsp:sp modelId="{B34ADD7A-647E-4910-9245-C6FDE35A7885}">
      <dsp:nvSpPr>
        <dsp:cNvPr id="0" name=""/>
        <dsp:cNvSpPr/>
      </dsp:nvSpPr>
      <dsp:spPr>
        <a:xfrm>
          <a:off x="7845019" y="1599196"/>
          <a:ext cx="1923583" cy="115415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57" tIns="98940" rIns="94257" bIns="98940" numCol="1" spcCol="1270" anchor="ctr" anchorCtr="0">
          <a:noAutofit/>
        </a:bodyPr>
        <a:lstStyle/>
        <a:p>
          <a:pPr marL="0" lvl="0" indent="0" algn="ctr" defTabSz="533400">
            <a:lnSpc>
              <a:spcPct val="90000"/>
            </a:lnSpc>
            <a:spcBef>
              <a:spcPct val="0"/>
            </a:spcBef>
            <a:spcAft>
              <a:spcPct val="35000"/>
            </a:spcAft>
            <a:buNone/>
          </a:pPr>
          <a:r>
            <a:rPr lang="en-US" sz="1200" kern="1200"/>
            <a:t>Limitations of the System</a:t>
          </a:r>
        </a:p>
      </dsp:txBody>
      <dsp:txXfrm>
        <a:off x="7845019" y="1599196"/>
        <a:ext cx="1923583" cy="1154150"/>
      </dsp:txXfrm>
    </dsp:sp>
    <dsp:sp modelId="{7CB92526-61DD-4A7B-888C-3F02B10EA56F}">
      <dsp:nvSpPr>
        <dsp:cNvPr id="0" name=""/>
        <dsp:cNvSpPr/>
      </dsp:nvSpPr>
      <dsp:spPr>
        <a:xfrm>
          <a:off x="2668780" y="3727126"/>
          <a:ext cx="411824" cy="91440"/>
        </a:xfrm>
        <a:custGeom>
          <a:avLst/>
          <a:gdLst/>
          <a:ahLst/>
          <a:cxnLst/>
          <a:rect l="0" t="0" r="0" b="0"/>
          <a:pathLst>
            <a:path>
              <a:moveTo>
                <a:pt x="0" y="45720"/>
              </a:moveTo>
              <a:lnTo>
                <a:pt x="411824"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3631" y="3770632"/>
        <a:ext cx="22121" cy="4428"/>
      </dsp:txXfrm>
    </dsp:sp>
    <dsp:sp modelId="{610AA2E6-8CC1-4C13-BDF7-02F4FCEEC464}">
      <dsp:nvSpPr>
        <dsp:cNvPr id="0" name=""/>
        <dsp:cNvSpPr/>
      </dsp:nvSpPr>
      <dsp:spPr>
        <a:xfrm>
          <a:off x="746996" y="3195771"/>
          <a:ext cx="1923583" cy="115415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57" tIns="98940" rIns="94257" bIns="98940" numCol="1" spcCol="1270" anchor="ctr" anchorCtr="0">
          <a:noAutofit/>
        </a:bodyPr>
        <a:lstStyle/>
        <a:p>
          <a:pPr marL="0" lvl="0" indent="0" algn="ctr" defTabSz="533400">
            <a:lnSpc>
              <a:spcPct val="90000"/>
            </a:lnSpc>
            <a:spcBef>
              <a:spcPct val="0"/>
            </a:spcBef>
            <a:spcAft>
              <a:spcPct val="35000"/>
            </a:spcAft>
            <a:buNone/>
          </a:pPr>
          <a:r>
            <a:rPr lang="en-US" sz="1200" kern="1200"/>
            <a:t>Conclusion</a:t>
          </a:r>
        </a:p>
      </dsp:txBody>
      <dsp:txXfrm>
        <a:off x="746996" y="3195771"/>
        <a:ext cx="1923583" cy="1154150"/>
      </dsp:txXfrm>
    </dsp:sp>
    <dsp:sp modelId="{9231C8C1-8376-4877-8226-805ABEB07FBF}">
      <dsp:nvSpPr>
        <dsp:cNvPr id="0" name=""/>
        <dsp:cNvSpPr/>
      </dsp:nvSpPr>
      <dsp:spPr>
        <a:xfrm>
          <a:off x="5034787" y="3727126"/>
          <a:ext cx="411824" cy="91440"/>
        </a:xfrm>
        <a:custGeom>
          <a:avLst/>
          <a:gdLst/>
          <a:ahLst/>
          <a:cxnLst/>
          <a:rect l="0" t="0" r="0" b="0"/>
          <a:pathLst>
            <a:path>
              <a:moveTo>
                <a:pt x="0" y="45720"/>
              </a:moveTo>
              <a:lnTo>
                <a:pt x="411824"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9639" y="3770632"/>
        <a:ext cx="22121" cy="4428"/>
      </dsp:txXfrm>
    </dsp:sp>
    <dsp:sp modelId="{23494F80-081A-4441-B642-20A11663C67C}">
      <dsp:nvSpPr>
        <dsp:cNvPr id="0" name=""/>
        <dsp:cNvSpPr/>
      </dsp:nvSpPr>
      <dsp:spPr>
        <a:xfrm>
          <a:off x="3113004" y="3195771"/>
          <a:ext cx="1923583" cy="115415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57" tIns="98940" rIns="94257" bIns="98940" numCol="1" spcCol="1270" anchor="ctr" anchorCtr="0">
          <a:noAutofit/>
        </a:bodyPr>
        <a:lstStyle/>
        <a:p>
          <a:pPr marL="0" lvl="0" indent="0" algn="ctr" defTabSz="533400">
            <a:lnSpc>
              <a:spcPct val="90000"/>
            </a:lnSpc>
            <a:spcBef>
              <a:spcPct val="0"/>
            </a:spcBef>
            <a:spcAft>
              <a:spcPct val="35000"/>
            </a:spcAft>
            <a:buNone/>
          </a:pPr>
          <a:r>
            <a:rPr lang="en-US" sz="1200" kern="1200"/>
            <a:t>Future Work</a:t>
          </a:r>
        </a:p>
      </dsp:txBody>
      <dsp:txXfrm>
        <a:off x="3113004" y="3195771"/>
        <a:ext cx="1923583" cy="1154150"/>
      </dsp:txXfrm>
    </dsp:sp>
    <dsp:sp modelId="{120F5420-6F19-4843-A216-624257151858}">
      <dsp:nvSpPr>
        <dsp:cNvPr id="0" name=""/>
        <dsp:cNvSpPr/>
      </dsp:nvSpPr>
      <dsp:spPr>
        <a:xfrm>
          <a:off x="5479012" y="3195771"/>
          <a:ext cx="1923583" cy="115415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57" tIns="98940" rIns="94257" bIns="98940" numCol="1" spcCol="1270" anchor="ctr" anchorCtr="0">
          <a:noAutofit/>
        </a:bodyPr>
        <a:lstStyle/>
        <a:p>
          <a:pPr marL="0" lvl="0" indent="0" algn="ctr" defTabSz="533400">
            <a:lnSpc>
              <a:spcPct val="90000"/>
            </a:lnSpc>
            <a:spcBef>
              <a:spcPct val="0"/>
            </a:spcBef>
            <a:spcAft>
              <a:spcPct val="35000"/>
            </a:spcAft>
            <a:buNone/>
          </a:pPr>
          <a:r>
            <a:rPr lang="en-US" sz="1200" kern="1200"/>
            <a:t>References</a:t>
          </a:r>
        </a:p>
      </dsp:txBody>
      <dsp:txXfrm>
        <a:off x="5479012" y="3195771"/>
        <a:ext cx="1923583" cy="11541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8FA270-C66E-447A-A2C1-6FB51F9DEB91}">
      <dsp:nvSpPr>
        <dsp:cNvPr id="0" name=""/>
        <dsp:cNvSpPr/>
      </dsp:nvSpPr>
      <dsp:spPr>
        <a:xfrm>
          <a:off x="82613"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2A6F43-B307-44E9-B5F7-D5CF7AC3F922}">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4AC43-21F9-4AB2-AA0D-1AE699C6B53E}">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b="1" kern="1200"/>
            <a:t>High Accuracy</a:t>
          </a:r>
          <a:r>
            <a:rPr lang="en-IN" sz="1100" kern="1200"/>
            <a:t>: Achieves precise fraud identification through advanced machine learning techniques, minimizing false positives and accurately pinpointing fraudulent transactions.</a:t>
          </a:r>
          <a:endParaRPr lang="en-US" sz="1100" kern="1200"/>
        </a:p>
      </dsp:txBody>
      <dsp:txXfrm>
        <a:off x="1172126" y="908559"/>
        <a:ext cx="2114937" cy="897246"/>
      </dsp:txXfrm>
    </dsp:sp>
    <dsp:sp modelId="{7E9DE206-AA95-4F46-94B6-F9DD42954A73}">
      <dsp:nvSpPr>
        <dsp:cNvPr id="0" name=""/>
        <dsp:cNvSpPr/>
      </dsp:nvSpPr>
      <dsp:spPr>
        <a:xfrm>
          <a:off x="3655575"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9BDE97-65E8-47B6-9C6B-B0624DE83504}">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8BABF3-0A30-4979-A853-A1DB30C4CA98}">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b="1" kern="1200"/>
            <a:t>Real-time Detection</a:t>
          </a:r>
          <a:r>
            <a:rPr lang="en-IN" sz="1100" kern="1200"/>
            <a:t>: Enables instant recognition and response to suspicious activities, preventing potential financial losses and safeguarding both consumers and businesses in real-time.</a:t>
          </a:r>
          <a:endParaRPr lang="en-US" sz="1100" kern="1200"/>
        </a:p>
      </dsp:txBody>
      <dsp:txXfrm>
        <a:off x="4745088" y="908559"/>
        <a:ext cx="2114937" cy="897246"/>
      </dsp:txXfrm>
    </dsp:sp>
    <dsp:sp modelId="{8FA7064D-1906-4524-8442-15178FCBF3AC}">
      <dsp:nvSpPr>
        <dsp:cNvPr id="0" name=""/>
        <dsp:cNvSpPr/>
      </dsp:nvSpPr>
      <dsp:spPr>
        <a:xfrm>
          <a:off x="7228536"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9B9ABE-0DEA-4DE0-92D2-55F62B3BCA82}">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501CF6-3810-4B2C-88B9-5097527CCD57}">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b="1" kern="1200"/>
            <a:t>Continuous Improvement</a:t>
          </a:r>
          <a:r>
            <a:rPr lang="en-IN" sz="1100" kern="1200"/>
            <a:t>: Adapts to evolving fraud patterns by continuously learning from new data, ensuring ongoing enhancement in detection capabilities and staying ahead of emerging threats.</a:t>
          </a:r>
          <a:endParaRPr lang="en-US" sz="1100" kern="1200"/>
        </a:p>
      </dsp:txBody>
      <dsp:txXfrm>
        <a:off x="8318049" y="908559"/>
        <a:ext cx="2114937" cy="897246"/>
      </dsp:txXfrm>
    </dsp:sp>
    <dsp:sp modelId="{B946AFAA-9515-44D3-BC4F-A00B694C04BD}">
      <dsp:nvSpPr>
        <dsp:cNvPr id="0" name=""/>
        <dsp:cNvSpPr/>
      </dsp:nvSpPr>
      <dsp:spPr>
        <a:xfrm>
          <a:off x="82613"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B8D182-F707-4CDB-8CEC-C68483C8A0BB}">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3024E2-58C3-4B1C-985F-34DE0D125511}">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b="1" kern="1200"/>
            <a:t>Cost Efficiency</a:t>
          </a:r>
          <a:r>
            <a:rPr lang="en-IN" sz="1100" kern="1200"/>
            <a:t>: Streamlines operations and reduces manual efforts, leading to cost savings for financial institutions and businesses by automating the fraud detection process.</a:t>
          </a:r>
          <a:endParaRPr lang="en-US" sz="1100" kern="1200"/>
        </a:p>
      </dsp:txBody>
      <dsp:txXfrm>
        <a:off x="1172126" y="2545532"/>
        <a:ext cx="2114937" cy="897246"/>
      </dsp:txXfrm>
    </dsp:sp>
    <dsp:sp modelId="{1474F9C6-9E3E-44DF-9129-8E159288DBC1}">
      <dsp:nvSpPr>
        <dsp:cNvPr id="0" name=""/>
        <dsp:cNvSpPr/>
      </dsp:nvSpPr>
      <dsp:spPr>
        <a:xfrm>
          <a:off x="3655575"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AF054B-C2F4-47B7-B210-7DCC0F7B0774}">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1FCECD-7816-4C0D-94FE-A712738EC04A}">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b="1" kern="1200"/>
            <a:t>Enhanced Trust and Compliance</a:t>
          </a:r>
          <a:r>
            <a:rPr lang="en-IN" sz="1100" kern="1200"/>
            <a:t>: Builds customer trust by providing secure transactions and compliance with regulatory standards, demonstrating a commitment to financial security and fraud prevention.</a:t>
          </a:r>
          <a:endParaRPr lang="en-US" sz="1100" kern="1200"/>
        </a:p>
      </dsp:txBody>
      <dsp:txXfrm>
        <a:off x="4745088" y="2545532"/>
        <a:ext cx="2114937" cy="8972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CB3A0A-B28B-488F-AAC9-03CBC1FF2985}">
      <dsp:nvSpPr>
        <dsp:cNvPr id="0" name=""/>
        <dsp:cNvSpPr/>
      </dsp:nvSpPr>
      <dsp:spPr>
        <a:xfrm>
          <a:off x="421398" y="831549"/>
          <a:ext cx="688183" cy="6881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B7FD68-9E7D-4F9A-B07F-CB672805AC80}">
      <dsp:nvSpPr>
        <dsp:cNvPr id="0" name=""/>
        <dsp:cNvSpPr/>
      </dsp:nvSpPr>
      <dsp:spPr>
        <a:xfrm>
          <a:off x="841" y="1922987"/>
          <a:ext cx="1529296" cy="159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b="1" kern="1200"/>
            <a:t>Data Quality Dependency</a:t>
          </a:r>
          <a:r>
            <a:rPr lang="en-IN" sz="1100" kern="1200"/>
            <a:t>: The system's effectiveness heavily relies on the quality and completeness of the input data. Inaccurate or incomplete data may lead to less reliable fraud detection results.</a:t>
          </a:r>
          <a:endParaRPr lang="en-US" sz="1100" kern="1200"/>
        </a:p>
      </dsp:txBody>
      <dsp:txXfrm>
        <a:off x="841" y="1922987"/>
        <a:ext cx="1529296" cy="1596800"/>
      </dsp:txXfrm>
    </dsp:sp>
    <dsp:sp modelId="{C031E6F9-C6F1-452D-9DEC-A7AAFBECFB49}">
      <dsp:nvSpPr>
        <dsp:cNvPr id="0" name=""/>
        <dsp:cNvSpPr/>
      </dsp:nvSpPr>
      <dsp:spPr>
        <a:xfrm>
          <a:off x="2218322" y="831549"/>
          <a:ext cx="688183" cy="6881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46F71E-F1BD-4B76-A2D4-EEA541348794}">
      <dsp:nvSpPr>
        <dsp:cNvPr id="0" name=""/>
        <dsp:cNvSpPr/>
      </dsp:nvSpPr>
      <dsp:spPr>
        <a:xfrm>
          <a:off x="1797765" y="1922987"/>
          <a:ext cx="1529296" cy="159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b="1" kern="1200"/>
            <a:t>Overfitting Risks</a:t>
          </a:r>
          <a:r>
            <a:rPr lang="en-IN" sz="1100" kern="1200"/>
            <a:t>: There's a potential for the machine learning models to overfit the training data, meaning they may perform exceptionally well on the training set but struggle with generalization to new, unseen data.</a:t>
          </a:r>
          <a:endParaRPr lang="en-US" sz="1100" kern="1200"/>
        </a:p>
      </dsp:txBody>
      <dsp:txXfrm>
        <a:off x="1797765" y="1922987"/>
        <a:ext cx="1529296" cy="1596800"/>
      </dsp:txXfrm>
    </dsp:sp>
    <dsp:sp modelId="{E855C7D3-ADDF-4343-A708-B5E39562D418}">
      <dsp:nvSpPr>
        <dsp:cNvPr id="0" name=""/>
        <dsp:cNvSpPr/>
      </dsp:nvSpPr>
      <dsp:spPr>
        <a:xfrm>
          <a:off x="4015246" y="831549"/>
          <a:ext cx="688183" cy="6881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C369C7-5D23-4AA5-AF71-5AE0A4605D2A}">
      <dsp:nvSpPr>
        <dsp:cNvPr id="0" name=""/>
        <dsp:cNvSpPr/>
      </dsp:nvSpPr>
      <dsp:spPr>
        <a:xfrm>
          <a:off x="3594689" y="1922987"/>
          <a:ext cx="1529296" cy="159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b="1" kern="1200"/>
            <a:t>Algorithm Complexity</a:t>
          </a:r>
          <a:r>
            <a:rPr lang="en-IN" sz="1100" kern="1200"/>
            <a:t>: Implementing and maintaining complex machine learning algorithms and genetic algorithms can require significant computational resources and expertise, making it challenging for smaller organizations or those with limited technical capabilities.</a:t>
          </a:r>
          <a:endParaRPr lang="en-US" sz="1100" kern="1200"/>
        </a:p>
      </dsp:txBody>
      <dsp:txXfrm>
        <a:off x="3594689" y="1922987"/>
        <a:ext cx="1529296" cy="1596800"/>
      </dsp:txXfrm>
    </dsp:sp>
    <dsp:sp modelId="{F212DEE0-4F3C-4448-B498-91895D51AA38}">
      <dsp:nvSpPr>
        <dsp:cNvPr id="0" name=""/>
        <dsp:cNvSpPr/>
      </dsp:nvSpPr>
      <dsp:spPr>
        <a:xfrm>
          <a:off x="5812170" y="831549"/>
          <a:ext cx="688183" cy="6881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FEDEDC-6FA6-46FC-AF5C-29CEFF317E76}">
      <dsp:nvSpPr>
        <dsp:cNvPr id="0" name=""/>
        <dsp:cNvSpPr/>
      </dsp:nvSpPr>
      <dsp:spPr>
        <a:xfrm>
          <a:off x="5391613" y="1922987"/>
          <a:ext cx="1529296" cy="159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b="1" kern="1200"/>
            <a:t>Detection of New Fraud Patterns</a:t>
          </a:r>
          <a:r>
            <a:rPr lang="en-IN" sz="1100" kern="1200"/>
            <a:t>: While the system may adapt to known fraud patterns, it may struggle to detect entirely new or previously unseen fraud tactics until they are incorporated into the training data.</a:t>
          </a:r>
          <a:endParaRPr lang="en-US" sz="1100" kern="1200"/>
        </a:p>
      </dsp:txBody>
      <dsp:txXfrm>
        <a:off x="5391613" y="1922987"/>
        <a:ext cx="1529296" cy="1596800"/>
      </dsp:txXfrm>
    </dsp:sp>
    <dsp:sp modelId="{97F69E87-93AC-4580-AA16-11D2608485A2}">
      <dsp:nvSpPr>
        <dsp:cNvPr id="0" name=""/>
        <dsp:cNvSpPr/>
      </dsp:nvSpPr>
      <dsp:spPr>
        <a:xfrm>
          <a:off x="7609093" y="831549"/>
          <a:ext cx="688183" cy="68818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DA5517-1CA1-4246-A47F-7EED3C1FDB48}">
      <dsp:nvSpPr>
        <dsp:cNvPr id="0" name=""/>
        <dsp:cNvSpPr/>
      </dsp:nvSpPr>
      <dsp:spPr>
        <a:xfrm>
          <a:off x="7188537" y="1922987"/>
          <a:ext cx="1529296" cy="159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b="1" kern="1200"/>
            <a:t>False Negative Rates</a:t>
          </a:r>
          <a:r>
            <a:rPr lang="en-IN" sz="1100" kern="1200"/>
            <a:t>: In an effort to minimize false positives, the system may inadvertently allow some fraudulent transactions to go undetected, leading to potential financial losses and compromised security for users.</a:t>
          </a:r>
          <a:endParaRPr lang="en-US" sz="1100" kern="1200"/>
        </a:p>
      </dsp:txBody>
      <dsp:txXfrm>
        <a:off x="7188537" y="1922987"/>
        <a:ext cx="1529296" cy="1596800"/>
      </dsp:txXfrm>
    </dsp:sp>
    <dsp:sp modelId="{D9E739EB-F6BA-41A9-800B-D4A71CC1EEBF}">
      <dsp:nvSpPr>
        <dsp:cNvPr id="0" name=""/>
        <dsp:cNvSpPr/>
      </dsp:nvSpPr>
      <dsp:spPr>
        <a:xfrm>
          <a:off x="9406017" y="831549"/>
          <a:ext cx="688183" cy="68818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812A17-42F5-457E-B4E8-D9F7E50C30D6}">
      <dsp:nvSpPr>
        <dsp:cNvPr id="0" name=""/>
        <dsp:cNvSpPr/>
      </dsp:nvSpPr>
      <dsp:spPr>
        <a:xfrm>
          <a:off x="8985461" y="1922987"/>
          <a:ext cx="1529296" cy="159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b="1" kern="1200"/>
            <a:t>Ethical and Privacy Concerns</a:t>
          </a:r>
          <a:r>
            <a:rPr lang="en-IN" sz="1100" kern="1200"/>
            <a:t>: The use of sensitive financial data for fraud detection purposes raises ethical and privacy concerns, necessitating careful handling and compliance with data protection regulations to ensure user confidentiality and trust.</a:t>
          </a:r>
          <a:endParaRPr lang="en-US" sz="1100" kern="1200"/>
        </a:p>
      </dsp:txBody>
      <dsp:txXfrm>
        <a:off x="8985461" y="1922987"/>
        <a:ext cx="1529296" cy="15968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CA9B6B-D8B7-461E-B116-6F6A75C64B07}">
      <dsp:nvSpPr>
        <dsp:cNvPr id="0" name=""/>
        <dsp:cNvSpPr/>
      </dsp:nvSpPr>
      <dsp:spPr>
        <a:xfrm>
          <a:off x="0" y="0"/>
          <a:ext cx="8097012" cy="7832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b="1" kern="1200"/>
            <a:t>Enhanced Data Quality</a:t>
          </a:r>
          <a:r>
            <a:rPr lang="en-IN" sz="1400" kern="1200"/>
            <a:t>: Invest in methods to improve the quality and integrity of input data, potentially exploring data augmentation techniques or advanced data cleaning algorithms.</a:t>
          </a:r>
          <a:endParaRPr lang="en-US" sz="1400" kern="1200"/>
        </a:p>
      </dsp:txBody>
      <dsp:txXfrm>
        <a:off x="22940" y="22940"/>
        <a:ext cx="7160195" cy="737360"/>
      </dsp:txXfrm>
    </dsp:sp>
    <dsp:sp modelId="{10D52262-265F-441F-B504-B7DEF783D5AE}">
      <dsp:nvSpPr>
        <dsp:cNvPr id="0" name=""/>
        <dsp:cNvSpPr/>
      </dsp:nvSpPr>
      <dsp:spPr>
        <a:xfrm>
          <a:off x="604647" y="892024"/>
          <a:ext cx="8097012" cy="7832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b="1" kern="1200"/>
            <a:t>Algorithmic Refinement</a:t>
          </a:r>
          <a:r>
            <a:rPr lang="en-IN" sz="1400" kern="1200"/>
            <a:t>: Continuously refine and optimize machine learning algorithms to minimize overfitting, enhance model generalization, and adapt to emerging fraud patterns.</a:t>
          </a:r>
          <a:endParaRPr lang="en-US" sz="1400" kern="1200"/>
        </a:p>
      </dsp:txBody>
      <dsp:txXfrm>
        <a:off x="627587" y="914964"/>
        <a:ext cx="6937378" cy="737360"/>
      </dsp:txXfrm>
    </dsp:sp>
    <dsp:sp modelId="{59F88923-AFC6-4E4B-9AE1-89E91DC6A3BE}">
      <dsp:nvSpPr>
        <dsp:cNvPr id="0" name=""/>
        <dsp:cNvSpPr/>
      </dsp:nvSpPr>
      <dsp:spPr>
        <a:xfrm>
          <a:off x="1209293" y="1784048"/>
          <a:ext cx="8097012" cy="7832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b="1" kern="1200"/>
            <a:t>Integration of Advanced Technologies</a:t>
          </a:r>
          <a:r>
            <a:rPr lang="en-IN" sz="1400" kern="1200"/>
            <a:t>: Explore the integration of emerging technologies such as blockchain and anomaly detection methods to further enhance the robustness and resilience of the fraud detection system.</a:t>
          </a:r>
          <a:endParaRPr lang="en-US" sz="1400" kern="1200"/>
        </a:p>
      </dsp:txBody>
      <dsp:txXfrm>
        <a:off x="1232233" y="1806988"/>
        <a:ext cx="6937378" cy="737360"/>
      </dsp:txXfrm>
    </dsp:sp>
    <dsp:sp modelId="{DE9FB39F-545A-4DF8-B13E-6AB51D4881A3}">
      <dsp:nvSpPr>
        <dsp:cNvPr id="0" name=""/>
        <dsp:cNvSpPr/>
      </dsp:nvSpPr>
      <dsp:spPr>
        <a:xfrm>
          <a:off x="1813940" y="2676072"/>
          <a:ext cx="8097012" cy="7832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b="1" kern="1200"/>
            <a:t>User-Centric Design</a:t>
          </a:r>
          <a:r>
            <a:rPr lang="en-IN" sz="1400" kern="1200"/>
            <a:t>: Prioritize user experience and usability by implementing intuitive interfaces, transparent communication of fraud detection processes, and mechanisms for user feedback and engagement.</a:t>
          </a:r>
          <a:endParaRPr lang="en-US" sz="1400" kern="1200"/>
        </a:p>
      </dsp:txBody>
      <dsp:txXfrm>
        <a:off x="1836880" y="2699012"/>
        <a:ext cx="6937378" cy="737360"/>
      </dsp:txXfrm>
    </dsp:sp>
    <dsp:sp modelId="{A6DD5627-AE5E-4B61-A83E-E46AA9D8AAE7}">
      <dsp:nvSpPr>
        <dsp:cNvPr id="0" name=""/>
        <dsp:cNvSpPr/>
      </dsp:nvSpPr>
      <dsp:spPr>
        <a:xfrm>
          <a:off x="2418587" y="3568097"/>
          <a:ext cx="8097012" cy="7832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b="1" kern="1200"/>
            <a:t>Cross-Domain Collaboration</a:t>
          </a:r>
          <a:r>
            <a:rPr lang="en-IN" sz="1400" kern="1200"/>
            <a:t>: Foster collaboration with industry experts, regulatory bodies, and academia to share insights, best practices, and data resources for collective advancement in fraud detection research and implementation.</a:t>
          </a:r>
          <a:endParaRPr lang="en-US" sz="1400" kern="1200"/>
        </a:p>
      </dsp:txBody>
      <dsp:txXfrm>
        <a:off x="2441527" y="3591037"/>
        <a:ext cx="6937378" cy="737360"/>
      </dsp:txXfrm>
    </dsp:sp>
    <dsp:sp modelId="{1E887FA8-332C-4D94-BB49-C34F1E2C3F46}">
      <dsp:nvSpPr>
        <dsp:cNvPr id="0" name=""/>
        <dsp:cNvSpPr/>
      </dsp:nvSpPr>
      <dsp:spPr>
        <a:xfrm>
          <a:off x="7587905" y="572200"/>
          <a:ext cx="509106" cy="50910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702454" y="572200"/>
        <a:ext cx="280008" cy="383102"/>
      </dsp:txXfrm>
    </dsp:sp>
    <dsp:sp modelId="{C5557D0C-A5A4-4541-94C1-B3C2D82B37F9}">
      <dsp:nvSpPr>
        <dsp:cNvPr id="0" name=""/>
        <dsp:cNvSpPr/>
      </dsp:nvSpPr>
      <dsp:spPr>
        <a:xfrm>
          <a:off x="8192552" y="1464225"/>
          <a:ext cx="509106" cy="50910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307101" y="1464225"/>
        <a:ext cx="280008" cy="383102"/>
      </dsp:txXfrm>
    </dsp:sp>
    <dsp:sp modelId="{A1B0554C-5C21-44BA-80B4-5E30A408B1DE}">
      <dsp:nvSpPr>
        <dsp:cNvPr id="0" name=""/>
        <dsp:cNvSpPr/>
      </dsp:nvSpPr>
      <dsp:spPr>
        <a:xfrm>
          <a:off x="8797199" y="2343195"/>
          <a:ext cx="509106" cy="50910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911748" y="2343195"/>
        <a:ext cx="280008" cy="383102"/>
      </dsp:txXfrm>
    </dsp:sp>
    <dsp:sp modelId="{4886341E-2240-4AF7-A7F9-A9A8C6F833E7}">
      <dsp:nvSpPr>
        <dsp:cNvPr id="0" name=""/>
        <dsp:cNvSpPr/>
      </dsp:nvSpPr>
      <dsp:spPr>
        <a:xfrm>
          <a:off x="9401846" y="3243922"/>
          <a:ext cx="509106" cy="50910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9516395" y="3243922"/>
        <a:ext cx="280008" cy="3831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A3E33E-F3A9-4FC4-9B2A-8DF425C91B26}">
      <dsp:nvSpPr>
        <dsp:cNvPr id="0" name=""/>
        <dsp:cNvSpPr/>
      </dsp:nvSpPr>
      <dsp:spPr>
        <a:xfrm>
          <a:off x="0" y="519"/>
          <a:ext cx="9994900" cy="12152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90F15B-2DD9-4051-B4A3-AAA42ECBB01C}">
      <dsp:nvSpPr>
        <dsp:cNvPr id="0" name=""/>
        <dsp:cNvSpPr/>
      </dsp:nvSpPr>
      <dsp:spPr>
        <a:xfrm>
          <a:off x="367620" y="273956"/>
          <a:ext cx="668401" cy="6684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A67366-FC54-41B4-B9A6-A33F70908279}">
      <dsp:nvSpPr>
        <dsp:cNvPr id="0" name=""/>
        <dsp:cNvSpPr/>
      </dsp:nvSpPr>
      <dsp:spPr>
        <a:xfrm>
          <a:off x="1403642" y="519"/>
          <a:ext cx="4497705" cy="1215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17" tIns="128617" rIns="128617" bIns="128617" numCol="1" spcCol="1270" anchor="ctr" anchorCtr="0">
          <a:noAutofit/>
        </a:bodyPr>
        <a:lstStyle/>
        <a:p>
          <a:pPr marL="0" lvl="0" indent="0" algn="l" defTabSz="889000">
            <a:lnSpc>
              <a:spcPct val="100000"/>
            </a:lnSpc>
            <a:spcBef>
              <a:spcPct val="0"/>
            </a:spcBef>
            <a:spcAft>
              <a:spcPct val="35000"/>
            </a:spcAft>
            <a:buNone/>
          </a:pPr>
          <a:r>
            <a:rPr lang="en-IN" sz="2000" kern="1200" dirty="0"/>
            <a:t>A Survey of Machine Learning Techniques for Credit Card Fraud Detection</a:t>
          </a:r>
          <a:endParaRPr lang="en-US" sz="2000" kern="1200" dirty="0"/>
        </a:p>
      </dsp:txBody>
      <dsp:txXfrm>
        <a:off x="1403642" y="519"/>
        <a:ext cx="4497705" cy="1215274"/>
      </dsp:txXfrm>
    </dsp:sp>
    <dsp:sp modelId="{B35EE5A6-FEB2-4FFA-A445-0C6B0034AAF2}">
      <dsp:nvSpPr>
        <dsp:cNvPr id="0" name=""/>
        <dsp:cNvSpPr/>
      </dsp:nvSpPr>
      <dsp:spPr>
        <a:xfrm>
          <a:off x="5901347" y="519"/>
          <a:ext cx="4093552" cy="1215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17" tIns="128617" rIns="128617" bIns="128617" numCol="1" spcCol="1270" anchor="ctr" anchorCtr="0">
          <a:noAutofit/>
        </a:bodyPr>
        <a:lstStyle/>
        <a:p>
          <a:pPr marL="0" lvl="0" indent="0" algn="l" defTabSz="577850">
            <a:lnSpc>
              <a:spcPct val="100000"/>
            </a:lnSpc>
            <a:spcBef>
              <a:spcPct val="0"/>
            </a:spcBef>
            <a:spcAft>
              <a:spcPct val="35000"/>
            </a:spcAft>
            <a:buNone/>
          </a:pPr>
          <a:r>
            <a:rPr lang="en-IN" sz="1300" kern="1200" dirty="0"/>
            <a:t>Publisher: IEEE</a:t>
          </a:r>
          <a:endParaRPr lang="en-US" sz="1300" kern="1200" dirty="0"/>
        </a:p>
        <a:p>
          <a:pPr marL="0" lvl="0" indent="0" algn="l" defTabSz="577850">
            <a:lnSpc>
              <a:spcPct val="100000"/>
            </a:lnSpc>
            <a:spcBef>
              <a:spcPct val="0"/>
            </a:spcBef>
            <a:spcAft>
              <a:spcPct val="35000"/>
            </a:spcAft>
            <a:buNone/>
          </a:pPr>
          <a:r>
            <a:rPr lang="en-IN" sz="1300" kern="1200" dirty="0"/>
            <a:t>Year: 2018</a:t>
          </a:r>
          <a:endParaRPr lang="en-US" sz="1300" kern="1200" dirty="0"/>
        </a:p>
        <a:p>
          <a:pPr marL="0" lvl="0" indent="0" algn="l" defTabSz="577850">
            <a:lnSpc>
              <a:spcPct val="100000"/>
            </a:lnSpc>
            <a:spcBef>
              <a:spcPct val="0"/>
            </a:spcBef>
            <a:spcAft>
              <a:spcPct val="35000"/>
            </a:spcAft>
            <a:buNone/>
          </a:pPr>
          <a:r>
            <a:rPr lang="en-IN" sz="1300" kern="1200" dirty="0"/>
            <a:t>Keywords: Machine Learning, Credit Card Fraud Detection, Survey</a:t>
          </a:r>
          <a:endParaRPr lang="en-US" sz="1300" kern="1200" dirty="0"/>
        </a:p>
      </dsp:txBody>
      <dsp:txXfrm>
        <a:off x="5901347" y="519"/>
        <a:ext cx="4093552" cy="1215274"/>
      </dsp:txXfrm>
    </dsp:sp>
    <dsp:sp modelId="{4660B9A3-C832-4A5C-96CF-8FD9CCFE20C3}">
      <dsp:nvSpPr>
        <dsp:cNvPr id="0" name=""/>
        <dsp:cNvSpPr/>
      </dsp:nvSpPr>
      <dsp:spPr>
        <a:xfrm>
          <a:off x="0" y="1519613"/>
          <a:ext cx="9994900" cy="12152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F2B478-B592-4629-B3BA-29C93EBCEFB2}">
      <dsp:nvSpPr>
        <dsp:cNvPr id="0" name=""/>
        <dsp:cNvSpPr/>
      </dsp:nvSpPr>
      <dsp:spPr>
        <a:xfrm>
          <a:off x="367620" y="1793049"/>
          <a:ext cx="668401" cy="6684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A5E3C2-9F48-4566-8FCF-9274126B9FEE}">
      <dsp:nvSpPr>
        <dsp:cNvPr id="0" name=""/>
        <dsp:cNvSpPr/>
      </dsp:nvSpPr>
      <dsp:spPr>
        <a:xfrm>
          <a:off x="1403642" y="1519613"/>
          <a:ext cx="4497705" cy="1215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17" tIns="128617" rIns="128617" bIns="128617" numCol="1" spcCol="1270" anchor="ctr" anchorCtr="0">
          <a:noAutofit/>
        </a:bodyPr>
        <a:lstStyle/>
        <a:p>
          <a:pPr marL="0" lvl="0" indent="0" algn="l" defTabSz="889000">
            <a:lnSpc>
              <a:spcPct val="100000"/>
            </a:lnSpc>
            <a:spcBef>
              <a:spcPct val="0"/>
            </a:spcBef>
            <a:spcAft>
              <a:spcPct val="35000"/>
            </a:spcAft>
            <a:buNone/>
          </a:pPr>
          <a:r>
            <a:rPr lang="en-IN" sz="2000" kern="1200">
              <a:latin typeface="Calibri Light"/>
            </a:rPr>
            <a:t>Genetic </a:t>
          </a:r>
          <a:r>
            <a:rPr lang="en-IN" sz="2000" kern="1200"/>
            <a:t>Algorithm Based Feature Selection for Credit Card Fraud Detection</a:t>
          </a:r>
          <a:r>
            <a:rPr lang="en-IN" sz="2000" kern="1200">
              <a:latin typeface="Calibri Light"/>
            </a:rPr>
            <a:t>"</a:t>
          </a:r>
          <a:endParaRPr lang="en-US" sz="2000" kern="1200"/>
        </a:p>
      </dsp:txBody>
      <dsp:txXfrm>
        <a:off x="1403642" y="1519613"/>
        <a:ext cx="4497705" cy="1215274"/>
      </dsp:txXfrm>
    </dsp:sp>
    <dsp:sp modelId="{BCEB5E6B-9392-48D5-8189-A8CF86407B60}">
      <dsp:nvSpPr>
        <dsp:cNvPr id="0" name=""/>
        <dsp:cNvSpPr/>
      </dsp:nvSpPr>
      <dsp:spPr>
        <a:xfrm>
          <a:off x="5901347" y="1519613"/>
          <a:ext cx="4093552" cy="1215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17" tIns="128617" rIns="128617" bIns="128617" numCol="1" spcCol="1270" anchor="ctr" anchorCtr="0">
          <a:noAutofit/>
        </a:bodyPr>
        <a:lstStyle/>
        <a:p>
          <a:pPr marL="0" lvl="0" indent="0" algn="l" defTabSz="577850">
            <a:lnSpc>
              <a:spcPct val="100000"/>
            </a:lnSpc>
            <a:spcBef>
              <a:spcPct val="0"/>
            </a:spcBef>
            <a:spcAft>
              <a:spcPct val="35000"/>
            </a:spcAft>
            <a:buNone/>
          </a:pPr>
          <a:r>
            <a:rPr lang="en-IN" sz="1300" kern="1200" dirty="0"/>
            <a:t>Publisher: Springer</a:t>
          </a:r>
          <a:endParaRPr lang="en-US" sz="1300" kern="1200" dirty="0"/>
        </a:p>
        <a:p>
          <a:pPr marL="0" lvl="0" indent="0" algn="l" defTabSz="577850">
            <a:lnSpc>
              <a:spcPct val="100000"/>
            </a:lnSpc>
            <a:spcBef>
              <a:spcPct val="0"/>
            </a:spcBef>
            <a:spcAft>
              <a:spcPct val="35000"/>
            </a:spcAft>
            <a:buNone/>
          </a:pPr>
          <a:r>
            <a:rPr lang="en-IN" sz="1300" kern="1200" dirty="0"/>
            <a:t>Year: 2019</a:t>
          </a:r>
          <a:endParaRPr lang="en-US" sz="1300" kern="1200" dirty="0"/>
        </a:p>
        <a:p>
          <a:pPr marL="0" lvl="0" indent="0" algn="l" defTabSz="577850">
            <a:lnSpc>
              <a:spcPct val="100000"/>
            </a:lnSpc>
            <a:spcBef>
              <a:spcPct val="0"/>
            </a:spcBef>
            <a:spcAft>
              <a:spcPct val="35000"/>
            </a:spcAft>
            <a:buNone/>
          </a:pPr>
          <a:r>
            <a:rPr lang="en-IN" sz="1300" kern="1200" dirty="0"/>
            <a:t>Keywords: Genetic Algorithm, Feature Selection, Credit Card Fraud Detection</a:t>
          </a:r>
          <a:endParaRPr lang="en-US" sz="1300" kern="1200" dirty="0"/>
        </a:p>
      </dsp:txBody>
      <dsp:txXfrm>
        <a:off x="5901347" y="1519613"/>
        <a:ext cx="4093552" cy="1215274"/>
      </dsp:txXfrm>
    </dsp:sp>
    <dsp:sp modelId="{85C8BA68-67A3-4D9C-B44B-2D29A5724EEE}">
      <dsp:nvSpPr>
        <dsp:cNvPr id="0" name=""/>
        <dsp:cNvSpPr/>
      </dsp:nvSpPr>
      <dsp:spPr>
        <a:xfrm>
          <a:off x="0" y="3038706"/>
          <a:ext cx="9994900" cy="12152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98C6EC-9DFE-48DE-92AA-C8AB956F79E2}">
      <dsp:nvSpPr>
        <dsp:cNvPr id="0" name=""/>
        <dsp:cNvSpPr/>
      </dsp:nvSpPr>
      <dsp:spPr>
        <a:xfrm>
          <a:off x="367620" y="3312143"/>
          <a:ext cx="668401" cy="6684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9439B3-8FED-4051-9DEC-B6C0C28E6290}">
      <dsp:nvSpPr>
        <dsp:cNvPr id="0" name=""/>
        <dsp:cNvSpPr/>
      </dsp:nvSpPr>
      <dsp:spPr>
        <a:xfrm>
          <a:off x="1403642" y="3038706"/>
          <a:ext cx="4497705" cy="1215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17" tIns="128617" rIns="128617" bIns="128617" numCol="1" spcCol="1270" anchor="ctr" anchorCtr="0">
          <a:noAutofit/>
        </a:bodyPr>
        <a:lstStyle/>
        <a:p>
          <a:pPr marL="0" lvl="0" indent="0" algn="l" defTabSz="889000">
            <a:lnSpc>
              <a:spcPct val="100000"/>
            </a:lnSpc>
            <a:spcBef>
              <a:spcPct val="0"/>
            </a:spcBef>
            <a:spcAft>
              <a:spcPct val="35000"/>
            </a:spcAft>
            <a:buNone/>
          </a:pPr>
          <a:r>
            <a:rPr lang="en-IN" sz="2000" kern="1200">
              <a:latin typeface="Calibri Light"/>
            </a:rPr>
            <a:t>Enhanced </a:t>
          </a:r>
          <a:r>
            <a:rPr lang="en-IN" sz="2000" kern="1200"/>
            <a:t>Credit Card Fraud Detection Using Ensemble Learning Techniques</a:t>
          </a:r>
          <a:endParaRPr lang="en-US" sz="2000" kern="1200"/>
        </a:p>
      </dsp:txBody>
      <dsp:txXfrm>
        <a:off x="1403642" y="3038706"/>
        <a:ext cx="4497705" cy="1215274"/>
      </dsp:txXfrm>
    </dsp:sp>
    <dsp:sp modelId="{B00FB2EA-5DB5-4268-8EDF-41F115E83048}">
      <dsp:nvSpPr>
        <dsp:cNvPr id="0" name=""/>
        <dsp:cNvSpPr/>
      </dsp:nvSpPr>
      <dsp:spPr>
        <a:xfrm>
          <a:off x="5901347" y="3038706"/>
          <a:ext cx="4093552" cy="1215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17" tIns="128617" rIns="128617" bIns="128617" numCol="1" spcCol="1270" anchor="ctr" anchorCtr="0">
          <a:noAutofit/>
        </a:bodyPr>
        <a:lstStyle/>
        <a:p>
          <a:pPr marL="0" lvl="0" indent="0" algn="l" defTabSz="577850">
            <a:lnSpc>
              <a:spcPct val="100000"/>
            </a:lnSpc>
            <a:spcBef>
              <a:spcPct val="0"/>
            </a:spcBef>
            <a:spcAft>
              <a:spcPct val="35000"/>
            </a:spcAft>
            <a:buNone/>
          </a:pPr>
          <a:r>
            <a:rPr lang="en-IN" sz="1300" kern="1200" dirty="0"/>
            <a:t>Publisher: Elsevier</a:t>
          </a:r>
          <a:endParaRPr lang="en-US" sz="1300" kern="1200" dirty="0"/>
        </a:p>
        <a:p>
          <a:pPr marL="0" lvl="0" indent="0" algn="l" defTabSz="577850">
            <a:lnSpc>
              <a:spcPct val="100000"/>
            </a:lnSpc>
            <a:spcBef>
              <a:spcPct val="0"/>
            </a:spcBef>
            <a:spcAft>
              <a:spcPct val="35000"/>
            </a:spcAft>
            <a:buNone/>
          </a:pPr>
          <a:r>
            <a:rPr lang="en-IN" sz="1300" kern="1200" dirty="0"/>
            <a:t>Year: 2020</a:t>
          </a:r>
          <a:endParaRPr lang="en-US" sz="1300" kern="1200" dirty="0"/>
        </a:p>
        <a:p>
          <a:pPr marL="0" lvl="0" indent="0" algn="l" defTabSz="577850">
            <a:lnSpc>
              <a:spcPct val="100000"/>
            </a:lnSpc>
            <a:spcBef>
              <a:spcPct val="0"/>
            </a:spcBef>
            <a:spcAft>
              <a:spcPct val="35000"/>
            </a:spcAft>
            <a:buNone/>
          </a:pPr>
          <a:r>
            <a:rPr lang="en-IN" sz="1300" kern="1200" dirty="0"/>
            <a:t>Keywords: Ensemble Learning, Credit Card Fraud Detection, Machine Learning</a:t>
          </a:r>
          <a:endParaRPr lang="en-US" sz="1300" kern="1200" dirty="0"/>
        </a:p>
      </dsp:txBody>
      <dsp:txXfrm>
        <a:off x="5901347" y="3038706"/>
        <a:ext cx="4093552" cy="121527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2CF5C5F-9F70-B0AB-4D47-3A58D5EFDD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IN"/>
          </a:p>
        </p:txBody>
      </p:sp>
      <p:sp>
        <p:nvSpPr>
          <p:cNvPr id="3" name="Date Placeholder 2">
            <a:extLst>
              <a:ext uri="{FF2B5EF4-FFF2-40B4-BE49-F238E27FC236}">
                <a16:creationId xmlns:a16="http://schemas.microsoft.com/office/drawing/2014/main" id="{0F515317-0B5B-1370-020F-9BE9AFD5177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3A094BFB-1FBD-4385-9DE7-00E0E3CECCE3}" type="datetimeFigureOut">
              <a:rPr lang="en-IN"/>
              <a:pPr>
                <a:defRPr/>
              </a:pPr>
              <a:t>13-02-2024</a:t>
            </a:fld>
            <a:endParaRPr lang="en-IN"/>
          </a:p>
        </p:txBody>
      </p:sp>
      <p:sp>
        <p:nvSpPr>
          <p:cNvPr id="4" name="Slide Image Placeholder 3">
            <a:extLst>
              <a:ext uri="{FF2B5EF4-FFF2-40B4-BE49-F238E27FC236}">
                <a16:creationId xmlns:a16="http://schemas.microsoft.com/office/drawing/2014/main" id="{F48B7A4D-D5B3-D062-B343-730928C1C452}"/>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C7849B1F-1361-4797-4C01-2DD75C406BE9}"/>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9DDD8AE3-507E-B2A3-2EA5-1DC4B73A0C6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IN"/>
          </a:p>
        </p:txBody>
      </p:sp>
      <p:sp>
        <p:nvSpPr>
          <p:cNvPr id="7" name="Slide Number Placeholder 6">
            <a:extLst>
              <a:ext uri="{FF2B5EF4-FFF2-40B4-BE49-F238E27FC236}">
                <a16:creationId xmlns:a16="http://schemas.microsoft.com/office/drawing/2014/main" id="{B0436E6D-18C2-F702-E1E0-447ABB9B7213}"/>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6E7C6E32-4B44-4D27-848A-EFB1E46645E8}"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8B1340D-F9CA-7BE3-D2A2-E3E9EA0323FE}"/>
              </a:ext>
            </a:extLst>
          </p:cNvPr>
          <p:cNvSpPr>
            <a:spLocks noGrp="1"/>
          </p:cNvSpPr>
          <p:nvPr>
            <p:ph type="dt" sz="half" idx="10"/>
          </p:nvPr>
        </p:nvSpPr>
        <p:spPr/>
        <p:txBody>
          <a:bodyPr/>
          <a:lstStyle>
            <a:lvl1pPr>
              <a:defRPr/>
            </a:lvl1pPr>
          </a:lstStyle>
          <a:p>
            <a:pPr>
              <a:defRPr/>
            </a:pPr>
            <a:fld id="{5845ABAA-21FB-48E6-A0F9-9DA1A012834C}" type="datetime1">
              <a:rPr lang="en-IN"/>
              <a:pPr>
                <a:defRPr/>
              </a:pPr>
              <a:t>13-02-2024</a:t>
            </a:fld>
            <a:endParaRPr lang="en-IN"/>
          </a:p>
        </p:txBody>
      </p:sp>
      <p:sp>
        <p:nvSpPr>
          <p:cNvPr id="5" name="Footer Placeholder 4">
            <a:extLst>
              <a:ext uri="{FF2B5EF4-FFF2-40B4-BE49-F238E27FC236}">
                <a16:creationId xmlns:a16="http://schemas.microsoft.com/office/drawing/2014/main" id="{2905F756-0152-26CC-F8F5-6606198B170B}"/>
              </a:ext>
            </a:extLst>
          </p:cNvPr>
          <p:cNvSpPr>
            <a:spLocks noGrp="1"/>
          </p:cNvSpPr>
          <p:nvPr>
            <p:ph type="ftr" sz="quarter" idx="11"/>
          </p:nvPr>
        </p:nvSpPr>
        <p:spPr/>
        <p:txBody>
          <a:bodyPr/>
          <a:lstStyle>
            <a:lvl1pPr>
              <a:defRPr/>
            </a:lvl1pPr>
          </a:lstStyle>
          <a:p>
            <a:pPr>
              <a:defRPr/>
            </a:pPr>
            <a:r>
              <a:rPr lang="en-IN"/>
              <a:t>Project Presentation 2023</a:t>
            </a:r>
          </a:p>
        </p:txBody>
      </p:sp>
      <p:sp>
        <p:nvSpPr>
          <p:cNvPr id="6" name="Slide Number Placeholder 5">
            <a:extLst>
              <a:ext uri="{FF2B5EF4-FFF2-40B4-BE49-F238E27FC236}">
                <a16:creationId xmlns:a16="http://schemas.microsoft.com/office/drawing/2014/main" id="{DE0FA839-104C-7E14-4A27-D86E0CEEAD59}"/>
              </a:ext>
            </a:extLst>
          </p:cNvPr>
          <p:cNvSpPr>
            <a:spLocks noGrp="1"/>
          </p:cNvSpPr>
          <p:nvPr>
            <p:ph type="sldNum" sz="quarter" idx="12"/>
          </p:nvPr>
        </p:nvSpPr>
        <p:spPr/>
        <p:txBody>
          <a:bodyPr/>
          <a:lstStyle>
            <a:lvl1pPr>
              <a:defRPr/>
            </a:lvl1pPr>
          </a:lstStyle>
          <a:p>
            <a:pPr>
              <a:defRPr/>
            </a:pPr>
            <a:fld id="{4477337D-CCCF-4282-9959-67EE83F783D7}" type="slidenum">
              <a:rPr lang="en-IN" altLang="en-US"/>
              <a:pPr>
                <a:defRPr/>
              </a:pPr>
              <a:t>‹#›</a:t>
            </a:fld>
            <a:endParaRPr lang="en-IN" altLang="en-US"/>
          </a:p>
        </p:txBody>
      </p:sp>
    </p:spTree>
    <p:extLst>
      <p:ext uri="{BB962C8B-B14F-4D97-AF65-F5344CB8AC3E}">
        <p14:creationId xmlns:p14="http://schemas.microsoft.com/office/powerpoint/2010/main" val="2916971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778E50-2113-1307-331C-0BA5A30C1CA3}"/>
              </a:ext>
            </a:extLst>
          </p:cNvPr>
          <p:cNvSpPr>
            <a:spLocks noGrp="1"/>
          </p:cNvSpPr>
          <p:nvPr>
            <p:ph type="dt" sz="half" idx="10"/>
          </p:nvPr>
        </p:nvSpPr>
        <p:spPr/>
        <p:txBody>
          <a:bodyPr/>
          <a:lstStyle>
            <a:lvl1pPr>
              <a:defRPr/>
            </a:lvl1pPr>
          </a:lstStyle>
          <a:p>
            <a:pPr>
              <a:defRPr/>
            </a:pPr>
            <a:fld id="{B83F88C0-3AC1-4335-A618-AD66C6E8D67D}" type="datetime1">
              <a:rPr lang="en-IN"/>
              <a:pPr>
                <a:defRPr/>
              </a:pPr>
              <a:t>13-02-2024</a:t>
            </a:fld>
            <a:endParaRPr lang="en-IN"/>
          </a:p>
        </p:txBody>
      </p:sp>
      <p:sp>
        <p:nvSpPr>
          <p:cNvPr id="5" name="Footer Placeholder 4">
            <a:extLst>
              <a:ext uri="{FF2B5EF4-FFF2-40B4-BE49-F238E27FC236}">
                <a16:creationId xmlns:a16="http://schemas.microsoft.com/office/drawing/2014/main" id="{B7E2667D-995F-67DA-26CD-19BE3877E9FE}"/>
              </a:ext>
            </a:extLst>
          </p:cNvPr>
          <p:cNvSpPr>
            <a:spLocks noGrp="1"/>
          </p:cNvSpPr>
          <p:nvPr>
            <p:ph type="ftr" sz="quarter" idx="11"/>
          </p:nvPr>
        </p:nvSpPr>
        <p:spPr/>
        <p:txBody>
          <a:bodyPr/>
          <a:lstStyle>
            <a:lvl1pPr>
              <a:defRPr/>
            </a:lvl1pPr>
          </a:lstStyle>
          <a:p>
            <a:pPr>
              <a:defRPr/>
            </a:pPr>
            <a:r>
              <a:rPr lang="en-IN"/>
              <a:t>Project Presentation 2023</a:t>
            </a:r>
          </a:p>
        </p:txBody>
      </p:sp>
      <p:sp>
        <p:nvSpPr>
          <p:cNvPr id="6" name="Slide Number Placeholder 5">
            <a:extLst>
              <a:ext uri="{FF2B5EF4-FFF2-40B4-BE49-F238E27FC236}">
                <a16:creationId xmlns:a16="http://schemas.microsoft.com/office/drawing/2014/main" id="{337B030A-F52F-011B-E333-6FD0B0E4DCAC}"/>
              </a:ext>
            </a:extLst>
          </p:cNvPr>
          <p:cNvSpPr>
            <a:spLocks noGrp="1"/>
          </p:cNvSpPr>
          <p:nvPr>
            <p:ph type="sldNum" sz="quarter" idx="12"/>
          </p:nvPr>
        </p:nvSpPr>
        <p:spPr/>
        <p:txBody>
          <a:bodyPr/>
          <a:lstStyle>
            <a:lvl1pPr>
              <a:defRPr/>
            </a:lvl1pPr>
          </a:lstStyle>
          <a:p>
            <a:pPr>
              <a:defRPr/>
            </a:pPr>
            <a:fld id="{F8CDA6B6-0DD0-4118-854F-5CA412CECF2A}" type="slidenum">
              <a:rPr lang="en-IN" altLang="en-US"/>
              <a:pPr>
                <a:defRPr/>
              </a:pPr>
              <a:t>‹#›</a:t>
            </a:fld>
            <a:endParaRPr lang="en-IN" altLang="en-US"/>
          </a:p>
        </p:txBody>
      </p:sp>
    </p:spTree>
    <p:extLst>
      <p:ext uri="{BB962C8B-B14F-4D97-AF65-F5344CB8AC3E}">
        <p14:creationId xmlns:p14="http://schemas.microsoft.com/office/powerpoint/2010/main" val="3030749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2621B9-8866-A65D-B2F6-D2572CC242AD}"/>
              </a:ext>
            </a:extLst>
          </p:cNvPr>
          <p:cNvSpPr>
            <a:spLocks noGrp="1"/>
          </p:cNvSpPr>
          <p:nvPr>
            <p:ph type="dt" sz="half" idx="10"/>
          </p:nvPr>
        </p:nvSpPr>
        <p:spPr/>
        <p:txBody>
          <a:bodyPr/>
          <a:lstStyle>
            <a:lvl1pPr>
              <a:defRPr/>
            </a:lvl1pPr>
          </a:lstStyle>
          <a:p>
            <a:pPr>
              <a:defRPr/>
            </a:pPr>
            <a:fld id="{2409C61F-172F-4DF4-8169-3DE27B43B9E1}" type="datetime1">
              <a:rPr lang="en-IN"/>
              <a:pPr>
                <a:defRPr/>
              </a:pPr>
              <a:t>13-02-2024</a:t>
            </a:fld>
            <a:endParaRPr lang="en-IN"/>
          </a:p>
        </p:txBody>
      </p:sp>
      <p:sp>
        <p:nvSpPr>
          <p:cNvPr id="5" name="Footer Placeholder 4">
            <a:extLst>
              <a:ext uri="{FF2B5EF4-FFF2-40B4-BE49-F238E27FC236}">
                <a16:creationId xmlns:a16="http://schemas.microsoft.com/office/drawing/2014/main" id="{5A38AF0E-A2B9-3C2D-4B08-491373E67561}"/>
              </a:ext>
            </a:extLst>
          </p:cNvPr>
          <p:cNvSpPr>
            <a:spLocks noGrp="1"/>
          </p:cNvSpPr>
          <p:nvPr>
            <p:ph type="ftr" sz="quarter" idx="11"/>
          </p:nvPr>
        </p:nvSpPr>
        <p:spPr/>
        <p:txBody>
          <a:bodyPr/>
          <a:lstStyle>
            <a:lvl1pPr>
              <a:defRPr/>
            </a:lvl1pPr>
          </a:lstStyle>
          <a:p>
            <a:pPr>
              <a:defRPr/>
            </a:pPr>
            <a:r>
              <a:rPr lang="en-IN"/>
              <a:t>Project Presentation 2023</a:t>
            </a:r>
          </a:p>
        </p:txBody>
      </p:sp>
      <p:sp>
        <p:nvSpPr>
          <p:cNvPr id="6" name="Slide Number Placeholder 5">
            <a:extLst>
              <a:ext uri="{FF2B5EF4-FFF2-40B4-BE49-F238E27FC236}">
                <a16:creationId xmlns:a16="http://schemas.microsoft.com/office/drawing/2014/main" id="{1EB18138-8DC1-20EE-0B88-E936BC817493}"/>
              </a:ext>
            </a:extLst>
          </p:cNvPr>
          <p:cNvSpPr>
            <a:spLocks noGrp="1"/>
          </p:cNvSpPr>
          <p:nvPr>
            <p:ph type="sldNum" sz="quarter" idx="12"/>
          </p:nvPr>
        </p:nvSpPr>
        <p:spPr/>
        <p:txBody>
          <a:bodyPr/>
          <a:lstStyle>
            <a:lvl1pPr>
              <a:defRPr/>
            </a:lvl1pPr>
          </a:lstStyle>
          <a:p>
            <a:pPr>
              <a:defRPr/>
            </a:pPr>
            <a:fld id="{6A187F56-DC42-487B-AAA2-82C2797D2CDF}" type="slidenum">
              <a:rPr lang="en-IN" altLang="en-US"/>
              <a:pPr>
                <a:defRPr/>
              </a:pPr>
              <a:t>‹#›</a:t>
            </a:fld>
            <a:endParaRPr lang="en-IN" altLang="en-US"/>
          </a:p>
        </p:txBody>
      </p:sp>
    </p:spTree>
    <p:extLst>
      <p:ext uri="{BB962C8B-B14F-4D97-AF65-F5344CB8AC3E}">
        <p14:creationId xmlns:p14="http://schemas.microsoft.com/office/powerpoint/2010/main" val="2135039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8">
            <a:extLst>
              <a:ext uri="{FF2B5EF4-FFF2-40B4-BE49-F238E27FC236}">
                <a16:creationId xmlns:a16="http://schemas.microsoft.com/office/drawing/2014/main" id="{5F749299-9BE7-A84A-9558-E5511EA11DA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248775" y="0"/>
            <a:ext cx="2943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823100BA-E742-43AF-5C25-143CB5219F1F}"/>
              </a:ext>
            </a:extLst>
          </p:cNvPr>
          <p:cNvSpPr>
            <a:spLocks noGrp="1"/>
          </p:cNvSpPr>
          <p:nvPr>
            <p:ph type="dt" sz="half" idx="10"/>
          </p:nvPr>
        </p:nvSpPr>
        <p:spPr/>
        <p:txBody>
          <a:bodyPr/>
          <a:lstStyle>
            <a:lvl1pPr>
              <a:defRPr>
                <a:solidFill>
                  <a:schemeClr val="tx1"/>
                </a:solidFill>
              </a:defRPr>
            </a:lvl1pPr>
          </a:lstStyle>
          <a:p>
            <a:pPr>
              <a:defRPr/>
            </a:pPr>
            <a:fld id="{A938B7BC-BB58-484B-96D7-5BA1039A10F9}" type="datetime1">
              <a:rPr lang="en-IN"/>
              <a:pPr>
                <a:defRPr/>
              </a:pPr>
              <a:t>13-02-2024</a:t>
            </a:fld>
            <a:endParaRPr lang="en-IN" dirty="0"/>
          </a:p>
        </p:txBody>
      </p:sp>
      <p:sp>
        <p:nvSpPr>
          <p:cNvPr id="6" name="Footer Placeholder 4">
            <a:extLst>
              <a:ext uri="{FF2B5EF4-FFF2-40B4-BE49-F238E27FC236}">
                <a16:creationId xmlns:a16="http://schemas.microsoft.com/office/drawing/2014/main" id="{95DF4574-D054-4A0D-9C7C-AE471D4DF804}"/>
              </a:ext>
            </a:extLst>
          </p:cNvPr>
          <p:cNvSpPr>
            <a:spLocks noGrp="1"/>
          </p:cNvSpPr>
          <p:nvPr>
            <p:ph type="ftr" sz="quarter" idx="11"/>
          </p:nvPr>
        </p:nvSpPr>
        <p:spPr/>
        <p:txBody>
          <a:bodyPr/>
          <a:lstStyle>
            <a:lvl1pPr>
              <a:defRPr>
                <a:solidFill>
                  <a:schemeClr val="tx1"/>
                </a:solidFill>
              </a:defRPr>
            </a:lvl1pPr>
          </a:lstStyle>
          <a:p>
            <a:pPr>
              <a:defRPr/>
            </a:pPr>
            <a:r>
              <a:rPr lang="en-US"/>
              <a:t>Project Presentation 2023</a:t>
            </a:r>
            <a:endParaRPr lang="en-IN" dirty="0"/>
          </a:p>
        </p:txBody>
      </p:sp>
      <p:sp>
        <p:nvSpPr>
          <p:cNvPr id="7" name="Slide Number Placeholder 5">
            <a:extLst>
              <a:ext uri="{FF2B5EF4-FFF2-40B4-BE49-F238E27FC236}">
                <a16:creationId xmlns:a16="http://schemas.microsoft.com/office/drawing/2014/main" id="{42FE141C-FFC3-7467-C90F-BE871304FDAA}"/>
              </a:ext>
            </a:extLst>
          </p:cNvPr>
          <p:cNvSpPr>
            <a:spLocks noGrp="1"/>
          </p:cNvSpPr>
          <p:nvPr>
            <p:ph type="sldNum" sz="quarter" idx="12"/>
          </p:nvPr>
        </p:nvSpPr>
        <p:spPr/>
        <p:txBody>
          <a:bodyPr/>
          <a:lstStyle>
            <a:lvl1pPr>
              <a:defRPr>
                <a:solidFill>
                  <a:schemeClr val="tx1"/>
                </a:solidFill>
              </a:defRPr>
            </a:lvl1pPr>
          </a:lstStyle>
          <a:p>
            <a:pPr>
              <a:defRPr/>
            </a:pPr>
            <a:fld id="{8B23EC10-FA12-4AAB-8729-5F717C212106}" type="slidenum">
              <a:rPr lang="en-IN" altLang="en-US"/>
              <a:pPr>
                <a:defRPr/>
              </a:pPr>
              <a:t>‹#›</a:t>
            </a:fld>
            <a:endParaRPr lang="en-IN" altLang="en-US"/>
          </a:p>
        </p:txBody>
      </p:sp>
    </p:spTree>
    <p:extLst>
      <p:ext uri="{BB962C8B-B14F-4D97-AF65-F5344CB8AC3E}">
        <p14:creationId xmlns:p14="http://schemas.microsoft.com/office/powerpoint/2010/main" val="3222704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8">
            <a:extLst>
              <a:ext uri="{FF2B5EF4-FFF2-40B4-BE49-F238E27FC236}">
                <a16:creationId xmlns:a16="http://schemas.microsoft.com/office/drawing/2014/main" id="{0CAEB963-FFF1-27B4-7255-E01D6E8F0E0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248775" y="0"/>
            <a:ext cx="2943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26E6AE1E-F9AE-D5DC-4B27-E07C33CE52E8}"/>
              </a:ext>
            </a:extLst>
          </p:cNvPr>
          <p:cNvSpPr>
            <a:spLocks noGrp="1"/>
          </p:cNvSpPr>
          <p:nvPr>
            <p:ph type="dt" sz="half" idx="10"/>
          </p:nvPr>
        </p:nvSpPr>
        <p:spPr/>
        <p:txBody>
          <a:bodyPr/>
          <a:lstStyle>
            <a:lvl1pPr>
              <a:defRPr/>
            </a:lvl1pPr>
          </a:lstStyle>
          <a:p>
            <a:pPr>
              <a:defRPr/>
            </a:pPr>
            <a:fld id="{FA677A74-5068-457E-A72F-304AA359109B}" type="datetime1">
              <a:rPr lang="en-IN"/>
              <a:pPr>
                <a:defRPr/>
              </a:pPr>
              <a:t>13-02-2024</a:t>
            </a:fld>
            <a:endParaRPr lang="en-IN"/>
          </a:p>
        </p:txBody>
      </p:sp>
      <p:sp>
        <p:nvSpPr>
          <p:cNvPr id="6" name="Footer Placeholder 4">
            <a:extLst>
              <a:ext uri="{FF2B5EF4-FFF2-40B4-BE49-F238E27FC236}">
                <a16:creationId xmlns:a16="http://schemas.microsoft.com/office/drawing/2014/main" id="{810D1E3F-0396-E1F2-17F9-68D47C63F3C6}"/>
              </a:ext>
            </a:extLst>
          </p:cNvPr>
          <p:cNvSpPr>
            <a:spLocks noGrp="1"/>
          </p:cNvSpPr>
          <p:nvPr>
            <p:ph type="ftr" sz="quarter" idx="11"/>
          </p:nvPr>
        </p:nvSpPr>
        <p:spPr/>
        <p:txBody>
          <a:bodyPr/>
          <a:lstStyle>
            <a:lvl1pPr>
              <a:defRPr/>
            </a:lvl1pPr>
          </a:lstStyle>
          <a:p>
            <a:pPr>
              <a:defRPr/>
            </a:pPr>
            <a:r>
              <a:rPr lang="en-IN"/>
              <a:t>Project Presentation 2023</a:t>
            </a:r>
          </a:p>
        </p:txBody>
      </p:sp>
      <p:sp>
        <p:nvSpPr>
          <p:cNvPr id="7" name="Slide Number Placeholder 5">
            <a:extLst>
              <a:ext uri="{FF2B5EF4-FFF2-40B4-BE49-F238E27FC236}">
                <a16:creationId xmlns:a16="http://schemas.microsoft.com/office/drawing/2014/main" id="{790BF428-1676-9410-EEC0-205D2C665D55}"/>
              </a:ext>
            </a:extLst>
          </p:cNvPr>
          <p:cNvSpPr>
            <a:spLocks noGrp="1"/>
          </p:cNvSpPr>
          <p:nvPr>
            <p:ph type="sldNum" sz="quarter" idx="12"/>
          </p:nvPr>
        </p:nvSpPr>
        <p:spPr/>
        <p:txBody>
          <a:bodyPr/>
          <a:lstStyle>
            <a:lvl1pPr>
              <a:defRPr/>
            </a:lvl1pPr>
          </a:lstStyle>
          <a:p>
            <a:pPr>
              <a:defRPr/>
            </a:pPr>
            <a:fld id="{BA813F86-D93B-49E4-8A70-3D892EC57032}" type="slidenum">
              <a:rPr lang="en-IN" altLang="en-US"/>
              <a:pPr>
                <a:defRPr/>
              </a:pPr>
              <a:t>‹#›</a:t>
            </a:fld>
            <a:endParaRPr lang="en-IN" altLang="en-US"/>
          </a:p>
        </p:txBody>
      </p:sp>
    </p:spTree>
    <p:extLst>
      <p:ext uri="{BB962C8B-B14F-4D97-AF65-F5344CB8AC3E}">
        <p14:creationId xmlns:p14="http://schemas.microsoft.com/office/powerpoint/2010/main" val="2616797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8">
            <a:extLst>
              <a:ext uri="{FF2B5EF4-FFF2-40B4-BE49-F238E27FC236}">
                <a16:creationId xmlns:a16="http://schemas.microsoft.com/office/drawing/2014/main" id="{089033CD-18E9-C54E-27D5-A44B57FDA09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248775" y="33338"/>
            <a:ext cx="2943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Date Placeholder 4">
            <a:extLst>
              <a:ext uri="{FF2B5EF4-FFF2-40B4-BE49-F238E27FC236}">
                <a16:creationId xmlns:a16="http://schemas.microsoft.com/office/drawing/2014/main" id="{6EB79531-2FCF-B68B-7487-7BE9AF512E15}"/>
              </a:ext>
            </a:extLst>
          </p:cNvPr>
          <p:cNvSpPr>
            <a:spLocks noGrp="1"/>
          </p:cNvSpPr>
          <p:nvPr>
            <p:ph type="dt" sz="half" idx="10"/>
          </p:nvPr>
        </p:nvSpPr>
        <p:spPr/>
        <p:txBody>
          <a:bodyPr/>
          <a:lstStyle>
            <a:lvl1pPr>
              <a:defRPr/>
            </a:lvl1pPr>
          </a:lstStyle>
          <a:p>
            <a:pPr>
              <a:defRPr/>
            </a:pPr>
            <a:fld id="{89E04C92-2100-4226-847D-6B39B2A01846}" type="datetime1">
              <a:rPr lang="en-IN"/>
              <a:pPr>
                <a:defRPr/>
              </a:pPr>
              <a:t>13-02-2024</a:t>
            </a:fld>
            <a:endParaRPr lang="en-IN"/>
          </a:p>
        </p:txBody>
      </p:sp>
      <p:sp>
        <p:nvSpPr>
          <p:cNvPr id="7" name="Footer Placeholder 5">
            <a:extLst>
              <a:ext uri="{FF2B5EF4-FFF2-40B4-BE49-F238E27FC236}">
                <a16:creationId xmlns:a16="http://schemas.microsoft.com/office/drawing/2014/main" id="{DB7AC584-5AE5-164F-1687-34DEF341771C}"/>
              </a:ext>
            </a:extLst>
          </p:cNvPr>
          <p:cNvSpPr>
            <a:spLocks noGrp="1"/>
          </p:cNvSpPr>
          <p:nvPr>
            <p:ph type="ftr" sz="quarter" idx="11"/>
          </p:nvPr>
        </p:nvSpPr>
        <p:spPr/>
        <p:txBody>
          <a:bodyPr/>
          <a:lstStyle>
            <a:lvl1pPr>
              <a:defRPr/>
            </a:lvl1pPr>
          </a:lstStyle>
          <a:p>
            <a:pPr>
              <a:defRPr/>
            </a:pPr>
            <a:r>
              <a:rPr lang="en-IN"/>
              <a:t>Project Presentation 2023</a:t>
            </a:r>
          </a:p>
        </p:txBody>
      </p:sp>
      <p:sp>
        <p:nvSpPr>
          <p:cNvPr id="8" name="Slide Number Placeholder 6">
            <a:extLst>
              <a:ext uri="{FF2B5EF4-FFF2-40B4-BE49-F238E27FC236}">
                <a16:creationId xmlns:a16="http://schemas.microsoft.com/office/drawing/2014/main" id="{8E3737E4-17A6-C374-AFD7-3F217679A3A2}"/>
              </a:ext>
            </a:extLst>
          </p:cNvPr>
          <p:cNvSpPr>
            <a:spLocks noGrp="1"/>
          </p:cNvSpPr>
          <p:nvPr>
            <p:ph type="sldNum" sz="quarter" idx="12"/>
          </p:nvPr>
        </p:nvSpPr>
        <p:spPr/>
        <p:txBody>
          <a:bodyPr/>
          <a:lstStyle>
            <a:lvl1pPr>
              <a:defRPr/>
            </a:lvl1pPr>
          </a:lstStyle>
          <a:p>
            <a:pPr>
              <a:defRPr/>
            </a:pPr>
            <a:fld id="{982CEDF5-2894-4BC9-82C2-1A3CCA8C0ADB}" type="slidenum">
              <a:rPr lang="en-IN" altLang="en-US"/>
              <a:pPr>
                <a:defRPr/>
              </a:pPr>
              <a:t>‹#›</a:t>
            </a:fld>
            <a:endParaRPr lang="en-IN" altLang="en-US"/>
          </a:p>
        </p:txBody>
      </p:sp>
    </p:spTree>
    <p:extLst>
      <p:ext uri="{BB962C8B-B14F-4D97-AF65-F5344CB8AC3E}">
        <p14:creationId xmlns:p14="http://schemas.microsoft.com/office/powerpoint/2010/main" val="3125697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8">
            <a:extLst>
              <a:ext uri="{FF2B5EF4-FFF2-40B4-BE49-F238E27FC236}">
                <a16:creationId xmlns:a16="http://schemas.microsoft.com/office/drawing/2014/main" id="{DBE377E1-54F3-9426-5E31-A71BFCBADC8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248775" y="0"/>
            <a:ext cx="2943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Date Placeholder 6">
            <a:extLst>
              <a:ext uri="{FF2B5EF4-FFF2-40B4-BE49-F238E27FC236}">
                <a16:creationId xmlns:a16="http://schemas.microsoft.com/office/drawing/2014/main" id="{D6A2D594-AA8C-44F2-E45D-36591DF884D6}"/>
              </a:ext>
            </a:extLst>
          </p:cNvPr>
          <p:cNvSpPr>
            <a:spLocks noGrp="1"/>
          </p:cNvSpPr>
          <p:nvPr>
            <p:ph type="dt" sz="half" idx="10"/>
          </p:nvPr>
        </p:nvSpPr>
        <p:spPr/>
        <p:txBody>
          <a:bodyPr/>
          <a:lstStyle>
            <a:lvl1pPr>
              <a:defRPr/>
            </a:lvl1pPr>
          </a:lstStyle>
          <a:p>
            <a:pPr>
              <a:defRPr/>
            </a:pPr>
            <a:fld id="{1B7CF3B3-A832-48E4-8A0E-43517310A1F2}" type="datetime1">
              <a:rPr lang="en-IN"/>
              <a:pPr>
                <a:defRPr/>
              </a:pPr>
              <a:t>13-02-2024</a:t>
            </a:fld>
            <a:endParaRPr lang="en-IN"/>
          </a:p>
        </p:txBody>
      </p:sp>
      <p:sp>
        <p:nvSpPr>
          <p:cNvPr id="9" name="Footer Placeholder 7">
            <a:extLst>
              <a:ext uri="{FF2B5EF4-FFF2-40B4-BE49-F238E27FC236}">
                <a16:creationId xmlns:a16="http://schemas.microsoft.com/office/drawing/2014/main" id="{0146C214-34A1-82BA-F690-D3837B9746EB}"/>
              </a:ext>
            </a:extLst>
          </p:cNvPr>
          <p:cNvSpPr>
            <a:spLocks noGrp="1"/>
          </p:cNvSpPr>
          <p:nvPr>
            <p:ph type="ftr" sz="quarter" idx="11"/>
          </p:nvPr>
        </p:nvSpPr>
        <p:spPr/>
        <p:txBody>
          <a:bodyPr/>
          <a:lstStyle>
            <a:lvl1pPr>
              <a:defRPr/>
            </a:lvl1pPr>
          </a:lstStyle>
          <a:p>
            <a:pPr>
              <a:defRPr/>
            </a:pPr>
            <a:r>
              <a:rPr lang="en-IN"/>
              <a:t>Project Presentation 2023</a:t>
            </a:r>
          </a:p>
        </p:txBody>
      </p:sp>
      <p:sp>
        <p:nvSpPr>
          <p:cNvPr id="10" name="Slide Number Placeholder 8">
            <a:extLst>
              <a:ext uri="{FF2B5EF4-FFF2-40B4-BE49-F238E27FC236}">
                <a16:creationId xmlns:a16="http://schemas.microsoft.com/office/drawing/2014/main" id="{C18194E4-E2FF-C7C8-8CA1-21B0ED9C22E3}"/>
              </a:ext>
            </a:extLst>
          </p:cNvPr>
          <p:cNvSpPr>
            <a:spLocks noGrp="1"/>
          </p:cNvSpPr>
          <p:nvPr>
            <p:ph type="sldNum" sz="quarter" idx="12"/>
          </p:nvPr>
        </p:nvSpPr>
        <p:spPr/>
        <p:txBody>
          <a:bodyPr/>
          <a:lstStyle>
            <a:lvl1pPr>
              <a:defRPr/>
            </a:lvl1pPr>
          </a:lstStyle>
          <a:p>
            <a:pPr>
              <a:defRPr/>
            </a:pPr>
            <a:fld id="{A53C8EA8-8D45-4828-BCC1-A41BFF10E2AC}" type="slidenum">
              <a:rPr lang="en-IN" altLang="en-US"/>
              <a:pPr>
                <a:defRPr/>
              </a:pPr>
              <a:t>‹#›</a:t>
            </a:fld>
            <a:endParaRPr lang="en-IN" altLang="en-US"/>
          </a:p>
        </p:txBody>
      </p:sp>
    </p:spTree>
    <p:extLst>
      <p:ext uri="{BB962C8B-B14F-4D97-AF65-F5344CB8AC3E}">
        <p14:creationId xmlns:p14="http://schemas.microsoft.com/office/powerpoint/2010/main" val="1041398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8">
            <a:extLst>
              <a:ext uri="{FF2B5EF4-FFF2-40B4-BE49-F238E27FC236}">
                <a16:creationId xmlns:a16="http://schemas.microsoft.com/office/drawing/2014/main" id="{2D7E3FA5-2D9F-AE3B-190F-D762B6543F5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248775" y="112713"/>
            <a:ext cx="2943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IN"/>
          </a:p>
        </p:txBody>
      </p:sp>
      <p:sp>
        <p:nvSpPr>
          <p:cNvPr id="4" name="Date Placeholder 2">
            <a:extLst>
              <a:ext uri="{FF2B5EF4-FFF2-40B4-BE49-F238E27FC236}">
                <a16:creationId xmlns:a16="http://schemas.microsoft.com/office/drawing/2014/main" id="{BA09DFB7-0B51-8ED9-AE7E-1FF13FFFD98E}"/>
              </a:ext>
            </a:extLst>
          </p:cNvPr>
          <p:cNvSpPr>
            <a:spLocks noGrp="1"/>
          </p:cNvSpPr>
          <p:nvPr>
            <p:ph type="dt" sz="half" idx="10"/>
          </p:nvPr>
        </p:nvSpPr>
        <p:spPr/>
        <p:txBody>
          <a:bodyPr/>
          <a:lstStyle>
            <a:lvl1pPr>
              <a:defRPr/>
            </a:lvl1pPr>
          </a:lstStyle>
          <a:p>
            <a:pPr>
              <a:defRPr/>
            </a:pPr>
            <a:fld id="{FD02CA7C-B49C-48AC-8F48-E988679C389C}" type="datetime1">
              <a:rPr lang="en-IN"/>
              <a:pPr>
                <a:defRPr/>
              </a:pPr>
              <a:t>13-02-2024</a:t>
            </a:fld>
            <a:endParaRPr lang="en-IN"/>
          </a:p>
        </p:txBody>
      </p:sp>
      <p:sp>
        <p:nvSpPr>
          <p:cNvPr id="5" name="Footer Placeholder 3">
            <a:extLst>
              <a:ext uri="{FF2B5EF4-FFF2-40B4-BE49-F238E27FC236}">
                <a16:creationId xmlns:a16="http://schemas.microsoft.com/office/drawing/2014/main" id="{8CA1A571-D76A-11BC-A1B7-B006C8AEB97F}"/>
              </a:ext>
            </a:extLst>
          </p:cNvPr>
          <p:cNvSpPr>
            <a:spLocks noGrp="1"/>
          </p:cNvSpPr>
          <p:nvPr>
            <p:ph type="ftr" sz="quarter" idx="11"/>
          </p:nvPr>
        </p:nvSpPr>
        <p:spPr/>
        <p:txBody>
          <a:bodyPr/>
          <a:lstStyle>
            <a:lvl1pPr>
              <a:defRPr/>
            </a:lvl1pPr>
          </a:lstStyle>
          <a:p>
            <a:pPr>
              <a:defRPr/>
            </a:pPr>
            <a:r>
              <a:rPr lang="en-IN"/>
              <a:t>Project Presentation 2023</a:t>
            </a:r>
          </a:p>
        </p:txBody>
      </p:sp>
      <p:sp>
        <p:nvSpPr>
          <p:cNvPr id="6" name="Slide Number Placeholder 4">
            <a:extLst>
              <a:ext uri="{FF2B5EF4-FFF2-40B4-BE49-F238E27FC236}">
                <a16:creationId xmlns:a16="http://schemas.microsoft.com/office/drawing/2014/main" id="{9716B264-4B9C-1F30-915E-BB3533A53B0F}"/>
              </a:ext>
            </a:extLst>
          </p:cNvPr>
          <p:cNvSpPr>
            <a:spLocks noGrp="1"/>
          </p:cNvSpPr>
          <p:nvPr>
            <p:ph type="sldNum" sz="quarter" idx="12"/>
          </p:nvPr>
        </p:nvSpPr>
        <p:spPr/>
        <p:txBody>
          <a:bodyPr/>
          <a:lstStyle>
            <a:lvl1pPr>
              <a:defRPr/>
            </a:lvl1pPr>
          </a:lstStyle>
          <a:p>
            <a:pPr>
              <a:defRPr/>
            </a:pPr>
            <a:fld id="{1F0320A0-413B-42A3-B3A7-934B30E05104}" type="slidenum">
              <a:rPr lang="en-IN" altLang="en-US"/>
              <a:pPr>
                <a:defRPr/>
              </a:pPr>
              <a:t>‹#›</a:t>
            </a:fld>
            <a:endParaRPr lang="en-IN" altLang="en-US"/>
          </a:p>
        </p:txBody>
      </p:sp>
    </p:spTree>
    <p:extLst>
      <p:ext uri="{BB962C8B-B14F-4D97-AF65-F5344CB8AC3E}">
        <p14:creationId xmlns:p14="http://schemas.microsoft.com/office/powerpoint/2010/main" val="287040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8">
            <a:extLst>
              <a:ext uri="{FF2B5EF4-FFF2-40B4-BE49-F238E27FC236}">
                <a16:creationId xmlns:a16="http://schemas.microsoft.com/office/drawing/2014/main" id="{B3CE5C29-F7E6-B6FC-4030-55F7A5C1306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248775" y="0"/>
            <a:ext cx="2943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1">
            <a:extLst>
              <a:ext uri="{FF2B5EF4-FFF2-40B4-BE49-F238E27FC236}">
                <a16:creationId xmlns:a16="http://schemas.microsoft.com/office/drawing/2014/main" id="{86E77F23-2A98-E493-77AD-514947499DAA}"/>
              </a:ext>
            </a:extLst>
          </p:cNvPr>
          <p:cNvSpPr>
            <a:spLocks noGrp="1"/>
          </p:cNvSpPr>
          <p:nvPr>
            <p:ph type="dt" sz="half" idx="10"/>
          </p:nvPr>
        </p:nvSpPr>
        <p:spPr/>
        <p:txBody>
          <a:bodyPr/>
          <a:lstStyle>
            <a:lvl1pPr>
              <a:defRPr/>
            </a:lvl1pPr>
          </a:lstStyle>
          <a:p>
            <a:pPr>
              <a:defRPr/>
            </a:pPr>
            <a:fld id="{0A4F71DF-17E6-4C48-BF3A-F58089B6EF74}" type="datetime1">
              <a:rPr lang="en-IN"/>
              <a:pPr>
                <a:defRPr/>
              </a:pPr>
              <a:t>13-02-2024</a:t>
            </a:fld>
            <a:endParaRPr lang="en-IN"/>
          </a:p>
        </p:txBody>
      </p:sp>
      <p:sp>
        <p:nvSpPr>
          <p:cNvPr id="4" name="Footer Placeholder 2">
            <a:extLst>
              <a:ext uri="{FF2B5EF4-FFF2-40B4-BE49-F238E27FC236}">
                <a16:creationId xmlns:a16="http://schemas.microsoft.com/office/drawing/2014/main" id="{365095AE-8EE1-488C-9BBC-BCD1729ED07D}"/>
              </a:ext>
            </a:extLst>
          </p:cNvPr>
          <p:cNvSpPr>
            <a:spLocks noGrp="1"/>
          </p:cNvSpPr>
          <p:nvPr>
            <p:ph type="ftr" sz="quarter" idx="11"/>
          </p:nvPr>
        </p:nvSpPr>
        <p:spPr/>
        <p:txBody>
          <a:bodyPr/>
          <a:lstStyle>
            <a:lvl1pPr>
              <a:defRPr/>
            </a:lvl1pPr>
          </a:lstStyle>
          <a:p>
            <a:pPr>
              <a:defRPr/>
            </a:pPr>
            <a:r>
              <a:rPr lang="en-IN"/>
              <a:t>Project Presentation 2023</a:t>
            </a:r>
          </a:p>
        </p:txBody>
      </p:sp>
      <p:sp>
        <p:nvSpPr>
          <p:cNvPr id="5" name="Slide Number Placeholder 3">
            <a:extLst>
              <a:ext uri="{FF2B5EF4-FFF2-40B4-BE49-F238E27FC236}">
                <a16:creationId xmlns:a16="http://schemas.microsoft.com/office/drawing/2014/main" id="{330DE07F-71EF-49C5-B282-0C77183986C7}"/>
              </a:ext>
            </a:extLst>
          </p:cNvPr>
          <p:cNvSpPr>
            <a:spLocks noGrp="1"/>
          </p:cNvSpPr>
          <p:nvPr>
            <p:ph type="sldNum" sz="quarter" idx="12"/>
          </p:nvPr>
        </p:nvSpPr>
        <p:spPr/>
        <p:txBody>
          <a:bodyPr/>
          <a:lstStyle>
            <a:lvl1pPr>
              <a:defRPr/>
            </a:lvl1pPr>
          </a:lstStyle>
          <a:p>
            <a:pPr>
              <a:defRPr/>
            </a:pPr>
            <a:fld id="{1DB1F3BF-A0B8-49BC-BB01-545F8344A351}" type="slidenum">
              <a:rPr lang="en-IN" altLang="en-US"/>
              <a:pPr>
                <a:defRPr/>
              </a:pPr>
              <a:t>‹#›</a:t>
            </a:fld>
            <a:endParaRPr lang="en-IN" altLang="en-US"/>
          </a:p>
        </p:txBody>
      </p:sp>
    </p:spTree>
    <p:extLst>
      <p:ext uri="{BB962C8B-B14F-4D97-AF65-F5344CB8AC3E}">
        <p14:creationId xmlns:p14="http://schemas.microsoft.com/office/powerpoint/2010/main" val="1944674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8">
            <a:extLst>
              <a:ext uri="{FF2B5EF4-FFF2-40B4-BE49-F238E27FC236}">
                <a16:creationId xmlns:a16="http://schemas.microsoft.com/office/drawing/2014/main" id="{439B8344-43FC-92E2-0F04-2C3650DE525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248775" y="34925"/>
            <a:ext cx="2943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Date Placeholder 4">
            <a:extLst>
              <a:ext uri="{FF2B5EF4-FFF2-40B4-BE49-F238E27FC236}">
                <a16:creationId xmlns:a16="http://schemas.microsoft.com/office/drawing/2014/main" id="{A3AEA452-859E-B2D4-21BF-6B9609695ACA}"/>
              </a:ext>
            </a:extLst>
          </p:cNvPr>
          <p:cNvSpPr>
            <a:spLocks noGrp="1"/>
          </p:cNvSpPr>
          <p:nvPr>
            <p:ph type="dt" sz="half" idx="10"/>
          </p:nvPr>
        </p:nvSpPr>
        <p:spPr/>
        <p:txBody>
          <a:bodyPr/>
          <a:lstStyle>
            <a:lvl1pPr>
              <a:defRPr/>
            </a:lvl1pPr>
          </a:lstStyle>
          <a:p>
            <a:pPr>
              <a:defRPr/>
            </a:pPr>
            <a:fld id="{45ECA670-87F2-43E4-BF60-5852D03E6168}" type="datetime1">
              <a:rPr lang="en-IN"/>
              <a:pPr>
                <a:defRPr/>
              </a:pPr>
              <a:t>13-02-2024</a:t>
            </a:fld>
            <a:endParaRPr lang="en-IN"/>
          </a:p>
        </p:txBody>
      </p:sp>
      <p:sp>
        <p:nvSpPr>
          <p:cNvPr id="7" name="Footer Placeholder 5">
            <a:extLst>
              <a:ext uri="{FF2B5EF4-FFF2-40B4-BE49-F238E27FC236}">
                <a16:creationId xmlns:a16="http://schemas.microsoft.com/office/drawing/2014/main" id="{CDC18C9C-0B07-BACE-FD45-F02CB8C48AE2}"/>
              </a:ext>
            </a:extLst>
          </p:cNvPr>
          <p:cNvSpPr>
            <a:spLocks noGrp="1"/>
          </p:cNvSpPr>
          <p:nvPr>
            <p:ph type="ftr" sz="quarter" idx="11"/>
          </p:nvPr>
        </p:nvSpPr>
        <p:spPr/>
        <p:txBody>
          <a:bodyPr/>
          <a:lstStyle>
            <a:lvl1pPr>
              <a:defRPr/>
            </a:lvl1pPr>
          </a:lstStyle>
          <a:p>
            <a:pPr>
              <a:defRPr/>
            </a:pPr>
            <a:r>
              <a:rPr lang="en-IN"/>
              <a:t>Project Presentation 2023</a:t>
            </a:r>
          </a:p>
        </p:txBody>
      </p:sp>
      <p:sp>
        <p:nvSpPr>
          <p:cNvPr id="8" name="Slide Number Placeholder 6">
            <a:extLst>
              <a:ext uri="{FF2B5EF4-FFF2-40B4-BE49-F238E27FC236}">
                <a16:creationId xmlns:a16="http://schemas.microsoft.com/office/drawing/2014/main" id="{98C2D595-831E-1A08-43CA-C204BC10C631}"/>
              </a:ext>
            </a:extLst>
          </p:cNvPr>
          <p:cNvSpPr>
            <a:spLocks noGrp="1"/>
          </p:cNvSpPr>
          <p:nvPr>
            <p:ph type="sldNum" sz="quarter" idx="12"/>
          </p:nvPr>
        </p:nvSpPr>
        <p:spPr/>
        <p:txBody>
          <a:bodyPr/>
          <a:lstStyle>
            <a:lvl1pPr>
              <a:defRPr/>
            </a:lvl1pPr>
          </a:lstStyle>
          <a:p>
            <a:pPr>
              <a:defRPr/>
            </a:pPr>
            <a:fld id="{1AB084A9-15AE-465B-AC80-FAF9F3B8DDC7}" type="slidenum">
              <a:rPr lang="en-IN" altLang="en-US"/>
              <a:pPr>
                <a:defRPr/>
              </a:pPr>
              <a:t>‹#›</a:t>
            </a:fld>
            <a:endParaRPr lang="en-IN" altLang="en-US"/>
          </a:p>
        </p:txBody>
      </p:sp>
    </p:spTree>
    <p:extLst>
      <p:ext uri="{BB962C8B-B14F-4D97-AF65-F5344CB8AC3E}">
        <p14:creationId xmlns:p14="http://schemas.microsoft.com/office/powerpoint/2010/main" val="27832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8">
            <a:extLst>
              <a:ext uri="{FF2B5EF4-FFF2-40B4-BE49-F238E27FC236}">
                <a16:creationId xmlns:a16="http://schemas.microsoft.com/office/drawing/2014/main" id="{623A2C00-BF3C-8E99-BD91-781F1A3C946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248775" y="0"/>
            <a:ext cx="2943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Date Placeholder 4">
            <a:extLst>
              <a:ext uri="{FF2B5EF4-FFF2-40B4-BE49-F238E27FC236}">
                <a16:creationId xmlns:a16="http://schemas.microsoft.com/office/drawing/2014/main" id="{2E0248BA-E2CA-2041-8F39-12EE3472FE36}"/>
              </a:ext>
            </a:extLst>
          </p:cNvPr>
          <p:cNvSpPr>
            <a:spLocks noGrp="1"/>
          </p:cNvSpPr>
          <p:nvPr>
            <p:ph type="dt" sz="half" idx="10"/>
          </p:nvPr>
        </p:nvSpPr>
        <p:spPr/>
        <p:txBody>
          <a:bodyPr/>
          <a:lstStyle>
            <a:lvl1pPr>
              <a:defRPr/>
            </a:lvl1pPr>
          </a:lstStyle>
          <a:p>
            <a:pPr>
              <a:defRPr/>
            </a:pPr>
            <a:fld id="{AFDA6E62-4DC0-4C95-9C57-912636178245}" type="datetime1">
              <a:rPr lang="en-IN"/>
              <a:pPr>
                <a:defRPr/>
              </a:pPr>
              <a:t>13-02-2024</a:t>
            </a:fld>
            <a:endParaRPr lang="en-IN"/>
          </a:p>
        </p:txBody>
      </p:sp>
      <p:sp>
        <p:nvSpPr>
          <p:cNvPr id="7" name="Footer Placeholder 5">
            <a:extLst>
              <a:ext uri="{FF2B5EF4-FFF2-40B4-BE49-F238E27FC236}">
                <a16:creationId xmlns:a16="http://schemas.microsoft.com/office/drawing/2014/main" id="{072CA968-D09E-63C0-9E2C-9C9F695536DB}"/>
              </a:ext>
            </a:extLst>
          </p:cNvPr>
          <p:cNvSpPr>
            <a:spLocks noGrp="1"/>
          </p:cNvSpPr>
          <p:nvPr>
            <p:ph type="ftr" sz="quarter" idx="11"/>
          </p:nvPr>
        </p:nvSpPr>
        <p:spPr/>
        <p:txBody>
          <a:bodyPr/>
          <a:lstStyle>
            <a:lvl1pPr>
              <a:defRPr/>
            </a:lvl1pPr>
          </a:lstStyle>
          <a:p>
            <a:pPr>
              <a:defRPr/>
            </a:pPr>
            <a:r>
              <a:rPr lang="en-IN"/>
              <a:t>Project Presentation 2023</a:t>
            </a:r>
          </a:p>
        </p:txBody>
      </p:sp>
      <p:sp>
        <p:nvSpPr>
          <p:cNvPr id="8" name="Slide Number Placeholder 6">
            <a:extLst>
              <a:ext uri="{FF2B5EF4-FFF2-40B4-BE49-F238E27FC236}">
                <a16:creationId xmlns:a16="http://schemas.microsoft.com/office/drawing/2014/main" id="{F74F56E9-C341-3A9A-CD58-68B0A5AB61DF}"/>
              </a:ext>
            </a:extLst>
          </p:cNvPr>
          <p:cNvSpPr>
            <a:spLocks noGrp="1"/>
          </p:cNvSpPr>
          <p:nvPr>
            <p:ph type="sldNum" sz="quarter" idx="12"/>
          </p:nvPr>
        </p:nvSpPr>
        <p:spPr/>
        <p:txBody>
          <a:bodyPr/>
          <a:lstStyle>
            <a:lvl1pPr>
              <a:defRPr/>
            </a:lvl1pPr>
          </a:lstStyle>
          <a:p>
            <a:pPr>
              <a:defRPr/>
            </a:pPr>
            <a:fld id="{46823768-D8DB-40C5-AF3E-25940D38016E}" type="slidenum">
              <a:rPr lang="en-IN" altLang="en-US"/>
              <a:pPr>
                <a:defRPr/>
              </a:pPr>
              <a:t>‹#›</a:t>
            </a:fld>
            <a:endParaRPr lang="en-IN" altLang="en-US"/>
          </a:p>
        </p:txBody>
      </p:sp>
    </p:spTree>
    <p:extLst>
      <p:ext uri="{BB962C8B-B14F-4D97-AF65-F5344CB8AC3E}">
        <p14:creationId xmlns:p14="http://schemas.microsoft.com/office/powerpoint/2010/main" val="174148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F3342A7-942F-712C-F5A7-D58D0C8022E6}"/>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BF84428D-A616-B761-A580-C7C66489D628}"/>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B17179FB-DE48-BBD1-6E2E-02C3580D9C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B3E1E287-6EE3-4943-8F6E-89BF08E0C14B}" type="datetime1">
              <a:rPr lang="en-IN"/>
              <a:pPr>
                <a:defRPr/>
              </a:pPr>
              <a:t>13-02-2024</a:t>
            </a:fld>
            <a:endParaRPr lang="en-IN"/>
          </a:p>
        </p:txBody>
      </p:sp>
      <p:sp>
        <p:nvSpPr>
          <p:cNvPr id="5" name="Footer Placeholder 4">
            <a:extLst>
              <a:ext uri="{FF2B5EF4-FFF2-40B4-BE49-F238E27FC236}">
                <a16:creationId xmlns:a16="http://schemas.microsoft.com/office/drawing/2014/main" id="{3DB38349-5E3C-59F3-0ABB-643B809D7F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en-IN"/>
              <a:t>Project Presentation 2023</a:t>
            </a:r>
          </a:p>
        </p:txBody>
      </p:sp>
      <p:sp>
        <p:nvSpPr>
          <p:cNvPr id="6" name="Slide Number Placeholder 5">
            <a:extLst>
              <a:ext uri="{FF2B5EF4-FFF2-40B4-BE49-F238E27FC236}">
                <a16:creationId xmlns:a16="http://schemas.microsoft.com/office/drawing/2014/main" id="{A8D58EFC-468F-B561-7BAC-C29217BC479A}"/>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0A29F74B-714E-457F-BF26-F5B6CEFA76AC}" type="slidenum">
              <a:rPr lang="en-IN" altLang="en-US"/>
              <a:pPr>
                <a:defRPr/>
              </a:pPr>
              <a:t>‹#›</a:t>
            </a:fld>
            <a:endParaRPr lang="en-IN" altLang="en-US"/>
          </a:p>
        </p:txBody>
      </p:sp>
      <p:pic>
        <p:nvPicPr>
          <p:cNvPr id="1031" name="Picture 7">
            <a:extLst>
              <a:ext uri="{FF2B5EF4-FFF2-40B4-BE49-F238E27FC236}">
                <a16:creationId xmlns:a16="http://schemas.microsoft.com/office/drawing/2014/main" id="{CE9D02C7-E2B3-A19E-EE8C-C7AC991F8222}"/>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248775" y="0"/>
            <a:ext cx="2943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5"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26" r:id="rId10"/>
    <p:sldLayoutId id="2147483727" r:id="rId11"/>
  </p:sldLayoutIdLst>
  <p:hf hdr="0"/>
  <p:txStyles>
    <p:titleStyle>
      <a:lvl1pPr algn="l" rtl="0" eaLnBrk="0" fontAlgn="base" hangingPunct="0">
        <a:lnSpc>
          <a:spcPct val="90000"/>
        </a:lnSpc>
        <a:spcBef>
          <a:spcPct val="0"/>
        </a:spcBef>
        <a:spcAft>
          <a:spcPct val="0"/>
        </a:spcAft>
        <a:defRPr sz="44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b="1">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b="1">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b="1">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b="1">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b="1">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b="1">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b="1">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b="1">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36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32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8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4.svg"/><Relationship Id="rId7" Type="http://schemas.openxmlformats.org/officeDocument/2006/relationships/diagramColors" Target="../diagrams/colors6.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 Id="rId9"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81" name="Rectangle 11280">
            <a:extLst>
              <a:ext uri="{FF2B5EF4-FFF2-40B4-BE49-F238E27FC236}">
                <a16:creationId xmlns:a16="http://schemas.microsoft.com/office/drawing/2014/main" id="{346163D3-B666-4446-84C6-9902EB936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83" name="Group 11282">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184" y="1"/>
            <a:ext cx="2446384" cy="5777808"/>
            <a:chOff x="329184" y="1"/>
            <a:chExt cx="524256" cy="5777808"/>
          </a:xfrm>
        </p:grpSpPr>
        <p:cxnSp>
          <p:nvCxnSpPr>
            <p:cNvPr id="11284" name="Straight Connector 11283">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285" name="Rectangle 1128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87" name="Rectangle 1128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23" y="269325"/>
            <a:ext cx="6116779" cy="620629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9" name="TextBox 7">
            <a:extLst>
              <a:ext uri="{FF2B5EF4-FFF2-40B4-BE49-F238E27FC236}">
                <a16:creationId xmlns:a16="http://schemas.microsoft.com/office/drawing/2014/main" id="{1906E219-CA43-7454-6B6D-82541ED37D75}"/>
              </a:ext>
            </a:extLst>
          </p:cNvPr>
          <p:cNvSpPr txBox="1">
            <a:spLocks noChangeArrowheads="1"/>
          </p:cNvSpPr>
          <p:nvPr/>
        </p:nvSpPr>
        <p:spPr bwMode="auto">
          <a:xfrm>
            <a:off x="941388" y="4376738"/>
            <a:ext cx="5608638" cy="181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normAutofit/>
          </a:bodyPr>
          <a:lstStyle>
            <a:lvl1pPr>
              <a:lnSpc>
                <a:spcPct val="90000"/>
              </a:lnSpc>
              <a:spcBef>
                <a:spcPts val="1000"/>
              </a:spcBef>
              <a:buFont typeface="Arial" panose="020B0604020202020204" pitchFamily="34" charset="0"/>
              <a:buChar char="•"/>
              <a:defRPr sz="36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32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8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spcAft>
                <a:spcPts val="600"/>
              </a:spcAft>
              <a:buFontTx/>
              <a:buNone/>
            </a:pPr>
            <a:r>
              <a:rPr lang="en-US" altLang="en-US" sz="2800" b="1"/>
              <a:t>Internal Project Presentation 2024</a:t>
            </a:r>
            <a:endParaRPr lang="en-IN" altLang="en-US" sz="2800" b="1"/>
          </a:p>
        </p:txBody>
      </p:sp>
      <p:sp>
        <p:nvSpPr>
          <p:cNvPr id="11266" name="Title 1">
            <a:extLst>
              <a:ext uri="{FF2B5EF4-FFF2-40B4-BE49-F238E27FC236}">
                <a16:creationId xmlns:a16="http://schemas.microsoft.com/office/drawing/2014/main" id="{F4593993-B8E6-8D6E-BDC4-6A2F14D9B7C8}"/>
              </a:ext>
            </a:extLst>
          </p:cNvPr>
          <p:cNvSpPr>
            <a:spLocks noGrp="1"/>
          </p:cNvSpPr>
          <p:nvPr>
            <p:ph type="ctrTitle"/>
          </p:nvPr>
        </p:nvSpPr>
        <p:spPr>
          <a:xfrm>
            <a:off x="7204384" y="3156231"/>
            <a:ext cx="4171994" cy="806469"/>
          </a:xfrm>
        </p:spPr>
        <p:txBody>
          <a:bodyPr vert="horz" lIns="91440" tIns="45720" rIns="91440" bIns="45720" rtlCol="0" anchor="b">
            <a:normAutofit/>
          </a:bodyPr>
          <a:lstStyle/>
          <a:p>
            <a:pPr algn="l"/>
            <a:r>
              <a:rPr lang="en-US" sz="2400" dirty="0">
                <a:ea typeface="+mj-lt"/>
                <a:cs typeface="+mj-lt"/>
              </a:rPr>
              <a:t>Guardians of Transactions: Credit Card Fraud Detection</a:t>
            </a:r>
            <a:endParaRPr lang="en-US" sz="2400">
              <a:cs typeface="Calibri Light"/>
            </a:endParaRPr>
          </a:p>
        </p:txBody>
      </p:sp>
      <p:sp>
        <p:nvSpPr>
          <p:cNvPr id="3" name="Subtitle 2">
            <a:extLst>
              <a:ext uri="{FF2B5EF4-FFF2-40B4-BE49-F238E27FC236}">
                <a16:creationId xmlns:a16="http://schemas.microsoft.com/office/drawing/2014/main" id="{B090546D-6517-9480-FC06-4471A7CEE80D}"/>
              </a:ext>
            </a:extLst>
          </p:cNvPr>
          <p:cNvSpPr>
            <a:spLocks noGrp="1"/>
          </p:cNvSpPr>
          <p:nvPr>
            <p:ph type="subTitle" idx="1"/>
          </p:nvPr>
        </p:nvSpPr>
        <p:spPr>
          <a:xfrm>
            <a:off x="7273875" y="4685288"/>
            <a:ext cx="4229503" cy="1652638"/>
          </a:xfrm>
        </p:spPr>
        <p:txBody>
          <a:bodyPr vert="horz" wrap="square" lIns="91440" tIns="45720" rIns="91440" bIns="45720" numCol="1" rtlCol="0" anchor="t" anchorCtr="0" compatLnSpc="1">
            <a:prstTxWarp prst="textNoShape">
              <a:avLst/>
            </a:prstTxWarp>
            <a:noAutofit/>
          </a:bodyPr>
          <a:lstStyle/>
          <a:p>
            <a:pPr algn="l" eaLnBrk="1" fontAlgn="auto" hangingPunct="1">
              <a:spcAft>
                <a:spcPts val="0"/>
              </a:spcAft>
              <a:defRPr/>
            </a:pPr>
            <a:r>
              <a:rPr lang="en-US" sz="1400" b="1" u="sng" kern="1200" dirty="0">
                <a:latin typeface="+mn-lt"/>
                <a:ea typeface="+mn-ea"/>
                <a:cs typeface="+mn-cs"/>
              </a:rPr>
              <a:t>Presented By: </a:t>
            </a:r>
            <a:endParaRPr lang="en-US" sz="1400" b="1" u="sng" kern="1200" dirty="0">
              <a:latin typeface="+mn-lt"/>
              <a:cs typeface="Calibri"/>
            </a:endParaRPr>
          </a:p>
          <a:p>
            <a:pPr algn="l">
              <a:spcAft>
                <a:spcPts val="0"/>
              </a:spcAft>
              <a:defRPr/>
            </a:pPr>
            <a:r>
              <a:rPr lang="en-US" sz="1400" dirty="0">
                <a:ea typeface="+mn-lt"/>
                <a:cs typeface="+mn-lt"/>
              </a:rPr>
              <a:t>LOKESH POTHURI </a:t>
            </a:r>
            <a:r>
              <a:rPr lang="en-US" sz="1400" kern="1200" dirty="0">
                <a:latin typeface="+mn-lt"/>
                <a:ea typeface="+mn-ea"/>
                <a:cs typeface="+mn-cs"/>
              </a:rPr>
              <a:t>(</a:t>
            </a:r>
            <a:r>
              <a:rPr lang="en-US" sz="1400" dirty="0"/>
              <a:t>210304124223</a:t>
            </a:r>
            <a:r>
              <a:rPr lang="en-US" sz="1400" kern="1200" dirty="0">
                <a:latin typeface="+mn-lt"/>
                <a:ea typeface="+mn-ea"/>
                <a:cs typeface="+mn-cs"/>
              </a:rPr>
              <a:t>)</a:t>
            </a:r>
            <a:endParaRPr lang="en-US" sz="1400" kern="1200" dirty="0">
              <a:latin typeface="+mn-lt"/>
              <a:cs typeface="Calibri"/>
            </a:endParaRPr>
          </a:p>
          <a:p>
            <a:pPr algn="l">
              <a:spcAft>
                <a:spcPts val="0"/>
              </a:spcAft>
              <a:defRPr/>
            </a:pPr>
            <a:r>
              <a:rPr lang="en-US" sz="1400" dirty="0">
                <a:ea typeface="+mn-lt"/>
                <a:cs typeface="+mn-lt"/>
              </a:rPr>
              <a:t>BHARATH PUJARI</a:t>
            </a:r>
            <a:r>
              <a:rPr lang="en-US" sz="1400" dirty="0"/>
              <a:t> (</a:t>
            </a:r>
            <a:r>
              <a:rPr lang="en-US" sz="1400" dirty="0">
                <a:ea typeface="+mn-lt"/>
                <a:cs typeface="+mn-lt"/>
              </a:rPr>
              <a:t>210304124229</a:t>
            </a:r>
            <a:r>
              <a:rPr lang="en-US" sz="1400" dirty="0"/>
              <a:t>)</a:t>
            </a:r>
            <a:endParaRPr lang="en-US" sz="1400" kern="1200" dirty="0">
              <a:latin typeface="+mn-lt"/>
              <a:cs typeface="Calibri"/>
            </a:endParaRPr>
          </a:p>
          <a:p>
            <a:pPr algn="l" eaLnBrk="1" fontAlgn="auto" hangingPunct="1">
              <a:spcAft>
                <a:spcPts val="0"/>
              </a:spcAft>
              <a:defRPr/>
            </a:pPr>
            <a:r>
              <a:rPr lang="en-US" sz="1400" dirty="0">
                <a:ea typeface="+mn-lt"/>
                <a:cs typeface="+mn-lt"/>
              </a:rPr>
              <a:t>RAHUL PEDDI</a:t>
            </a:r>
            <a:r>
              <a:rPr lang="en-US" sz="1400" dirty="0"/>
              <a:t> (</a:t>
            </a:r>
            <a:r>
              <a:rPr lang="en-US" sz="1400" dirty="0">
                <a:ea typeface="+mn-lt"/>
                <a:cs typeface="+mn-lt"/>
              </a:rPr>
              <a:t>210304124188</a:t>
            </a:r>
            <a:r>
              <a:rPr lang="en-US" sz="1400" dirty="0"/>
              <a:t>)</a:t>
            </a:r>
            <a:endParaRPr lang="en-US" sz="1400" kern="1200" dirty="0">
              <a:latin typeface="+mn-lt"/>
              <a:cs typeface="Calibri"/>
            </a:endParaRPr>
          </a:p>
          <a:p>
            <a:pPr algn="l" eaLnBrk="1" fontAlgn="auto" hangingPunct="1">
              <a:spcAft>
                <a:spcPts val="0"/>
              </a:spcAft>
              <a:defRPr/>
            </a:pPr>
            <a:r>
              <a:rPr lang="en-US" sz="1400" dirty="0">
                <a:ea typeface="+mn-lt"/>
                <a:cs typeface="+mn-lt"/>
              </a:rPr>
              <a:t>GOPINADH PASUPULETI</a:t>
            </a:r>
            <a:r>
              <a:rPr lang="en-US" sz="1400" dirty="0"/>
              <a:t> (</a:t>
            </a:r>
            <a:r>
              <a:rPr lang="en-US" sz="1400" dirty="0">
                <a:ea typeface="+mn-lt"/>
                <a:cs typeface="+mn-lt"/>
              </a:rPr>
              <a:t>210304124173</a:t>
            </a:r>
            <a:r>
              <a:rPr lang="en-US" sz="1400" dirty="0"/>
              <a:t>)</a:t>
            </a:r>
            <a:endParaRPr lang="en-US" sz="1400" kern="1200" dirty="0">
              <a:latin typeface="+mn-lt"/>
              <a:cs typeface="Calibri"/>
            </a:endParaRPr>
          </a:p>
          <a:p>
            <a:pPr algn="l" eaLnBrk="1" fontAlgn="auto" hangingPunct="1">
              <a:spcAft>
                <a:spcPts val="0"/>
              </a:spcAft>
              <a:defRPr/>
            </a:pPr>
            <a:endParaRPr lang="en-US" sz="600" kern="1200">
              <a:solidFill>
                <a:schemeClr val="tx1"/>
              </a:solidFill>
              <a:latin typeface="+mn-lt"/>
              <a:ea typeface="+mn-ea"/>
              <a:cs typeface="+mn-cs"/>
            </a:endParaRPr>
          </a:p>
          <a:p>
            <a:pPr algn="l" eaLnBrk="1" fontAlgn="auto" hangingPunct="1">
              <a:spcAft>
                <a:spcPts val="0"/>
              </a:spcAft>
              <a:defRPr/>
            </a:pPr>
            <a:endParaRPr lang="en-US" sz="600" kern="1200">
              <a:solidFill>
                <a:schemeClr val="tx1"/>
              </a:solidFill>
              <a:latin typeface="+mn-lt"/>
              <a:ea typeface="+mn-ea"/>
              <a:cs typeface="+mn-cs"/>
            </a:endParaRPr>
          </a:p>
          <a:p>
            <a:pPr algn="l" eaLnBrk="1" fontAlgn="auto" hangingPunct="1">
              <a:spcAft>
                <a:spcPts val="0"/>
              </a:spcAft>
              <a:defRPr/>
            </a:pPr>
            <a:endParaRPr lang="en-US" sz="600" kern="1200">
              <a:solidFill>
                <a:schemeClr val="tx1"/>
              </a:solidFill>
              <a:latin typeface="+mn-lt"/>
              <a:ea typeface="+mn-ea"/>
              <a:cs typeface="+mn-cs"/>
            </a:endParaRPr>
          </a:p>
        </p:txBody>
      </p:sp>
      <p:pic>
        <p:nvPicPr>
          <p:cNvPr id="4" name="Picture 3" descr="A yellow and black sign with black text&#10;&#10;Description automatically generated">
            <a:extLst>
              <a:ext uri="{FF2B5EF4-FFF2-40B4-BE49-F238E27FC236}">
                <a16:creationId xmlns:a16="http://schemas.microsoft.com/office/drawing/2014/main" id="{F817E1EA-9CBB-7BA0-6227-BAC3B8C9BB8B}"/>
              </a:ext>
            </a:extLst>
          </p:cNvPr>
          <p:cNvPicPr>
            <a:picLocks noChangeAspect="1"/>
          </p:cNvPicPr>
          <p:nvPr/>
        </p:nvPicPr>
        <p:blipFill>
          <a:blip r:embed="rId2"/>
          <a:stretch>
            <a:fillRect/>
          </a:stretch>
        </p:blipFill>
        <p:spPr>
          <a:xfrm>
            <a:off x="9290697" y="0"/>
            <a:ext cx="2905125" cy="762000"/>
          </a:xfrm>
          <a:prstGeom prst="rect">
            <a:avLst/>
          </a:prstGeom>
        </p:spPr>
      </p:pic>
      <p:graphicFrame>
        <p:nvGraphicFramePr>
          <p:cNvPr id="11289" name="Subtitle 2">
            <a:extLst>
              <a:ext uri="{FF2B5EF4-FFF2-40B4-BE49-F238E27FC236}">
                <a16:creationId xmlns:a16="http://schemas.microsoft.com/office/drawing/2014/main" id="{C14EA7D5-D91F-9AA8-C81B-F97EBF1D19A6}"/>
              </a:ext>
            </a:extLst>
          </p:cNvPr>
          <p:cNvGraphicFramePr/>
          <p:nvPr/>
        </p:nvGraphicFramePr>
        <p:xfrm>
          <a:off x="941388" y="555625"/>
          <a:ext cx="5608638" cy="3752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44F35A68-25C0-C8C6-B8C9-753DA5AB3251}"/>
              </a:ext>
            </a:extLst>
          </p:cNvPr>
          <p:cNvSpPr>
            <a:spLocks noGrp="1"/>
          </p:cNvSpPr>
          <p:nvPr>
            <p:ph type="title"/>
          </p:nvPr>
        </p:nvSpPr>
        <p:spPr>
          <a:xfrm>
            <a:off x="5755598" y="1138036"/>
            <a:ext cx="5598202" cy="1402470"/>
          </a:xfrm>
        </p:spPr>
        <p:txBody>
          <a:bodyPr anchor="t">
            <a:normAutofit/>
          </a:bodyPr>
          <a:lstStyle/>
          <a:p>
            <a:pPr eaLnBrk="1" hangingPunct="1"/>
            <a:r>
              <a:rPr lang="en-IN" altLang="en-US" sz="3200"/>
              <a:t>Conclusion</a:t>
            </a:r>
          </a:p>
        </p:txBody>
      </p:sp>
      <p:pic>
        <p:nvPicPr>
          <p:cNvPr id="20490" name="Graphic 20489" descr="Credit card">
            <a:extLst>
              <a:ext uri="{FF2B5EF4-FFF2-40B4-BE49-F238E27FC236}">
                <a16:creationId xmlns:a16="http://schemas.microsoft.com/office/drawing/2014/main" id="{D701AEBC-6656-82DF-058A-3FEB31EB7F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122" y="1315854"/>
            <a:ext cx="4365438" cy="4365438"/>
          </a:xfrm>
          <a:prstGeom prst="rect">
            <a:avLst/>
          </a:prstGeom>
        </p:spPr>
      </p:pic>
      <p:cxnSp>
        <p:nvCxnSpPr>
          <p:cNvPr id="20505" name="Straight Connector 20504">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8738"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0486" name="Content Placeholder 3">
            <a:extLst>
              <a:ext uri="{FF2B5EF4-FFF2-40B4-BE49-F238E27FC236}">
                <a16:creationId xmlns:a16="http://schemas.microsoft.com/office/drawing/2014/main" id="{3C9705A9-25DC-BCAE-2877-A0939CB04ADB}"/>
              </a:ext>
            </a:extLst>
          </p:cNvPr>
          <p:cNvSpPr>
            <a:spLocks noGrp="1"/>
          </p:cNvSpPr>
          <p:nvPr>
            <p:ph idx="1"/>
          </p:nvPr>
        </p:nvSpPr>
        <p:spPr>
          <a:xfrm>
            <a:off x="5755598" y="2551176"/>
            <a:ext cx="5444382" cy="3591207"/>
          </a:xfrm>
        </p:spPr>
        <p:txBody>
          <a:bodyPr>
            <a:normAutofit/>
          </a:bodyPr>
          <a:lstStyle/>
          <a:p>
            <a:pPr marL="0" indent="0">
              <a:buNone/>
            </a:pPr>
            <a:r>
              <a:rPr lang="en-IN" sz="1300">
                <a:ea typeface="+mn-lt"/>
                <a:cs typeface="+mn-lt"/>
              </a:rPr>
              <a:t>In summary, the development of a credit card fraud detection system using machine learning and genetic algorithms marks a significant milestone in enhancing financial security. Through the utilization of advanced algorithms and real-time data analysis, our system promises heightened accuracy, diminished false positives, and refined fraud detection capabilities.</a:t>
            </a:r>
            <a:endParaRPr lang="en-IN" sz="1300">
              <a:ea typeface="Calibri"/>
              <a:cs typeface="Calibri"/>
            </a:endParaRPr>
          </a:p>
          <a:p>
            <a:pPr marL="0" indent="0">
              <a:buNone/>
            </a:pPr>
            <a:r>
              <a:rPr lang="en-IN" sz="1300">
                <a:ea typeface="+mn-lt"/>
                <a:cs typeface="+mn-lt"/>
              </a:rPr>
              <a:t>Despite its commendable advantages in curtailing financial risks and fortifying user interests, it is imperative to acknowledge the inherent limitations of the system. Factors such as data quality dependency and algorithmic complexity underscore the need for ongoing scrutiny and improvement.</a:t>
            </a:r>
            <a:endParaRPr lang="en-IN" sz="1300">
              <a:ea typeface="Calibri"/>
              <a:cs typeface="Calibri"/>
            </a:endParaRPr>
          </a:p>
          <a:p>
            <a:pPr marL="0" indent="0">
              <a:buNone/>
            </a:pPr>
            <a:r>
              <a:rPr lang="en-IN" sz="1300">
                <a:ea typeface="+mn-lt"/>
                <a:cs typeface="+mn-lt"/>
              </a:rPr>
              <a:t>Looking ahead, sustained research, iterative refinement, and collaborative efforts will be indispensable in surmounting these challenges and fortifying the efficacy and dependability of fraud detection mechanisms. By championing innovation, fostering collaboration, and prioritizing user trust, we can collectively steer towards the realization of a safer and more resilient financial ecosystem that serves the interests of all stakeholders.</a:t>
            </a:r>
            <a:endParaRPr lang="en-IN" sz="1300">
              <a:ea typeface="Calibri"/>
              <a:cs typeface="Calibri"/>
            </a:endParaRPr>
          </a:p>
        </p:txBody>
      </p:sp>
      <p:sp>
        <p:nvSpPr>
          <p:cNvPr id="14377" name="Date Placeholder 3">
            <a:extLst>
              <a:ext uri="{FF2B5EF4-FFF2-40B4-BE49-F238E27FC236}">
                <a16:creationId xmlns:a16="http://schemas.microsoft.com/office/drawing/2014/main" id="{C4B1BADF-9920-EBBC-7D47-54654F9908F2}"/>
              </a:ext>
            </a:extLst>
          </p:cNvPr>
          <p:cNvSpPr>
            <a:spLocks noGrp="1"/>
          </p:cNvSpPr>
          <p:nvPr>
            <p:ph type="dt" sz="quarter" idx="10"/>
          </p:nvPr>
        </p:nvSpPr>
        <p:spPr bwMode="auto">
          <a:xfrm>
            <a:off x="838200" y="6356350"/>
            <a:ext cx="2743200" cy="365125"/>
          </a:xfrm>
        </p:spPr>
        <p:txBody>
          <a:bodyPr numCol="1" anchorCtr="0" compatLnSpc="1">
            <a:prstTxWarp prst="textNoShape">
              <a:avLst/>
            </a:prstTxWarp>
            <a:norm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ts val="600"/>
              </a:spcAft>
              <a:defRPr/>
            </a:pPr>
            <a:fld id="{24CD071C-7BB8-4A29-A01D-25D7893AA687}" type="datetime1">
              <a:rPr lang="en-IN" altLang="en-US">
                <a:solidFill>
                  <a:schemeClr val="tx1">
                    <a:lumMod val="50000"/>
                    <a:lumOff val="50000"/>
                  </a:schemeClr>
                </a:solidFill>
              </a:rPr>
              <a:pPr fontAlgn="base">
                <a:spcBef>
                  <a:spcPct val="0"/>
                </a:spcBef>
                <a:spcAft>
                  <a:spcPts val="600"/>
                </a:spcAft>
                <a:defRPr/>
              </a:pPr>
              <a:t>13-02-2024</a:t>
            </a:fld>
            <a:endParaRPr lang="en-IN" altLang="en-US">
              <a:solidFill>
                <a:schemeClr val="tx1">
                  <a:lumMod val="50000"/>
                  <a:lumOff val="50000"/>
                </a:schemeClr>
              </a:solidFill>
            </a:endParaRPr>
          </a:p>
        </p:txBody>
      </p:sp>
      <p:sp>
        <p:nvSpPr>
          <p:cNvPr id="14378" name="Footer Placeholder 4">
            <a:extLst>
              <a:ext uri="{FF2B5EF4-FFF2-40B4-BE49-F238E27FC236}">
                <a16:creationId xmlns:a16="http://schemas.microsoft.com/office/drawing/2014/main" id="{21651BC0-816B-A7AB-47F3-4EC8604FCF4E}"/>
              </a:ext>
            </a:extLst>
          </p:cNvPr>
          <p:cNvSpPr>
            <a:spLocks noGrp="1"/>
          </p:cNvSpPr>
          <p:nvPr>
            <p:ph type="ftr" sz="quarter" idx="11"/>
          </p:nvPr>
        </p:nvSpPr>
        <p:spPr bwMode="auto">
          <a:xfrm>
            <a:off x="5755598" y="6356350"/>
            <a:ext cx="3254356" cy="365125"/>
          </a:xfrm>
        </p:spPr>
        <p:txBody>
          <a:bodyPr numCol="1" anchorCtr="0" compatLnSpc="1">
            <a:prstTxWarp prst="textNoShape">
              <a:avLst/>
            </a:prstTxWarp>
            <a:norm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l" fontAlgn="base">
              <a:spcBef>
                <a:spcPct val="0"/>
              </a:spcBef>
              <a:spcAft>
                <a:spcPts val="600"/>
              </a:spcAft>
              <a:defRPr/>
            </a:pPr>
            <a:r>
              <a:rPr lang="en-US" altLang="en-US">
                <a:solidFill>
                  <a:schemeClr val="tx1">
                    <a:lumMod val="50000"/>
                    <a:lumOff val="50000"/>
                  </a:schemeClr>
                </a:solidFill>
              </a:rPr>
              <a:t>Project Presentation 2023</a:t>
            </a:r>
            <a:endParaRPr lang="en-IN" altLang="en-US">
              <a:solidFill>
                <a:schemeClr val="tx1">
                  <a:lumMod val="50000"/>
                  <a:lumOff val="50000"/>
                </a:schemeClr>
              </a:solidFill>
            </a:endParaRPr>
          </a:p>
        </p:txBody>
      </p:sp>
      <p:sp>
        <p:nvSpPr>
          <p:cNvPr id="20485" name="Slide Number Placeholder 5">
            <a:extLst>
              <a:ext uri="{FF2B5EF4-FFF2-40B4-BE49-F238E27FC236}">
                <a16:creationId xmlns:a16="http://schemas.microsoft.com/office/drawing/2014/main" id="{0421EB43-B0D4-C01D-3181-D1687A359F23}"/>
              </a:ext>
            </a:extLst>
          </p:cNvPr>
          <p:cNvSpPr>
            <a:spLocks noGrp="1"/>
          </p:cNvSpPr>
          <p:nvPr>
            <p:ph type="sldNum" sz="quarter" idx="12"/>
          </p:nvPr>
        </p:nvSpPr>
        <p:spPr bwMode="auto">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36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32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8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spcBef>
                <a:spcPct val="0"/>
              </a:spcBef>
              <a:spcAft>
                <a:spcPts val="600"/>
              </a:spcAft>
              <a:buFontTx/>
              <a:buNone/>
            </a:pPr>
            <a:fld id="{359E213F-62D1-455F-B094-BAABAD0AD1DD}" type="slidenum">
              <a:rPr lang="en-IN" altLang="en-US" sz="1700">
                <a:solidFill>
                  <a:schemeClr val="tx1">
                    <a:lumMod val="50000"/>
                    <a:lumOff val="50000"/>
                  </a:schemeClr>
                </a:solidFill>
              </a:rPr>
              <a:pPr>
                <a:spcBef>
                  <a:spcPct val="0"/>
                </a:spcBef>
                <a:spcAft>
                  <a:spcPts val="600"/>
                </a:spcAft>
                <a:buFontTx/>
                <a:buNone/>
              </a:pPr>
              <a:t>10</a:t>
            </a:fld>
            <a:endParaRPr lang="en-IN" altLang="en-US" sz="1700">
              <a:solidFill>
                <a:schemeClr val="tx1">
                  <a:lumMod val="50000"/>
                  <a:lumOff val="5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7B99CB80-A07C-FB3B-B893-86FF6FF6DEAA}"/>
              </a:ext>
            </a:extLst>
          </p:cNvPr>
          <p:cNvSpPr>
            <a:spLocks noGrp="1"/>
          </p:cNvSpPr>
          <p:nvPr>
            <p:ph type="title"/>
          </p:nvPr>
        </p:nvSpPr>
        <p:spPr/>
        <p:txBody>
          <a:bodyPr/>
          <a:lstStyle/>
          <a:p>
            <a:r>
              <a:rPr lang="en-IN" altLang="en-US"/>
              <a:t>Future Work</a:t>
            </a:r>
          </a:p>
        </p:txBody>
      </p:sp>
      <p:graphicFrame>
        <p:nvGraphicFramePr>
          <p:cNvPr id="21515" name="Content Placeholder 2">
            <a:extLst>
              <a:ext uri="{FF2B5EF4-FFF2-40B4-BE49-F238E27FC236}">
                <a16:creationId xmlns:a16="http://schemas.microsoft.com/office/drawing/2014/main" id="{A21937B5-F119-0DA7-3281-E6B6B629F04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DB77FC14-9A87-8483-2CA3-0B2B7FB118F6}"/>
              </a:ext>
            </a:extLst>
          </p:cNvPr>
          <p:cNvSpPr>
            <a:spLocks noGrp="1"/>
          </p:cNvSpPr>
          <p:nvPr>
            <p:ph type="dt" sz="quarter" idx="10"/>
          </p:nvPr>
        </p:nvSpPr>
        <p:spPr/>
        <p:txBody>
          <a:bodyPr/>
          <a:lstStyle/>
          <a:p>
            <a:pPr>
              <a:defRPr/>
            </a:pPr>
            <a:fld id="{6268182A-2B5F-40DF-B2C2-42C29D62A2D6}" type="datetime1">
              <a:rPr lang="en-IN" smtClean="0"/>
              <a:pPr>
                <a:defRPr/>
              </a:pPr>
              <a:t>13-02-2024</a:t>
            </a:fld>
            <a:endParaRPr lang="en-IN" dirty="0"/>
          </a:p>
        </p:txBody>
      </p:sp>
      <p:sp>
        <p:nvSpPr>
          <p:cNvPr id="5" name="Footer Placeholder 4">
            <a:extLst>
              <a:ext uri="{FF2B5EF4-FFF2-40B4-BE49-F238E27FC236}">
                <a16:creationId xmlns:a16="http://schemas.microsoft.com/office/drawing/2014/main" id="{15335595-286E-66E4-F49B-85C2B971075B}"/>
              </a:ext>
            </a:extLst>
          </p:cNvPr>
          <p:cNvSpPr>
            <a:spLocks noGrp="1"/>
          </p:cNvSpPr>
          <p:nvPr>
            <p:ph type="ftr" sz="quarter" idx="11"/>
          </p:nvPr>
        </p:nvSpPr>
        <p:spPr/>
        <p:txBody>
          <a:bodyPr/>
          <a:lstStyle/>
          <a:p>
            <a:pPr>
              <a:defRPr/>
            </a:pPr>
            <a:r>
              <a:rPr lang="en-US"/>
              <a:t>Project Presentation 2023</a:t>
            </a:r>
            <a:endParaRPr lang="en-IN" dirty="0"/>
          </a:p>
        </p:txBody>
      </p:sp>
      <p:sp>
        <p:nvSpPr>
          <p:cNvPr id="21510" name="Slide Number Placeholder 5">
            <a:extLst>
              <a:ext uri="{FF2B5EF4-FFF2-40B4-BE49-F238E27FC236}">
                <a16:creationId xmlns:a16="http://schemas.microsoft.com/office/drawing/2014/main" id="{C1B01045-7ACF-E6CF-F68D-88A378DC780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A2013E9-D29B-4F17-94AD-CDA3879C8209}" type="slidenum">
              <a:rPr lang="en-IN" altLang="en-US" smtClean="0">
                <a:latin typeface="Calibri" panose="020F0502020204030204" pitchFamily="34" charset="0"/>
              </a:rPr>
              <a:pPr/>
              <a:t>11</a:t>
            </a:fld>
            <a:endParaRPr lang="en-IN" altLang="en-US">
              <a:latin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541" name="Rectangle 22540">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30" name="Title 1">
            <a:extLst>
              <a:ext uri="{FF2B5EF4-FFF2-40B4-BE49-F238E27FC236}">
                <a16:creationId xmlns:a16="http://schemas.microsoft.com/office/drawing/2014/main" id="{207AC12F-0055-9581-43B6-BDC9AF2E9C8C}"/>
              </a:ext>
            </a:extLst>
          </p:cNvPr>
          <p:cNvSpPr>
            <a:spLocks noGrp="1"/>
          </p:cNvSpPr>
          <p:nvPr>
            <p:ph type="title"/>
          </p:nvPr>
        </p:nvSpPr>
        <p:spPr>
          <a:xfrm>
            <a:off x="2019300" y="538956"/>
            <a:ext cx="8985250" cy="1118394"/>
          </a:xfrm>
        </p:spPr>
        <p:txBody>
          <a:bodyPr anchor="t">
            <a:normAutofit/>
          </a:bodyPr>
          <a:lstStyle/>
          <a:p>
            <a:r>
              <a:rPr lang="en-IN" altLang="en-US" sz="4000"/>
              <a:t>References</a:t>
            </a:r>
          </a:p>
        </p:txBody>
      </p:sp>
      <p:pic>
        <p:nvPicPr>
          <p:cNvPr id="22538" name="Graphic 22537" descr="Credit card">
            <a:extLst>
              <a:ext uri="{FF2B5EF4-FFF2-40B4-BE49-F238E27FC236}">
                <a16:creationId xmlns:a16="http://schemas.microsoft.com/office/drawing/2014/main" id="{7FA7E01D-0DED-6076-6148-86D0999F79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4900" y="538956"/>
            <a:ext cx="749300" cy="749300"/>
          </a:xfrm>
          <a:prstGeom prst="rect">
            <a:avLst/>
          </a:prstGeom>
        </p:spPr>
      </p:pic>
      <p:graphicFrame>
        <p:nvGraphicFramePr>
          <p:cNvPr id="22543" name="Content Placeholder 2">
            <a:extLst>
              <a:ext uri="{FF2B5EF4-FFF2-40B4-BE49-F238E27FC236}">
                <a16:creationId xmlns:a16="http://schemas.microsoft.com/office/drawing/2014/main" id="{4B4762EC-BA32-EE21-63C6-1F8CED81203B}"/>
              </a:ext>
            </a:extLst>
          </p:cNvPr>
          <p:cNvGraphicFramePr>
            <a:graphicFrameLocks noGrp="1"/>
          </p:cNvGraphicFramePr>
          <p:nvPr>
            <p:ph idx="1"/>
          </p:nvPr>
        </p:nvGraphicFramePr>
        <p:xfrm>
          <a:off x="1009650" y="1847849"/>
          <a:ext cx="9994900" cy="42545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Date Placeholder 3">
            <a:extLst>
              <a:ext uri="{FF2B5EF4-FFF2-40B4-BE49-F238E27FC236}">
                <a16:creationId xmlns:a16="http://schemas.microsoft.com/office/drawing/2014/main" id="{1907E40E-E5D7-C28B-39F6-9BEC013DB7FA}"/>
              </a:ext>
            </a:extLst>
          </p:cNvPr>
          <p:cNvSpPr>
            <a:spLocks noGrp="1"/>
          </p:cNvSpPr>
          <p:nvPr>
            <p:ph type="dt" sz="quarter" idx="10"/>
          </p:nvPr>
        </p:nvSpPr>
        <p:spPr>
          <a:xfrm>
            <a:off x="838200" y="6356350"/>
            <a:ext cx="2743200" cy="365125"/>
          </a:xfrm>
        </p:spPr>
        <p:txBody>
          <a:bodyPr>
            <a:normAutofit/>
          </a:bodyPr>
          <a:lstStyle/>
          <a:p>
            <a:pPr>
              <a:spcAft>
                <a:spcPts val="600"/>
              </a:spcAft>
              <a:defRPr/>
            </a:pPr>
            <a:fld id="{6268182A-2B5F-40DF-B2C2-42C29D62A2D6}" type="datetime1">
              <a:rPr lang="en-IN" smtClean="0"/>
              <a:pPr>
                <a:spcAft>
                  <a:spcPts val="600"/>
                </a:spcAft>
                <a:defRPr/>
              </a:pPr>
              <a:t>13-02-2024</a:t>
            </a:fld>
            <a:endParaRPr lang="en-IN"/>
          </a:p>
        </p:txBody>
      </p:sp>
      <p:sp>
        <p:nvSpPr>
          <p:cNvPr id="5" name="Footer Placeholder 4">
            <a:extLst>
              <a:ext uri="{FF2B5EF4-FFF2-40B4-BE49-F238E27FC236}">
                <a16:creationId xmlns:a16="http://schemas.microsoft.com/office/drawing/2014/main" id="{ECE8A071-017F-1032-AA29-C09EA682FF99}"/>
              </a:ext>
            </a:extLst>
          </p:cNvPr>
          <p:cNvSpPr>
            <a:spLocks noGrp="1"/>
          </p:cNvSpPr>
          <p:nvPr>
            <p:ph type="ftr" sz="quarter" idx="11"/>
          </p:nvPr>
        </p:nvSpPr>
        <p:spPr>
          <a:xfrm>
            <a:off x="4038600" y="6356350"/>
            <a:ext cx="4114800" cy="365125"/>
          </a:xfrm>
        </p:spPr>
        <p:txBody>
          <a:bodyPr>
            <a:normAutofit/>
          </a:bodyPr>
          <a:lstStyle/>
          <a:p>
            <a:pPr>
              <a:spcAft>
                <a:spcPts val="600"/>
              </a:spcAft>
              <a:defRPr/>
            </a:pPr>
            <a:r>
              <a:rPr lang="en-US"/>
              <a:t>Project Presentation 2023</a:t>
            </a:r>
            <a:endParaRPr lang="en-IN"/>
          </a:p>
        </p:txBody>
      </p:sp>
      <p:sp>
        <p:nvSpPr>
          <p:cNvPr id="22534" name="Slide Number Placeholder 5">
            <a:extLst>
              <a:ext uri="{FF2B5EF4-FFF2-40B4-BE49-F238E27FC236}">
                <a16:creationId xmlns:a16="http://schemas.microsoft.com/office/drawing/2014/main" id="{ADDEC1C7-6405-78DE-81B8-7622ACD4CA56}"/>
              </a:ext>
            </a:extLst>
          </p:cNvPr>
          <p:cNvSpPr>
            <a:spLocks noGrp="1" noChangeArrowheads="1"/>
          </p:cNvSpPr>
          <p:nvPr>
            <p:ph type="sldNum" sz="quarter" idx="12"/>
          </p:nvPr>
        </p:nvSpPr>
        <p:spPr bwMode="auto">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Aft>
                <a:spcPts val="600"/>
              </a:spcAft>
            </a:pPr>
            <a:fld id="{815E506B-B7F3-440C-A103-1629FA3F0FA8}" type="slidenum">
              <a:rPr lang="en-IN" altLang="en-US" smtClean="0">
                <a:latin typeface="Calibri" panose="020F0502020204030204" pitchFamily="34" charset="0"/>
              </a:rPr>
              <a:pPr>
                <a:spcAft>
                  <a:spcPts val="600"/>
                </a:spcAft>
              </a:pPr>
              <a:t>12</a:t>
            </a:fld>
            <a:endParaRPr lang="en-IN" altLang="en-US">
              <a:latin typeface="Calibri" panose="020F0502020204030204" pitchFamily="34" charset="0"/>
            </a:endParaRPr>
          </a:p>
        </p:txBody>
      </p:sp>
      <p:pic>
        <p:nvPicPr>
          <p:cNvPr id="22664" name="Picture 22663" descr="A yellow and black sign with black text&#10;&#10;Description automatically generated">
            <a:extLst>
              <a:ext uri="{FF2B5EF4-FFF2-40B4-BE49-F238E27FC236}">
                <a16:creationId xmlns:a16="http://schemas.microsoft.com/office/drawing/2014/main" id="{10B8D11F-9468-043E-6296-F20428402352}"/>
              </a:ext>
            </a:extLst>
          </p:cNvPr>
          <p:cNvPicPr>
            <a:picLocks noChangeAspect="1"/>
          </p:cNvPicPr>
          <p:nvPr/>
        </p:nvPicPr>
        <p:blipFill>
          <a:blip r:embed="rId9"/>
          <a:stretch>
            <a:fillRect/>
          </a:stretch>
        </p:blipFill>
        <p:spPr>
          <a:xfrm>
            <a:off x="9290697" y="0"/>
            <a:ext cx="2905125" cy="762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597" name="Rectangle 23596">
            <a:extLst>
              <a:ext uri="{FF2B5EF4-FFF2-40B4-BE49-F238E27FC236}">
                <a16:creationId xmlns:a16="http://schemas.microsoft.com/office/drawing/2014/main" id="{18AC8E79-ECD6-4F34-BE5A-9F5E850E8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99" name="Rectangle 23598">
            <a:extLst>
              <a:ext uri="{FF2B5EF4-FFF2-40B4-BE49-F238E27FC236}">
                <a16:creationId xmlns:a16="http://schemas.microsoft.com/office/drawing/2014/main" id="{7D2BE1BB-2AB2-4D7E-9E27-8D245181B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01" name="Group 23600">
            <a:extLst>
              <a:ext uri="{FF2B5EF4-FFF2-40B4-BE49-F238E27FC236}">
                <a16:creationId xmlns:a16="http://schemas.microsoft.com/office/drawing/2014/main" id="{22A1615C-2156-4B15-BF3E-39794B3790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97691"/>
            <a:ext cx="5378624" cy="6402614"/>
            <a:chOff x="-19221" y="197691"/>
            <a:chExt cx="5378624" cy="6402614"/>
          </a:xfrm>
        </p:grpSpPr>
        <p:sp>
          <p:nvSpPr>
            <p:cNvPr id="23602" name="Freeform: Shape 23601">
              <a:extLst>
                <a:ext uri="{FF2B5EF4-FFF2-40B4-BE49-F238E27FC236}">
                  <a16:creationId xmlns:a16="http://schemas.microsoft.com/office/drawing/2014/main" id="{D0AAA4B8-4E08-4663-9835-BA403F00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603" name="Freeform: Shape 23602">
              <a:extLst>
                <a:ext uri="{FF2B5EF4-FFF2-40B4-BE49-F238E27FC236}">
                  <a16:creationId xmlns:a16="http://schemas.microsoft.com/office/drawing/2014/main" id="{CB4869D1-3E13-4881-A292-2F38ECC07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604" name="Freeform: Shape 23603">
              <a:extLst>
                <a:ext uri="{FF2B5EF4-FFF2-40B4-BE49-F238E27FC236}">
                  <a16:creationId xmlns:a16="http://schemas.microsoft.com/office/drawing/2014/main" id="{3FEDB7CE-BB3D-4A0D-A73F-3117044F3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605" name="Freeform: Shape 23604">
              <a:extLst>
                <a:ext uri="{FF2B5EF4-FFF2-40B4-BE49-F238E27FC236}">
                  <a16:creationId xmlns:a16="http://schemas.microsoft.com/office/drawing/2014/main" id="{A6E0C6E1-7FBF-471E-849C-A54AF1D41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606" name="Freeform: Shape 23605">
              <a:extLst>
                <a:ext uri="{FF2B5EF4-FFF2-40B4-BE49-F238E27FC236}">
                  <a16:creationId xmlns:a16="http://schemas.microsoft.com/office/drawing/2014/main" id="{B2BFAA38-D910-41AD-BBED-0608E4AE7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97691"/>
              <a:ext cx="5378623" cy="6402614"/>
            </a:xfrm>
            <a:custGeom>
              <a:avLst/>
              <a:gdLst>
                <a:gd name="connsiteX0" fmla="*/ 2220349 w 5378623"/>
                <a:gd name="connsiteY0" fmla="*/ 67 h 6402614"/>
                <a:gd name="connsiteX1" fmla="*/ 3018161 w 5378623"/>
                <a:gd name="connsiteY1" fmla="*/ 108191 h 6402614"/>
                <a:gd name="connsiteX2" fmla="*/ 5265831 w 5378623"/>
                <a:gd name="connsiteY2" fmla="*/ 4066338 h 6402614"/>
                <a:gd name="connsiteX3" fmla="*/ 2912752 w 5378623"/>
                <a:gd name="connsiteY3" fmla="*/ 6386691 h 6402614"/>
                <a:gd name="connsiteX4" fmla="*/ 2840648 w 5378623"/>
                <a:gd name="connsiteY4" fmla="*/ 6402614 h 6402614"/>
                <a:gd name="connsiteX5" fmla="*/ 1474249 w 5378623"/>
                <a:gd name="connsiteY5" fmla="*/ 6402614 h 6402614"/>
                <a:gd name="connsiteX6" fmla="*/ 1340218 w 5378623"/>
                <a:gd name="connsiteY6" fmla="*/ 6370360 h 6402614"/>
                <a:gd name="connsiteX7" fmla="*/ 204687 w 5378623"/>
                <a:gd name="connsiteY7" fmla="*/ 5802379 h 6402614"/>
                <a:gd name="connsiteX8" fmla="*/ 0 w 5378623"/>
                <a:gd name="connsiteY8" fmla="*/ 5624181 h 6402614"/>
                <a:gd name="connsiteX9" fmla="*/ 0 w 5378623"/>
                <a:gd name="connsiteY9" fmla="*/ 5197118 h 6402614"/>
                <a:gd name="connsiteX10" fmla="*/ 120950 w 5378623"/>
                <a:gd name="connsiteY10" fmla="*/ 5327736 h 6402614"/>
                <a:gd name="connsiteX11" fmla="*/ 553277 w 5378623"/>
                <a:gd name="connsiteY11" fmla="*/ 5674143 h 6402614"/>
                <a:gd name="connsiteX12" fmla="*/ 1048951 w 5378623"/>
                <a:gd name="connsiteY12" fmla="*/ 5913372 h 6402614"/>
                <a:gd name="connsiteX13" fmla="*/ 1114406 w 5378623"/>
                <a:gd name="connsiteY13" fmla="*/ 5935664 h 6402614"/>
                <a:gd name="connsiteX14" fmla="*/ 1180375 w 5378623"/>
                <a:gd name="connsiteY14" fmla="*/ 5956470 h 6402614"/>
                <a:gd name="connsiteX15" fmla="*/ 1247107 w 5378623"/>
                <a:gd name="connsiteY15" fmla="*/ 5975278 h 6402614"/>
                <a:gd name="connsiteX16" fmla="*/ 1313053 w 5378623"/>
                <a:gd name="connsiteY16" fmla="*/ 5991905 h 6402614"/>
                <a:gd name="connsiteX17" fmla="*/ 1578771 w 5378623"/>
                <a:gd name="connsiteY17" fmla="*/ 6035400 h 6402614"/>
                <a:gd name="connsiteX18" fmla="*/ 2116969 w 5378623"/>
                <a:gd name="connsiteY18" fmla="*/ 6005033 h 6402614"/>
                <a:gd name="connsiteX19" fmla="*/ 2648341 w 5378623"/>
                <a:gd name="connsiteY19" fmla="*/ 5837212 h 6402614"/>
                <a:gd name="connsiteX20" fmla="*/ 3166862 w 5378623"/>
                <a:gd name="connsiteY20" fmla="*/ 5582136 h 6402614"/>
                <a:gd name="connsiteX21" fmla="*/ 3295551 w 5378623"/>
                <a:gd name="connsiteY21" fmla="*/ 5510900 h 6402614"/>
                <a:gd name="connsiteX22" fmla="*/ 3426292 w 5378623"/>
                <a:gd name="connsiteY22" fmla="*/ 5437546 h 6402614"/>
                <a:gd name="connsiteX23" fmla="*/ 3693498 w 5378623"/>
                <a:gd name="connsiteY23" fmla="*/ 5296779 h 6402614"/>
                <a:gd name="connsiteX24" fmla="*/ 3957511 w 5378623"/>
                <a:gd name="connsiteY24" fmla="*/ 5162806 h 6402614"/>
                <a:gd name="connsiteX25" fmla="*/ 4212170 w 5378623"/>
                <a:gd name="connsiteY25" fmla="*/ 5024936 h 6402614"/>
                <a:gd name="connsiteX26" fmla="*/ 4449651 w 5378623"/>
                <a:gd name="connsiteY26" fmla="*/ 4870986 h 6402614"/>
                <a:gd name="connsiteX27" fmla="*/ 4659728 w 5378623"/>
                <a:gd name="connsiteY27" fmla="*/ 4689640 h 6402614"/>
                <a:gd name="connsiteX28" fmla="*/ 4830457 w 5378623"/>
                <a:gd name="connsiteY28" fmla="*/ 4472596 h 6402614"/>
                <a:gd name="connsiteX29" fmla="*/ 4955705 w 5378623"/>
                <a:gd name="connsiteY29" fmla="*/ 4222268 h 6402614"/>
                <a:gd name="connsiteX30" fmla="*/ 4968352 w 5378623"/>
                <a:gd name="connsiteY30" fmla="*/ 4189141 h 6402614"/>
                <a:gd name="connsiteX31" fmla="*/ 4979564 w 5378623"/>
                <a:gd name="connsiteY31" fmla="*/ 4155400 h 6402614"/>
                <a:gd name="connsiteX32" fmla="*/ 4990913 w 5378623"/>
                <a:gd name="connsiteY32" fmla="*/ 4121577 h 6402614"/>
                <a:gd name="connsiteX33" fmla="*/ 5000865 w 5378623"/>
                <a:gd name="connsiteY33" fmla="*/ 4086570 h 6402614"/>
                <a:gd name="connsiteX34" fmla="*/ 5020612 w 5378623"/>
                <a:gd name="connsiteY34" fmla="*/ 4016281 h 6402614"/>
                <a:gd name="connsiteX35" fmla="*/ 5030486 w 5378623"/>
                <a:gd name="connsiteY35" fmla="*/ 3981137 h 6402614"/>
                <a:gd name="connsiteX36" fmla="*/ 5035423 w 5378623"/>
                <a:gd name="connsiteY36" fmla="*/ 3963565 h 6402614"/>
                <a:gd name="connsiteX37" fmla="*/ 5039507 w 5378623"/>
                <a:gd name="connsiteY37" fmla="*/ 3945765 h 6402614"/>
                <a:gd name="connsiteX38" fmla="*/ 5071597 w 5378623"/>
                <a:gd name="connsiteY38" fmla="*/ 3802972 h 6402614"/>
                <a:gd name="connsiteX39" fmla="*/ 5096108 w 5378623"/>
                <a:gd name="connsiteY39" fmla="*/ 3658610 h 6402614"/>
                <a:gd name="connsiteX40" fmla="*/ 5113299 w 5378623"/>
                <a:gd name="connsiteY40" fmla="*/ 3512985 h 6402614"/>
                <a:gd name="connsiteX41" fmla="*/ 5115328 w 5378623"/>
                <a:gd name="connsiteY41" fmla="*/ 3494749 h 6402614"/>
                <a:gd name="connsiteX42" fmla="*/ 5116446 w 5378623"/>
                <a:gd name="connsiteY42" fmla="*/ 3476502 h 6402614"/>
                <a:gd name="connsiteX43" fmla="*/ 5118711 w 5378623"/>
                <a:gd name="connsiteY43" fmla="*/ 3439898 h 6402614"/>
                <a:gd name="connsiteX44" fmla="*/ 5123270 w 5378623"/>
                <a:gd name="connsiteY44" fmla="*/ 3366583 h 6402614"/>
                <a:gd name="connsiteX45" fmla="*/ 5121172 w 5378623"/>
                <a:gd name="connsiteY45" fmla="*/ 3072860 h 6402614"/>
                <a:gd name="connsiteX46" fmla="*/ 5119473 w 5378623"/>
                <a:gd name="connsiteY46" fmla="*/ 3036121 h 6402614"/>
                <a:gd name="connsiteX47" fmla="*/ 5116244 w 5378623"/>
                <a:gd name="connsiteY47" fmla="*/ 2999552 h 6402614"/>
                <a:gd name="connsiteX48" fmla="*/ 5109221 w 5378623"/>
                <a:gd name="connsiteY48" fmla="*/ 2926379 h 6402614"/>
                <a:gd name="connsiteX49" fmla="*/ 5089643 w 5378623"/>
                <a:gd name="connsiteY49" fmla="*/ 2780639 h 6402614"/>
                <a:gd name="connsiteX50" fmla="*/ 5084078 w 5378623"/>
                <a:gd name="connsiteY50" fmla="*/ 2744255 h 6402614"/>
                <a:gd name="connsiteX51" fmla="*/ 5077785 w 5378623"/>
                <a:gd name="connsiteY51" fmla="*/ 2708026 h 6402614"/>
                <a:gd name="connsiteX52" fmla="*/ 5063128 w 5378623"/>
                <a:gd name="connsiteY52" fmla="*/ 2636053 h 6402614"/>
                <a:gd name="connsiteX53" fmla="*/ 5047530 w 5378623"/>
                <a:gd name="connsiteY53" fmla="*/ 2564176 h 6402614"/>
                <a:gd name="connsiteX54" fmla="*/ 5028967 w 5378623"/>
                <a:gd name="connsiteY54" fmla="*/ 2493127 h 6402614"/>
                <a:gd name="connsiteX55" fmla="*/ 4822623 w 5378623"/>
                <a:gd name="connsiteY55" fmla="*/ 1944830 h 6402614"/>
                <a:gd name="connsiteX56" fmla="*/ 4108183 w 5378623"/>
                <a:gd name="connsiteY56" fmla="*/ 1038170 h 6402614"/>
                <a:gd name="connsiteX57" fmla="*/ 3638213 w 5378623"/>
                <a:gd name="connsiteY57" fmla="*/ 712395 h 6402614"/>
                <a:gd name="connsiteX58" fmla="*/ 3575480 w 5378623"/>
                <a:gd name="connsiteY58" fmla="*/ 678662 h 6402614"/>
                <a:gd name="connsiteX59" fmla="*/ 3512574 w 5378623"/>
                <a:gd name="connsiteY59" fmla="*/ 645577 h 6402614"/>
                <a:gd name="connsiteX60" fmla="*/ 3448603 w 5378623"/>
                <a:gd name="connsiteY60" fmla="*/ 614757 h 6402614"/>
                <a:gd name="connsiteX61" fmla="*/ 3416617 w 5378623"/>
                <a:gd name="connsiteY61" fmla="*/ 599347 h 6402614"/>
                <a:gd name="connsiteX62" fmla="*/ 3384352 w 5378623"/>
                <a:gd name="connsiteY62" fmla="*/ 584559 h 6402614"/>
                <a:gd name="connsiteX63" fmla="*/ 3254088 w 5378623"/>
                <a:gd name="connsiteY63" fmla="*/ 529021 h 6402614"/>
                <a:gd name="connsiteX64" fmla="*/ 3121640 w 5378623"/>
                <a:gd name="connsiteY64" fmla="*/ 479505 h 6402614"/>
                <a:gd name="connsiteX65" fmla="*/ 2987193 w 5378623"/>
                <a:gd name="connsiteY65" fmla="*/ 436176 h 6402614"/>
                <a:gd name="connsiteX66" fmla="*/ 2851296 w 5378623"/>
                <a:gd name="connsiteY66" fmla="*/ 398256 h 6402614"/>
                <a:gd name="connsiteX67" fmla="*/ 2573611 w 5378623"/>
                <a:gd name="connsiteY67" fmla="*/ 336717 h 6402614"/>
                <a:gd name="connsiteX68" fmla="*/ 2014208 w 5378623"/>
                <a:gd name="connsiteY68" fmla="*/ 276896 h 6402614"/>
                <a:gd name="connsiteX69" fmla="*/ 1457097 w 5378623"/>
                <a:gd name="connsiteY69" fmla="*/ 322828 h 6402614"/>
                <a:gd name="connsiteX70" fmla="*/ 914684 w 5378623"/>
                <a:gd name="connsiteY70" fmla="*/ 486648 h 6402614"/>
                <a:gd name="connsiteX71" fmla="*/ 848661 w 5378623"/>
                <a:gd name="connsiteY71" fmla="*/ 515093 h 6402614"/>
                <a:gd name="connsiteX72" fmla="*/ 782834 w 5378623"/>
                <a:gd name="connsiteY72" fmla="*/ 544519 h 6402614"/>
                <a:gd name="connsiteX73" fmla="*/ 717715 w 5378623"/>
                <a:gd name="connsiteY73" fmla="*/ 575988 h 6402614"/>
                <a:gd name="connsiteX74" fmla="*/ 653112 w 5378623"/>
                <a:gd name="connsiteY74" fmla="*/ 608523 h 6402614"/>
                <a:gd name="connsiteX75" fmla="*/ 406671 w 5378623"/>
                <a:gd name="connsiteY75" fmla="*/ 756246 h 6402614"/>
                <a:gd name="connsiteX76" fmla="*/ 191033 w 5378623"/>
                <a:gd name="connsiteY76" fmla="*/ 942131 h 6402614"/>
                <a:gd name="connsiteX77" fmla="*/ 143339 w 5378623"/>
                <a:gd name="connsiteY77" fmla="*/ 996006 h 6402614"/>
                <a:gd name="connsiteX78" fmla="*/ 98848 w 5378623"/>
                <a:gd name="connsiteY78" fmla="*/ 1053288 h 6402614"/>
                <a:gd name="connsiteX79" fmla="*/ 56083 w 5378623"/>
                <a:gd name="connsiteY79" fmla="*/ 1112657 h 6402614"/>
                <a:gd name="connsiteX80" fmla="*/ 14889 w 5378623"/>
                <a:gd name="connsiteY80" fmla="*/ 1173837 h 6402614"/>
                <a:gd name="connsiteX81" fmla="*/ 0 w 5378623"/>
                <a:gd name="connsiteY81" fmla="*/ 1198088 h 6402614"/>
                <a:gd name="connsiteX82" fmla="*/ 0 w 5378623"/>
                <a:gd name="connsiteY82" fmla="*/ 888809 h 6402614"/>
                <a:gd name="connsiteX83" fmla="*/ 88781 w 5378623"/>
                <a:gd name="connsiteY83" fmla="*/ 802825 h 6402614"/>
                <a:gd name="connsiteX84" fmla="*/ 2220349 w 5378623"/>
                <a:gd name="connsiteY84" fmla="*/ 67 h 640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378623" h="6402614">
                  <a:moveTo>
                    <a:pt x="2220349" y="67"/>
                  </a:moveTo>
                  <a:cubicBezTo>
                    <a:pt x="2484151" y="1784"/>
                    <a:pt x="2751801" y="36820"/>
                    <a:pt x="3018161" y="108191"/>
                  </a:cubicBezTo>
                  <a:cubicBezTo>
                    <a:pt x="4722867" y="564965"/>
                    <a:pt x="5729192" y="2337049"/>
                    <a:pt x="5265831" y="4066338"/>
                  </a:cubicBezTo>
                  <a:cubicBezTo>
                    <a:pt x="4947269" y="5255224"/>
                    <a:pt x="4017004" y="6114300"/>
                    <a:pt x="2912752" y="6386691"/>
                  </a:cubicBezTo>
                  <a:lnTo>
                    <a:pt x="2840648" y="6402614"/>
                  </a:lnTo>
                  <a:lnTo>
                    <a:pt x="1474249" y="6402614"/>
                  </a:lnTo>
                  <a:lnTo>
                    <a:pt x="1340218" y="6370360"/>
                  </a:lnTo>
                  <a:cubicBezTo>
                    <a:pt x="914042" y="6256167"/>
                    <a:pt x="531514" y="6059766"/>
                    <a:pt x="204687" y="5802379"/>
                  </a:cubicBezTo>
                  <a:lnTo>
                    <a:pt x="0" y="5624181"/>
                  </a:lnTo>
                  <a:lnTo>
                    <a:pt x="0" y="5197118"/>
                  </a:lnTo>
                  <a:lnTo>
                    <a:pt x="120950" y="5327736"/>
                  </a:lnTo>
                  <a:cubicBezTo>
                    <a:pt x="253827" y="5458395"/>
                    <a:pt x="397634" y="5575985"/>
                    <a:pt x="553277" y="5674143"/>
                  </a:cubicBezTo>
                  <a:cubicBezTo>
                    <a:pt x="708978" y="5772084"/>
                    <a:pt x="875421" y="5851690"/>
                    <a:pt x="1048951" y="5913372"/>
                  </a:cubicBezTo>
                  <a:cubicBezTo>
                    <a:pt x="1070860" y="5920750"/>
                    <a:pt x="1092382" y="5928719"/>
                    <a:pt x="1114406" y="5935664"/>
                  </a:cubicBezTo>
                  <a:lnTo>
                    <a:pt x="1180375" y="5956470"/>
                  </a:lnTo>
                  <a:lnTo>
                    <a:pt x="1247107" y="5975278"/>
                  </a:lnTo>
                  <a:cubicBezTo>
                    <a:pt x="1269462" y="5981848"/>
                    <a:pt x="1291029" y="5986236"/>
                    <a:pt x="1313053" y="5991905"/>
                  </a:cubicBezTo>
                  <a:cubicBezTo>
                    <a:pt x="1400808" y="6012869"/>
                    <a:pt x="1489584" y="6027036"/>
                    <a:pt x="1578771" y="6035400"/>
                  </a:cubicBezTo>
                  <a:cubicBezTo>
                    <a:pt x="1757312" y="6051941"/>
                    <a:pt x="1937844" y="6040152"/>
                    <a:pt x="2116969" y="6005033"/>
                  </a:cubicBezTo>
                  <a:cubicBezTo>
                    <a:pt x="2296104" y="5969454"/>
                    <a:pt x="2473717" y="5910978"/>
                    <a:pt x="2648341" y="5837212"/>
                  </a:cubicBezTo>
                  <a:cubicBezTo>
                    <a:pt x="2823148" y="5763610"/>
                    <a:pt x="2995347" y="5675863"/>
                    <a:pt x="3166862" y="5582136"/>
                  </a:cubicBezTo>
                  <a:cubicBezTo>
                    <a:pt x="3209843" y="5558645"/>
                    <a:pt x="3252667" y="5534880"/>
                    <a:pt x="3295551" y="5510900"/>
                  </a:cubicBezTo>
                  <a:lnTo>
                    <a:pt x="3426292" y="5437546"/>
                  </a:lnTo>
                  <a:cubicBezTo>
                    <a:pt x="3515217" y="5388460"/>
                    <a:pt x="3604599" y="5341930"/>
                    <a:pt x="3693498" y="5296779"/>
                  </a:cubicBezTo>
                  <a:lnTo>
                    <a:pt x="3957511" y="5162806"/>
                  </a:lnTo>
                  <a:cubicBezTo>
                    <a:pt x="4044259" y="5118005"/>
                    <a:pt x="4129592" y="5072941"/>
                    <a:pt x="4212170" y="5024936"/>
                  </a:cubicBezTo>
                  <a:cubicBezTo>
                    <a:pt x="4294563" y="4976766"/>
                    <a:pt x="4374532" y="4926554"/>
                    <a:pt x="4449651" y="4870986"/>
                  </a:cubicBezTo>
                  <a:cubicBezTo>
                    <a:pt x="4524973" y="4815937"/>
                    <a:pt x="4596075" y="4756163"/>
                    <a:pt x="4659728" y="4689640"/>
                  </a:cubicBezTo>
                  <a:cubicBezTo>
                    <a:pt x="4723566" y="4623283"/>
                    <a:pt x="4780828" y="4550758"/>
                    <a:pt x="4830457" y="4472596"/>
                  </a:cubicBezTo>
                  <a:cubicBezTo>
                    <a:pt x="4880087" y="4394434"/>
                    <a:pt x="4921716" y="4310302"/>
                    <a:pt x="4955705" y="4222268"/>
                  </a:cubicBezTo>
                  <a:lnTo>
                    <a:pt x="4968352" y="4189141"/>
                  </a:lnTo>
                  <a:lnTo>
                    <a:pt x="4979564" y="4155400"/>
                  </a:lnTo>
                  <a:lnTo>
                    <a:pt x="4990913" y="4121577"/>
                  </a:lnTo>
                  <a:cubicBezTo>
                    <a:pt x="4994441" y="4110119"/>
                    <a:pt x="4997522" y="4098194"/>
                    <a:pt x="5000865" y="4086570"/>
                  </a:cubicBezTo>
                  <a:lnTo>
                    <a:pt x="5020612" y="4016281"/>
                  </a:lnTo>
                  <a:lnTo>
                    <a:pt x="5030486" y="3981137"/>
                  </a:lnTo>
                  <a:lnTo>
                    <a:pt x="5035423" y="3963565"/>
                  </a:lnTo>
                  <a:lnTo>
                    <a:pt x="5039507" y="3945765"/>
                  </a:lnTo>
                  <a:cubicBezTo>
                    <a:pt x="5050088" y="3898175"/>
                    <a:pt x="5061308" y="3850756"/>
                    <a:pt x="5071597" y="3802972"/>
                  </a:cubicBezTo>
                  <a:lnTo>
                    <a:pt x="5096108" y="3658610"/>
                  </a:lnTo>
                  <a:cubicBezTo>
                    <a:pt x="5102684" y="3610180"/>
                    <a:pt x="5107604" y="3561536"/>
                    <a:pt x="5113299" y="3512985"/>
                  </a:cubicBezTo>
                  <a:lnTo>
                    <a:pt x="5115328" y="3494749"/>
                  </a:lnTo>
                  <a:lnTo>
                    <a:pt x="5116446" y="3476502"/>
                  </a:lnTo>
                  <a:lnTo>
                    <a:pt x="5118711" y="3439898"/>
                  </a:lnTo>
                  <a:lnTo>
                    <a:pt x="5123270" y="3366583"/>
                  </a:lnTo>
                  <a:cubicBezTo>
                    <a:pt x="5126606" y="3268829"/>
                    <a:pt x="5127431" y="3170634"/>
                    <a:pt x="5121172" y="3072860"/>
                  </a:cubicBezTo>
                  <a:lnTo>
                    <a:pt x="5119473" y="3036121"/>
                  </a:lnTo>
                  <a:cubicBezTo>
                    <a:pt x="5118968" y="3023930"/>
                    <a:pt x="5117310" y="3011778"/>
                    <a:pt x="5116244" y="2999552"/>
                  </a:cubicBezTo>
                  <a:lnTo>
                    <a:pt x="5109221" y="2926379"/>
                  </a:lnTo>
                  <a:cubicBezTo>
                    <a:pt x="5105544" y="2877404"/>
                    <a:pt x="5096760" y="2829145"/>
                    <a:pt x="5089643" y="2780639"/>
                  </a:cubicBezTo>
                  <a:lnTo>
                    <a:pt x="5084078" y="2744255"/>
                  </a:lnTo>
                  <a:cubicBezTo>
                    <a:pt x="5082420" y="2732104"/>
                    <a:pt x="5080412" y="2719974"/>
                    <a:pt x="5077785" y="2708026"/>
                  </a:cubicBezTo>
                  <a:lnTo>
                    <a:pt x="5063128" y="2636053"/>
                  </a:lnTo>
                  <a:cubicBezTo>
                    <a:pt x="5057902" y="2612048"/>
                    <a:pt x="5053511" y="2587920"/>
                    <a:pt x="5047530" y="2564176"/>
                  </a:cubicBezTo>
                  <a:lnTo>
                    <a:pt x="5028967" y="2493127"/>
                  </a:lnTo>
                  <a:cubicBezTo>
                    <a:pt x="4979424" y="2303537"/>
                    <a:pt x="4909775" y="2119458"/>
                    <a:pt x="4822623" y="1944830"/>
                  </a:cubicBezTo>
                  <a:cubicBezTo>
                    <a:pt x="4648947" y="1594931"/>
                    <a:pt x="4401749" y="1285261"/>
                    <a:pt x="4108183" y="1038170"/>
                  </a:cubicBezTo>
                  <a:cubicBezTo>
                    <a:pt x="3961444" y="914460"/>
                    <a:pt x="3803854" y="805232"/>
                    <a:pt x="3638213" y="712395"/>
                  </a:cubicBezTo>
                  <a:lnTo>
                    <a:pt x="3575480" y="678662"/>
                  </a:lnTo>
                  <a:cubicBezTo>
                    <a:pt x="3554450" y="667578"/>
                    <a:pt x="3534194" y="655311"/>
                    <a:pt x="3512574" y="645577"/>
                  </a:cubicBezTo>
                  <a:lnTo>
                    <a:pt x="3448603" y="614757"/>
                  </a:lnTo>
                  <a:lnTo>
                    <a:pt x="3416617" y="599347"/>
                  </a:lnTo>
                  <a:cubicBezTo>
                    <a:pt x="3406000" y="594185"/>
                    <a:pt x="3395413" y="588913"/>
                    <a:pt x="3384352" y="584559"/>
                  </a:cubicBezTo>
                  <a:cubicBezTo>
                    <a:pt x="3340850" y="566062"/>
                    <a:pt x="3297707" y="547083"/>
                    <a:pt x="3254088" y="529021"/>
                  </a:cubicBezTo>
                  <a:cubicBezTo>
                    <a:pt x="3209736" y="512847"/>
                    <a:pt x="3165607" y="496270"/>
                    <a:pt x="3121640" y="479505"/>
                  </a:cubicBezTo>
                  <a:lnTo>
                    <a:pt x="2987193" y="436176"/>
                  </a:lnTo>
                  <a:cubicBezTo>
                    <a:pt x="2942116" y="422708"/>
                    <a:pt x="2896575" y="410968"/>
                    <a:pt x="2851296" y="398256"/>
                  </a:cubicBezTo>
                  <a:cubicBezTo>
                    <a:pt x="2759507" y="375285"/>
                    <a:pt x="2666373" y="353923"/>
                    <a:pt x="2573611" y="336717"/>
                  </a:cubicBezTo>
                  <a:cubicBezTo>
                    <a:pt x="2387776" y="301762"/>
                    <a:pt x="2200839" y="280304"/>
                    <a:pt x="2014208" y="276896"/>
                  </a:cubicBezTo>
                  <a:cubicBezTo>
                    <a:pt x="1827605" y="273381"/>
                    <a:pt x="1641223" y="288238"/>
                    <a:pt x="1457097" y="322828"/>
                  </a:cubicBezTo>
                  <a:cubicBezTo>
                    <a:pt x="1272912" y="357634"/>
                    <a:pt x="1091595" y="413727"/>
                    <a:pt x="914684" y="486648"/>
                  </a:cubicBezTo>
                  <a:lnTo>
                    <a:pt x="848661" y="515093"/>
                  </a:lnTo>
                  <a:cubicBezTo>
                    <a:pt x="826573" y="524592"/>
                    <a:pt x="804281" y="533573"/>
                    <a:pt x="782834" y="544519"/>
                  </a:cubicBezTo>
                  <a:lnTo>
                    <a:pt x="717715" y="575988"/>
                  </a:lnTo>
                  <a:cubicBezTo>
                    <a:pt x="696005" y="586632"/>
                    <a:pt x="673986" y="596729"/>
                    <a:pt x="653112" y="608523"/>
                  </a:cubicBezTo>
                  <a:cubicBezTo>
                    <a:pt x="568070" y="653782"/>
                    <a:pt x="483901" y="700897"/>
                    <a:pt x="406671" y="756246"/>
                  </a:cubicBezTo>
                  <a:cubicBezTo>
                    <a:pt x="327441" y="809669"/>
                    <a:pt x="256836" y="872706"/>
                    <a:pt x="191033" y="942131"/>
                  </a:cubicBezTo>
                  <a:cubicBezTo>
                    <a:pt x="175048" y="959988"/>
                    <a:pt x="159064" y="977846"/>
                    <a:pt x="143339" y="996006"/>
                  </a:cubicBezTo>
                  <a:lnTo>
                    <a:pt x="98848" y="1053288"/>
                  </a:lnTo>
                  <a:cubicBezTo>
                    <a:pt x="83542" y="1072023"/>
                    <a:pt x="70312" y="1092822"/>
                    <a:pt x="56083" y="1112657"/>
                  </a:cubicBezTo>
                  <a:cubicBezTo>
                    <a:pt x="42010" y="1132765"/>
                    <a:pt x="27965" y="1152765"/>
                    <a:pt x="14889" y="1173837"/>
                  </a:cubicBezTo>
                  <a:lnTo>
                    <a:pt x="0" y="1198088"/>
                  </a:lnTo>
                  <a:lnTo>
                    <a:pt x="0" y="888809"/>
                  </a:lnTo>
                  <a:lnTo>
                    <a:pt x="88781" y="802825"/>
                  </a:lnTo>
                  <a:cubicBezTo>
                    <a:pt x="672175" y="289643"/>
                    <a:pt x="1428944" y="-5083"/>
                    <a:pt x="2220349" y="6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3554" name="Title 6">
            <a:extLst>
              <a:ext uri="{FF2B5EF4-FFF2-40B4-BE49-F238E27FC236}">
                <a16:creationId xmlns:a16="http://schemas.microsoft.com/office/drawing/2014/main" id="{54145090-64B5-A93B-FFC2-CEDD0C464546}"/>
              </a:ext>
            </a:extLst>
          </p:cNvPr>
          <p:cNvSpPr>
            <a:spLocks noGrp="1"/>
          </p:cNvSpPr>
          <p:nvPr>
            <p:ph type="title"/>
          </p:nvPr>
        </p:nvSpPr>
        <p:spPr>
          <a:xfrm>
            <a:off x="804672" y="3121701"/>
            <a:ext cx="3476488" cy="1786515"/>
          </a:xfrm>
        </p:spPr>
        <p:txBody>
          <a:bodyPr vert="horz" lIns="91440" tIns="45720" rIns="91440" bIns="45720" rtlCol="0" anchor="t">
            <a:normAutofit/>
          </a:bodyPr>
          <a:lstStyle/>
          <a:p>
            <a:pPr eaLnBrk="1" hangingPunct="1"/>
            <a:r>
              <a:rPr lang="en-US" altLang="en-US" sz="4000" kern="1200">
                <a:solidFill>
                  <a:schemeClr val="tx2"/>
                </a:solidFill>
                <a:latin typeface="+mj-lt"/>
                <a:ea typeface="+mj-ea"/>
                <a:cs typeface="+mj-cs"/>
              </a:rPr>
              <a:t>Thank you</a:t>
            </a:r>
          </a:p>
        </p:txBody>
      </p:sp>
      <p:pic>
        <p:nvPicPr>
          <p:cNvPr id="23580" name="Graphic 23579" descr="Handshake">
            <a:extLst>
              <a:ext uri="{FF2B5EF4-FFF2-40B4-BE49-F238E27FC236}">
                <a16:creationId xmlns:a16="http://schemas.microsoft.com/office/drawing/2014/main" id="{573F889E-3EB1-2A61-A335-7653110061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70876" y="743798"/>
            <a:ext cx="5367528" cy="5367528"/>
          </a:xfrm>
          <a:custGeom>
            <a:avLst/>
            <a:gdLst/>
            <a:ahLst/>
            <a:cxnLst/>
            <a:rect l="l" t="t" r="r" b="b"/>
            <a:pathLst>
              <a:path w="5017317" h="5380277">
                <a:moveTo>
                  <a:pt x="0" y="0"/>
                </a:moveTo>
                <a:lnTo>
                  <a:pt x="5017317" y="0"/>
                </a:lnTo>
                <a:lnTo>
                  <a:pt x="5017317" y="5380277"/>
                </a:lnTo>
                <a:lnTo>
                  <a:pt x="0" y="5380277"/>
                </a:lnTo>
                <a:close/>
              </a:path>
            </a:pathLst>
          </a:custGeom>
        </p:spPr>
      </p:pic>
      <p:sp>
        <p:nvSpPr>
          <p:cNvPr id="4" name="Date Placeholder 3">
            <a:extLst>
              <a:ext uri="{FF2B5EF4-FFF2-40B4-BE49-F238E27FC236}">
                <a16:creationId xmlns:a16="http://schemas.microsoft.com/office/drawing/2014/main" id="{2D77C157-9A39-D94B-615D-D8316ED21AFC}"/>
              </a:ext>
            </a:extLst>
          </p:cNvPr>
          <p:cNvSpPr>
            <a:spLocks noGrp="1"/>
          </p:cNvSpPr>
          <p:nvPr>
            <p:ph type="dt" sz="quarter" idx="10"/>
          </p:nvPr>
        </p:nvSpPr>
        <p:spPr>
          <a:xfrm>
            <a:off x="804672" y="6356350"/>
            <a:ext cx="2743200" cy="365125"/>
          </a:xfrm>
        </p:spPr>
        <p:txBody>
          <a:bodyPr vert="horz" lIns="91440" tIns="45720" rIns="91440" bIns="45720" rtlCol="0" anchor="ctr">
            <a:normAutofit/>
          </a:bodyPr>
          <a:lstStyle/>
          <a:p>
            <a:pPr>
              <a:spcAft>
                <a:spcPts val="600"/>
              </a:spcAft>
              <a:defRPr/>
            </a:pPr>
            <a:fld id="{92AB1A0F-0D1B-40C9-B17E-7BE1EF973439}" type="datetime1">
              <a:rPr lang="en-US"/>
              <a:pPr>
                <a:spcAft>
                  <a:spcPts val="600"/>
                </a:spcAft>
                <a:defRPr/>
              </a:pPr>
              <a:t>2/13/2024</a:t>
            </a:fld>
            <a:endParaRPr lang="en-US"/>
          </a:p>
        </p:txBody>
      </p:sp>
      <p:sp>
        <p:nvSpPr>
          <p:cNvPr id="5" name="Footer Placeholder 4">
            <a:extLst>
              <a:ext uri="{FF2B5EF4-FFF2-40B4-BE49-F238E27FC236}">
                <a16:creationId xmlns:a16="http://schemas.microsoft.com/office/drawing/2014/main" id="{50E9413A-C350-F177-78CA-FC3C6BF1CC55}"/>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kern="1200">
                <a:solidFill>
                  <a:schemeClr val="tx1">
                    <a:tint val="75000"/>
                  </a:schemeClr>
                </a:solidFill>
                <a:latin typeface="+mn-lt"/>
                <a:ea typeface="+mn-ea"/>
                <a:cs typeface="+mn-cs"/>
              </a:rPr>
              <a:t>Project Presentation 2023</a:t>
            </a:r>
          </a:p>
        </p:txBody>
      </p:sp>
      <p:sp>
        <p:nvSpPr>
          <p:cNvPr id="23557" name="Slide Number Placeholder 5">
            <a:extLst>
              <a:ext uri="{FF2B5EF4-FFF2-40B4-BE49-F238E27FC236}">
                <a16:creationId xmlns:a16="http://schemas.microsoft.com/office/drawing/2014/main" id="{8C184E03-D0AC-6057-7515-44E5EB6769F1}"/>
              </a:ext>
            </a:extLst>
          </p:cNvPr>
          <p:cNvSpPr>
            <a:spLocks noGrp="1" noChangeArrowheads="1"/>
          </p:cNvSpPr>
          <p:nvPr>
            <p:ph type="sldNum" sz="quarter" idx="12"/>
          </p:nvPr>
        </p:nvSpPr>
        <p:spPr bwMode="auto">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nSpc>
                <a:spcPct val="90000"/>
              </a:lnSpc>
              <a:spcBef>
                <a:spcPts val="1000"/>
              </a:spcBef>
              <a:buFont typeface="Arial" panose="020B0604020202020204" pitchFamily="34" charset="0"/>
              <a:buChar char="•"/>
              <a:defRPr sz="36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32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8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spcBef>
                <a:spcPct val="0"/>
              </a:spcBef>
              <a:spcAft>
                <a:spcPts val="600"/>
              </a:spcAft>
              <a:buFontTx/>
              <a:buNone/>
            </a:pPr>
            <a:fld id="{40C26437-2A45-4FA4-A1FC-878911291848}" type="slidenum">
              <a:rPr lang="en-US" altLang="en-US" sz="1200">
                <a:solidFill>
                  <a:schemeClr val="tx1">
                    <a:tint val="75000"/>
                  </a:schemeClr>
                </a:solidFill>
                <a:latin typeface="+mn-lt"/>
                <a:cs typeface="+mn-cs"/>
              </a:rPr>
              <a:pPr>
                <a:spcBef>
                  <a:spcPct val="0"/>
                </a:spcBef>
                <a:spcAft>
                  <a:spcPts val="600"/>
                </a:spcAft>
                <a:buFontTx/>
                <a:buNone/>
              </a:pPr>
              <a:t>13</a:t>
            </a:fld>
            <a:endParaRPr lang="en-US" altLang="en-US" sz="1200">
              <a:solidFill>
                <a:schemeClr val="tx1">
                  <a:tint val="75000"/>
                </a:schemeClr>
              </a:solidFill>
              <a:latin typeface="+mn-lt"/>
              <a:cs typeface="+mn-cs"/>
            </a:endParaRPr>
          </a:p>
        </p:txBody>
      </p:sp>
      <p:pic>
        <p:nvPicPr>
          <p:cNvPr id="2" name="Picture 1" descr="A yellow and black sign with black text&#10;&#10;Description automatically generated">
            <a:extLst>
              <a:ext uri="{FF2B5EF4-FFF2-40B4-BE49-F238E27FC236}">
                <a16:creationId xmlns:a16="http://schemas.microsoft.com/office/drawing/2014/main" id="{998BDCFA-9E03-D91F-41DD-9C0CEB8F2B53}"/>
              </a:ext>
            </a:extLst>
          </p:cNvPr>
          <p:cNvPicPr>
            <a:picLocks noChangeAspect="1"/>
          </p:cNvPicPr>
          <p:nvPr/>
        </p:nvPicPr>
        <p:blipFill>
          <a:blip r:embed="rId4"/>
          <a:stretch>
            <a:fillRect/>
          </a:stretch>
        </p:blipFill>
        <p:spPr>
          <a:xfrm>
            <a:off x="9290697" y="0"/>
            <a:ext cx="2905125" cy="762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317" name="Rectangle 12316">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0" name="Title 1">
            <a:extLst>
              <a:ext uri="{FF2B5EF4-FFF2-40B4-BE49-F238E27FC236}">
                <a16:creationId xmlns:a16="http://schemas.microsoft.com/office/drawing/2014/main" id="{6ED95DB4-36C5-C4A0-D632-CB8DB6CCE860}"/>
              </a:ext>
            </a:extLst>
          </p:cNvPr>
          <p:cNvSpPr>
            <a:spLocks noGrp="1"/>
          </p:cNvSpPr>
          <p:nvPr>
            <p:ph type="title"/>
          </p:nvPr>
        </p:nvSpPr>
        <p:spPr>
          <a:xfrm>
            <a:off x="4478867" y="500744"/>
            <a:ext cx="3601156" cy="1152313"/>
          </a:xfrm>
        </p:spPr>
        <p:txBody>
          <a:bodyPr>
            <a:normAutofit/>
          </a:bodyPr>
          <a:lstStyle/>
          <a:p>
            <a:pPr algn="ctr" eaLnBrk="1" hangingPunct="1"/>
            <a:r>
              <a:rPr lang="en-US" altLang="en-US" sz="5200"/>
              <a:t>Content</a:t>
            </a:r>
            <a:endParaRPr lang="en-IN" altLang="en-US" sz="5200"/>
          </a:p>
        </p:txBody>
      </p:sp>
      <p:sp>
        <p:nvSpPr>
          <p:cNvPr id="11268" name="Date Placeholder 3">
            <a:extLst>
              <a:ext uri="{FF2B5EF4-FFF2-40B4-BE49-F238E27FC236}">
                <a16:creationId xmlns:a16="http://schemas.microsoft.com/office/drawing/2014/main" id="{3AFC18F5-82F2-52D5-F420-2AD038295A6C}"/>
              </a:ext>
            </a:extLst>
          </p:cNvPr>
          <p:cNvSpPr>
            <a:spLocks noGrp="1"/>
          </p:cNvSpPr>
          <p:nvPr>
            <p:ph type="dt" sz="quarter" idx="10"/>
          </p:nvPr>
        </p:nvSpPr>
        <p:spPr bwMode="auto">
          <a:xfrm>
            <a:off x="838200" y="6356350"/>
            <a:ext cx="2743200" cy="365125"/>
          </a:xfrm>
        </p:spPr>
        <p:txBody>
          <a:bodyPr numCol="1" anchorCtr="0" compatLnSpc="1">
            <a:prstTxWarp prst="textNoShape">
              <a:avLst/>
            </a:prstTxWarp>
            <a:norm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ts val="600"/>
              </a:spcAft>
              <a:defRPr/>
            </a:pPr>
            <a:fld id="{DF88918E-321A-4990-8BEE-9F3F27CB01BC}" type="datetime1">
              <a:rPr lang="en-IN" altLang="en-US"/>
              <a:pPr fontAlgn="base">
                <a:spcBef>
                  <a:spcPct val="0"/>
                </a:spcBef>
                <a:spcAft>
                  <a:spcPts val="600"/>
                </a:spcAft>
                <a:defRPr/>
              </a:pPr>
              <a:t>13-02-2024</a:t>
            </a:fld>
            <a:endParaRPr lang="en-IN" altLang="en-US"/>
          </a:p>
        </p:txBody>
      </p:sp>
      <p:sp>
        <p:nvSpPr>
          <p:cNvPr id="11269" name="Footer Placeholder 4">
            <a:extLst>
              <a:ext uri="{FF2B5EF4-FFF2-40B4-BE49-F238E27FC236}">
                <a16:creationId xmlns:a16="http://schemas.microsoft.com/office/drawing/2014/main" id="{B6DF8747-9AEA-29A3-CF93-E11BE9B8E9D9}"/>
              </a:ext>
            </a:extLst>
          </p:cNvPr>
          <p:cNvSpPr>
            <a:spLocks noGrp="1"/>
          </p:cNvSpPr>
          <p:nvPr>
            <p:ph type="ftr" sz="quarter" idx="11"/>
          </p:nvPr>
        </p:nvSpPr>
        <p:spPr bwMode="auto">
          <a:xfrm>
            <a:off x="4038600" y="6356350"/>
            <a:ext cx="4114800" cy="365125"/>
          </a:xfrm>
        </p:spPr>
        <p:txBody>
          <a:bodyPr numCol="1" anchorCtr="0" compatLnSpc="1">
            <a:prstTxWarp prst="textNoShape">
              <a:avLst/>
            </a:prstTxWarp>
            <a:norm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ts val="600"/>
              </a:spcAft>
              <a:defRPr/>
            </a:pPr>
            <a:r>
              <a:rPr lang="en-US" altLang="en-US"/>
              <a:t>Project Presentation 2023</a:t>
            </a:r>
            <a:endParaRPr lang="en-IN" altLang="en-US"/>
          </a:p>
        </p:txBody>
      </p:sp>
      <p:sp>
        <p:nvSpPr>
          <p:cNvPr id="12294" name="Slide Number Placeholder 5">
            <a:extLst>
              <a:ext uri="{FF2B5EF4-FFF2-40B4-BE49-F238E27FC236}">
                <a16:creationId xmlns:a16="http://schemas.microsoft.com/office/drawing/2014/main" id="{03449DF1-8181-07C8-C0DA-0004891C7490}"/>
              </a:ext>
            </a:extLst>
          </p:cNvPr>
          <p:cNvSpPr>
            <a:spLocks noGrp="1"/>
          </p:cNvSpPr>
          <p:nvPr>
            <p:ph type="sldNum" sz="quarter" idx="12"/>
          </p:nvPr>
        </p:nvSpPr>
        <p:spPr bwMode="auto">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36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32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8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spcBef>
                <a:spcPct val="0"/>
              </a:spcBef>
              <a:spcAft>
                <a:spcPts val="600"/>
              </a:spcAft>
              <a:buFontTx/>
              <a:buNone/>
            </a:pPr>
            <a:fld id="{E934B9E0-04AC-43FB-B7B6-E13ABFA37609}" type="slidenum">
              <a:rPr lang="en-IN" altLang="en-US" sz="1700"/>
              <a:pPr>
                <a:spcBef>
                  <a:spcPct val="0"/>
                </a:spcBef>
                <a:spcAft>
                  <a:spcPts val="600"/>
                </a:spcAft>
                <a:buFontTx/>
                <a:buNone/>
              </a:pPr>
              <a:t>2</a:t>
            </a:fld>
            <a:endParaRPr lang="en-IN" altLang="en-US" sz="1700"/>
          </a:p>
        </p:txBody>
      </p:sp>
      <p:graphicFrame>
        <p:nvGraphicFramePr>
          <p:cNvPr id="12296" name="Content Placeholder 2">
            <a:extLst>
              <a:ext uri="{FF2B5EF4-FFF2-40B4-BE49-F238E27FC236}">
                <a16:creationId xmlns:a16="http://schemas.microsoft.com/office/drawing/2014/main" id="{529ADE7A-87FA-F73E-F8A9-C9360109ADF2}"/>
              </a:ext>
            </a:extLst>
          </p:cNvPr>
          <p:cNvGraphicFramePr>
            <a:graphicFrameLocks noGrp="1"/>
          </p:cNvGraphicFramePr>
          <p:nvPr>
            <p:ph idx="1"/>
            <p:extLst>
              <p:ext uri="{D42A27DB-BD31-4B8C-83A1-F6EECF244321}">
                <p14:modId xmlns:p14="http://schemas.microsoft.com/office/powerpoint/2010/main" val="1938242608"/>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395" name="Picture 12394" descr="A yellow and black sign with black text&#10;&#10;Description automatically generated">
            <a:extLst>
              <a:ext uri="{FF2B5EF4-FFF2-40B4-BE49-F238E27FC236}">
                <a16:creationId xmlns:a16="http://schemas.microsoft.com/office/drawing/2014/main" id="{32B7B33C-28B6-1AC9-3CDE-B04248BD9A4A}"/>
              </a:ext>
            </a:extLst>
          </p:cNvPr>
          <p:cNvPicPr>
            <a:picLocks noChangeAspect="1"/>
          </p:cNvPicPr>
          <p:nvPr/>
        </p:nvPicPr>
        <p:blipFill>
          <a:blip r:embed="rId7"/>
          <a:stretch>
            <a:fillRect/>
          </a:stretch>
        </p:blipFill>
        <p:spPr>
          <a:xfrm>
            <a:off x="9290697" y="0"/>
            <a:ext cx="2905125" cy="762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87" name="Rectangle 14386">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14" name="Title 1">
            <a:extLst>
              <a:ext uri="{FF2B5EF4-FFF2-40B4-BE49-F238E27FC236}">
                <a16:creationId xmlns:a16="http://schemas.microsoft.com/office/drawing/2014/main" id="{90D54775-787C-3AE3-4E28-3F5DAAF45157}"/>
              </a:ext>
            </a:extLst>
          </p:cNvPr>
          <p:cNvSpPr>
            <a:spLocks noGrp="1"/>
          </p:cNvSpPr>
          <p:nvPr>
            <p:ph type="title"/>
          </p:nvPr>
        </p:nvSpPr>
        <p:spPr>
          <a:xfrm>
            <a:off x="838200" y="556995"/>
            <a:ext cx="10515600" cy="1133693"/>
          </a:xfrm>
        </p:spPr>
        <p:txBody>
          <a:bodyPr>
            <a:normAutofit/>
          </a:bodyPr>
          <a:lstStyle/>
          <a:p>
            <a:pPr eaLnBrk="1" hangingPunct="1"/>
            <a:r>
              <a:rPr lang="en-US" altLang="en-US" sz="5200"/>
              <a:t>Research Papers studied</a:t>
            </a:r>
            <a:endParaRPr lang="en-IN" altLang="en-US" sz="5200"/>
          </a:p>
        </p:txBody>
      </p:sp>
      <p:sp>
        <p:nvSpPr>
          <p:cNvPr id="14377" name="Date Placeholder 3">
            <a:extLst>
              <a:ext uri="{FF2B5EF4-FFF2-40B4-BE49-F238E27FC236}">
                <a16:creationId xmlns:a16="http://schemas.microsoft.com/office/drawing/2014/main" id="{EAB33EB3-2069-E86D-5E94-1536F12F37E7}"/>
              </a:ext>
            </a:extLst>
          </p:cNvPr>
          <p:cNvSpPr>
            <a:spLocks noGrp="1"/>
          </p:cNvSpPr>
          <p:nvPr>
            <p:ph type="dt" sz="quarter" idx="10"/>
          </p:nvPr>
        </p:nvSpPr>
        <p:spPr bwMode="auto">
          <a:xfrm>
            <a:off x="838200" y="6356350"/>
            <a:ext cx="2743200" cy="365125"/>
          </a:xfrm>
        </p:spPr>
        <p:txBody>
          <a:bodyPr numCol="1" anchorCtr="0" compatLnSpc="1">
            <a:prstTxWarp prst="textNoShape">
              <a:avLst/>
            </a:prstTxWarp>
            <a:norm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ts val="600"/>
              </a:spcAft>
              <a:defRPr/>
            </a:pPr>
            <a:fld id="{24CD071C-7BB8-4A29-A01D-25D7893AA687}" type="datetime1">
              <a:rPr lang="en-IN" altLang="en-US" smtClean="0"/>
              <a:pPr fontAlgn="base">
                <a:spcBef>
                  <a:spcPct val="0"/>
                </a:spcBef>
                <a:spcAft>
                  <a:spcPts val="600"/>
                </a:spcAft>
                <a:defRPr/>
              </a:pPr>
              <a:t>13-02-2024</a:t>
            </a:fld>
            <a:endParaRPr lang="en-IN" altLang="en-US"/>
          </a:p>
        </p:txBody>
      </p:sp>
      <p:sp>
        <p:nvSpPr>
          <p:cNvPr id="14378" name="Footer Placeholder 4">
            <a:extLst>
              <a:ext uri="{FF2B5EF4-FFF2-40B4-BE49-F238E27FC236}">
                <a16:creationId xmlns:a16="http://schemas.microsoft.com/office/drawing/2014/main" id="{AF670330-8B95-A8E2-5A5C-B842FFDD65ED}"/>
              </a:ext>
            </a:extLst>
          </p:cNvPr>
          <p:cNvSpPr>
            <a:spLocks noGrp="1"/>
          </p:cNvSpPr>
          <p:nvPr>
            <p:ph type="ftr" sz="quarter" idx="11"/>
          </p:nvPr>
        </p:nvSpPr>
        <p:spPr bwMode="auto">
          <a:xfrm>
            <a:off x="4038600" y="6356350"/>
            <a:ext cx="4114800" cy="365125"/>
          </a:xfrm>
        </p:spPr>
        <p:txBody>
          <a:bodyPr numCol="1" anchorCtr="0" compatLnSpc="1">
            <a:prstTxWarp prst="textNoShape">
              <a:avLst/>
            </a:prstTxWarp>
            <a:norm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ts val="600"/>
              </a:spcAft>
              <a:defRPr/>
            </a:pPr>
            <a:r>
              <a:rPr lang="en-US" altLang="en-US"/>
              <a:t>Project Presentation 2023</a:t>
            </a:r>
            <a:endParaRPr lang="en-IN" altLang="en-US"/>
          </a:p>
        </p:txBody>
      </p:sp>
      <p:sp>
        <p:nvSpPr>
          <p:cNvPr id="13355" name="Slide Number Placeholder 5">
            <a:extLst>
              <a:ext uri="{FF2B5EF4-FFF2-40B4-BE49-F238E27FC236}">
                <a16:creationId xmlns:a16="http://schemas.microsoft.com/office/drawing/2014/main" id="{FD62CB90-51FC-3112-D16A-71D925F8D683}"/>
              </a:ext>
            </a:extLst>
          </p:cNvPr>
          <p:cNvSpPr>
            <a:spLocks noGrp="1"/>
          </p:cNvSpPr>
          <p:nvPr>
            <p:ph type="sldNum" sz="quarter" idx="12"/>
          </p:nvPr>
        </p:nvSpPr>
        <p:spPr bwMode="auto">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36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32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8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spcBef>
                <a:spcPct val="0"/>
              </a:spcBef>
              <a:spcAft>
                <a:spcPts val="600"/>
              </a:spcAft>
              <a:buFontTx/>
              <a:buNone/>
            </a:pPr>
            <a:fld id="{E303884B-70F9-460B-B2B9-D913191FF0C3}" type="slidenum">
              <a:rPr lang="en-IN" altLang="en-US" sz="1700" smtClean="0"/>
              <a:pPr>
                <a:spcBef>
                  <a:spcPct val="0"/>
                </a:spcBef>
                <a:spcAft>
                  <a:spcPts val="600"/>
                </a:spcAft>
                <a:buFontTx/>
                <a:buNone/>
              </a:pPr>
              <a:t>3</a:t>
            </a:fld>
            <a:endParaRPr lang="en-IN" altLang="en-US" sz="1700"/>
          </a:p>
        </p:txBody>
      </p:sp>
      <p:graphicFrame>
        <p:nvGraphicFramePr>
          <p:cNvPr id="7" name="Table 7">
            <a:extLst>
              <a:ext uri="{FF2B5EF4-FFF2-40B4-BE49-F238E27FC236}">
                <a16:creationId xmlns:a16="http://schemas.microsoft.com/office/drawing/2014/main" id="{B1E6C8AE-23AF-EB0A-D7E6-640E9E6B6970}"/>
              </a:ext>
            </a:extLst>
          </p:cNvPr>
          <p:cNvGraphicFramePr>
            <a:graphicFrameLocks noGrp="1"/>
          </p:cNvGraphicFramePr>
          <p:nvPr>
            <p:ph idx="1"/>
            <p:extLst>
              <p:ext uri="{D42A27DB-BD31-4B8C-83A1-F6EECF244321}">
                <p14:modId xmlns:p14="http://schemas.microsoft.com/office/powerpoint/2010/main" val="3120063479"/>
              </p:ext>
            </p:extLst>
          </p:nvPr>
        </p:nvGraphicFramePr>
        <p:xfrm>
          <a:off x="838200" y="2187562"/>
          <a:ext cx="10515602" cy="3627467"/>
        </p:xfrm>
        <a:graphic>
          <a:graphicData uri="http://schemas.openxmlformats.org/drawingml/2006/table">
            <a:tbl>
              <a:tblPr firstRow="1" bandRow="1">
                <a:tableStyleId>{5C22544A-7EE6-4342-B048-85BDC9FD1C3A}</a:tableStyleId>
              </a:tblPr>
              <a:tblGrid>
                <a:gridCol w="1680726">
                  <a:extLst>
                    <a:ext uri="{9D8B030D-6E8A-4147-A177-3AD203B41FA5}">
                      <a16:colId xmlns:a16="http://schemas.microsoft.com/office/drawing/2014/main" val="20000"/>
                    </a:ext>
                  </a:extLst>
                </a:gridCol>
                <a:gridCol w="2340045">
                  <a:extLst>
                    <a:ext uri="{9D8B030D-6E8A-4147-A177-3AD203B41FA5}">
                      <a16:colId xmlns:a16="http://schemas.microsoft.com/office/drawing/2014/main" val="20001"/>
                    </a:ext>
                  </a:extLst>
                </a:gridCol>
                <a:gridCol w="1695445">
                  <a:extLst>
                    <a:ext uri="{9D8B030D-6E8A-4147-A177-3AD203B41FA5}">
                      <a16:colId xmlns:a16="http://schemas.microsoft.com/office/drawing/2014/main" val="20002"/>
                    </a:ext>
                  </a:extLst>
                </a:gridCol>
                <a:gridCol w="1393158">
                  <a:extLst>
                    <a:ext uri="{9D8B030D-6E8A-4147-A177-3AD203B41FA5}">
                      <a16:colId xmlns:a16="http://schemas.microsoft.com/office/drawing/2014/main" val="20003"/>
                    </a:ext>
                  </a:extLst>
                </a:gridCol>
                <a:gridCol w="3406228">
                  <a:extLst>
                    <a:ext uri="{9D8B030D-6E8A-4147-A177-3AD203B41FA5}">
                      <a16:colId xmlns:a16="http://schemas.microsoft.com/office/drawing/2014/main" val="20004"/>
                    </a:ext>
                  </a:extLst>
                </a:gridCol>
              </a:tblGrid>
              <a:tr h="489708">
                <a:tc>
                  <a:txBody>
                    <a:bodyPr/>
                    <a:lstStyle/>
                    <a:p>
                      <a:pPr algn="ctr"/>
                      <a:r>
                        <a:rPr lang="en-US" sz="2400" dirty="0"/>
                        <a:t>Sr. number</a:t>
                      </a:r>
                      <a:endParaRPr lang="en-IN" sz="2400" dirty="0"/>
                    </a:p>
                  </a:txBody>
                  <a:tcPr marL="90687" marR="90687" marT="45343" marB="45343"/>
                </a:tc>
                <a:tc>
                  <a:txBody>
                    <a:bodyPr/>
                    <a:lstStyle/>
                    <a:p>
                      <a:pPr algn="ctr"/>
                      <a:r>
                        <a:rPr lang="en-US" sz="2400" dirty="0"/>
                        <a:t>Paper Title</a:t>
                      </a:r>
                      <a:endParaRPr lang="en-IN" sz="2400" dirty="0"/>
                    </a:p>
                  </a:txBody>
                  <a:tcPr marL="90687" marR="90687" marT="45343" marB="45343"/>
                </a:tc>
                <a:tc>
                  <a:txBody>
                    <a:bodyPr/>
                    <a:lstStyle/>
                    <a:p>
                      <a:pPr algn="ctr"/>
                      <a:r>
                        <a:rPr lang="en-US" sz="2400" dirty="0"/>
                        <a:t>Publisher</a:t>
                      </a:r>
                      <a:endParaRPr lang="en-IN" sz="2400" dirty="0"/>
                    </a:p>
                  </a:txBody>
                  <a:tcPr marL="90687" marR="90687" marT="45343" marB="45343"/>
                </a:tc>
                <a:tc>
                  <a:txBody>
                    <a:bodyPr/>
                    <a:lstStyle/>
                    <a:p>
                      <a:pPr algn="ctr"/>
                      <a:r>
                        <a:rPr lang="en-US" sz="2400" dirty="0"/>
                        <a:t>Year </a:t>
                      </a:r>
                      <a:endParaRPr lang="en-IN" sz="2400" dirty="0"/>
                    </a:p>
                  </a:txBody>
                  <a:tcPr marL="90687" marR="90687" marT="45343" marB="45343"/>
                </a:tc>
                <a:tc>
                  <a:txBody>
                    <a:bodyPr/>
                    <a:lstStyle/>
                    <a:p>
                      <a:pPr algn="ctr"/>
                      <a:r>
                        <a:rPr lang="en-US" sz="2400" dirty="0"/>
                        <a:t>Take-away points</a:t>
                      </a:r>
                      <a:endParaRPr lang="en-IN" sz="2400" dirty="0"/>
                    </a:p>
                  </a:txBody>
                  <a:tcPr marL="90687" marR="90687" marT="45343" marB="45343"/>
                </a:tc>
                <a:extLst>
                  <a:ext uri="{0D108BD9-81ED-4DB2-BD59-A6C34878D82A}">
                    <a16:rowId xmlns:a16="http://schemas.microsoft.com/office/drawing/2014/main" val="10000"/>
                  </a:ext>
                </a:extLst>
              </a:tr>
              <a:tr h="761768">
                <a:tc>
                  <a:txBody>
                    <a:bodyPr/>
                    <a:lstStyle/>
                    <a:p>
                      <a:pPr algn="ctr"/>
                      <a:r>
                        <a:rPr lang="en-IN" sz="2400" dirty="0"/>
                        <a:t>1.</a:t>
                      </a:r>
                    </a:p>
                  </a:txBody>
                  <a:tcPr marL="90687" marR="90687" marT="45343" marB="45343"/>
                </a:tc>
                <a:tc>
                  <a:txBody>
                    <a:bodyPr/>
                    <a:lstStyle/>
                    <a:p>
                      <a:pPr lvl="0" algn="ctr">
                        <a:buNone/>
                      </a:pPr>
                      <a:r>
                        <a:rPr lang="en-IN" sz="1400" b="1" i="0" u="none" strike="noStrike" noProof="0" dirty="0">
                          <a:solidFill>
                            <a:srgbClr val="333333"/>
                          </a:solidFill>
                          <a:latin typeface="Calibri"/>
                        </a:rPr>
                        <a:t>Machine Learning-Based Credit Card Fraud Detection Using Genetic Algorithm</a:t>
                      </a:r>
                      <a:endParaRPr lang="en-US" sz="1400" b="1" dirty="0"/>
                    </a:p>
                  </a:txBody>
                  <a:tcPr marL="90687" marR="90687" marT="45343" marB="45343"/>
                </a:tc>
                <a:tc>
                  <a:txBody>
                    <a:bodyPr/>
                    <a:lstStyle/>
                    <a:p>
                      <a:pPr lvl="0" algn="ctr">
                        <a:buNone/>
                      </a:pPr>
                      <a:r>
                        <a:rPr lang="en-IN" sz="1400" b="1" i="0" u="none" strike="noStrike" noProof="0" dirty="0">
                          <a:solidFill>
                            <a:srgbClr val="333333"/>
                          </a:solidFill>
                          <a:latin typeface="Calibri"/>
                        </a:rPr>
                        <a:t>Journal of Big Data</a:t>
                      </a:r>
                      <a:endParaRPr lang="en-US" sz="1400" b="1" dirty="0"/>
                    </a:p>
                  </a:txBody>
                  <a:tcPr marL="90687" marR="90687" marT="45343" marB="45343"/>
                </a:tc>
                <a:tc>
                  <a:txBody>
                    <a:bodyPr/>
                    <a:lstStyle/>
                    <a:p>
                      <a:pPr algn="ctr"/>
                      <a:r>
                        <a:rPr lang="en-IN" sz="1600" dirty="0"/>
                        <a:t>2022</a:t>
                      </a:r>
                    </a:p>
                  </a:txBody>
                  <a:tcPr marL="90687" marR="90687" marT="45343" marB="45343"/>
                </a:tc>
                <a:tc>
                  <a:txBody>
                    <a:bodyPr/>
                    <a:lstStyle/>
                    <a:p>
                      <a:pPr lvl="0" algn="ctr">
                        <a:buNone/>
                      </a:pPr>
                      <a:r>
                        <a:rPr lang="en-IN" sz="1400" b="1" i="0" u="none" strike="noStrike" noProof="0" dirty="0">
                          <a:solidFill>
                            <a:schemeClr val="tx1"/>
                          </a:solidFill>
                          <a:latin typeface="Calibri"/>
                        </a:rPr>
                        <a:t>Fraud detection, machine learning, genetic algorithm.</a:t>
                      </a:r>
                      <a:endParaRPr lang="en-US" sz="1400" b="1" dirty="0">
                        <a:solidFill>
                          <a:schemeClr val="tx1"/>
                        </a:solidFill>
                      </a:endParaRPr>
                    </a:p>
                  </a:txBody>
                  <a:tcPr marL="90687" marR="90687" marT="45343" marB="45343"/>
                </a:tc>
                <a:extLst>
                  <a:ext uri="{0D108BD9-81ED-4DB2-BD59-A6C34878D82A}">
                    <a16:rowId xmlns:a16="http://schemas.microsoft.com/office/drawing/2014/main" val="10001"/>
                  </a:ext>
                </a:extLst>
              </a:tr>
              <a:tr h="852455">
                <a:tc>
                  <a:txBody>
                    <a:bodyPr/>
                    <a:lstStyle/>
                    <a:p>
                      <a:pPr algn="ctr"/>
                      <a:r>
                        <a:rPr lang="en-IN" sz="2400" dirty="0"/>
                        <a:t>2.</a:t>
                      </a:r>
                    </a:p>
                  </a:txBody>
                  <a:tcPr marL="90687" marR="90687" marT="45343" marB="45343"/>
                </a:tc>
                <a:tc>
                  <a:txBody>
                    <a:bodyPr/>
                    <a:lstStyle/>
                    <a:p>
                      <a:pPr lvl="0" algn="ctr">
                        <a:buNone/>
                      </a:pPr>
                      <a:r>
                        <a:rPr lang="en-IN" sz="1400" b="1" i="0" u="none" strike="noStrike" noProof="0" dirty="0">
                          <a:solidFill>
                            <a:srgbClr val="333333"/>
                          </a:solidFill>
                          <a:latin typeface="Calibri"/>
                        </a:rPr>
                        <a:t>Credit Card Fraud Detection using Machine Learning and Data Science</a:t>
                      </a:r>
                      <a:endParaRPr lang="en-US" sz="1400" b="1" dirty="0"/>
                    </a:p>
                  </a:txBody>
                  <a:tcPr marL="90687" marR="90687" marT="45343" marB="45343"/>
                </a:tc>
                <a:tc>
                  <a:txBody>
                    <a:bodyPr/>
                    <a:lstStyle/>
                    <a:p>
                      <a:pPr lvl="0" algn="ctr">
                        <a:buNone/>
                      </a:pPr>
                      <a:r>
                        <a:rPr lang="en-IN" sz="1600" b="0" i="0" u="none" strike="noStrike" noProof="0" dirty="0">
                          <a:latin typeface="Calibri"/>
                        </a:rPr>
                        <a:t>SRM Institute of Science and Technology</a:t>
                      </a:r>
                      <a:endParaRPr lang="en-US" sz="1600" dirty="0"/>
                    </a:p>
                  </a:txBody>
                  <a:tcPr marL="90687" marR="90687" marT="45343" marB="45343"/>
                </a:tc>
                <a:tc>
                  <a:txBody>
                    <a:bodyPr/>
                    <a:lstStyle/>
                    <a:p>
                      <a:pPr algn="ctr"/>
                      <a:r>
                        <a:rPr lang="en-IN" sz="1600" dirty="0"/>
                        <a:t>2019</a:t>
                      </a:r>
                    </a:p>
                  </a:txBody>
                  <a:tcPr marL="90687" marR="90687" marT="45343" marB="45343"/>
                </a:tc>
                <a:tc>
                  <a:txBody>
                    <a:bodyPr/>
                    <a:lstStyle/>
                    <a:p>
                      <a:pPr lvl="0" algn="ctr">
                        <a:buNone/>
                      </a:pPr>
                      <a:r>
                        <a:rPr lang="en-IN" sz="1600" b="1" i="0" u="none" strike="noStrike" noProof="0">
                          <a:solidFill>
                            <a:srgbClr val="333333"/>
                          </a:solidFill>
                          <a:latin typeface="Calibri"/>
                        </a:rPr>
                        <a:t>anomaly </a:t>
                      </a:r>
                      <a:r>
                        <a:rPr lang="en-IN" sz="1600" b="1" i="0" u="none" strike="noStrike" noProof="0" dirty="0">
                          <a:solidFill>
                            <a:srgbClr val="333333"/>
                          </a:solidFill>
                          <a:latin typeface="Calibri"/>
                        </a:rPr>
                        <a:t>detection, fraud detection, local outlier factor, isolation forest algorithm</a:t>
                      </a:r>
                      <a:endParaRPr lang="en-US" sz="1600" b="1" dirty="0"/>
                    </a:p>
                  </a:txBody>
                  <a:tcPr marL="90687" marR="90687" marT="45343" marB="45343"/>
                </a:tc>
                <a:extLst>
                  <a:ext uri="{0D108BD9-81ED-4DB2-BD59-A6C34878D82A}">
                    <a16:rowId xmlns:a16="http://schemas.microsoft.com/office/drawing/2014/main" val="10002"/>
                  </a:ext>
                </a:extLst>
              </a:tr>
              <a:tr h="761768">
                <a:tc>
                  <a:txBody>
                    <a:bodyPr/>
                    <a:lstStyle/>
                    <a:p>
                      <a:pPr algn="ctr"/>
                      <a:r>
                        <a:rPr lang="en-IN" sz="2400" dirty="0"/>
                        <a:t>3.</a:t>
                      </a:r>
                    </a:p>
                  </a:txBody>
                  <a:tcPr marL="90687" marR="90687" marT="45343" marB="45343"/>
                </a:tc>
                <a:tc>
                  <a:txBody>
                    <a:bodyPr/>
                    <a:lstStyle/>
                    <a:p>
                      <a:pPr lvl="0" algn="ctr">
                        <a:buNone/>
                      </a:pPr>
                      <a:r>
                        <a:rPr lang="en-IN" sz="1400" b="1" i="0" u="none" strike="noStrike" noProof="0" dirty="0">
                          <a:solidFill>
                            <a:schemeClr val="tx1"/>
                          </a:solidFill>
                          <a:latin typeface="Calibri"/>
                        </a:rPr>
                        <a:t>A Survey of Machine Learning Techniques for Credit Card Fraud Detection</a:t>
                      </a:r>
                      <a:endParaRPr lang="en-US" sz="1400" b="1" dirty="0">
                        <a:solidFill>
                          <a:schemeClr val="tx1"/>
                        </a:solidFill>
                      </a:endParaRPr>
                    </a:p>
                  </a:txBody>
                  <a:tcPr marL="90687" marR="90687" marT="45343" marB="45343"/>
                </a:tc>
                <a:tc>
                  <a:txBody>
                    <a:bodyPr/>
                    <a:lstStyle/>
                    <a:p>
                      <a:pPr algn="ctr"/>
                      <a:r>
                        <a:rPr lang="en-IN" sz="1800" dirty="0"/>
                        <a:t>IEEE</a:t>
                      </a:r>
                    </a:p>
                  </a:txBody>
                  <a:tcPr marL="90687" marR="90687" marT="45343" marB="45343"/>
                </a:tc>
                <a:tc>
                  <a:txBody>
                    <a:bodyPr/>
                    <a:lstStyle/>
                    <a:p>
                      <a:pPr algn="ctr"/>
                      <a:r>
                        <a:rPr lang="en-IN" sz="1600" dirty="0"/>
                        <a:t>2018</a:t>
                      </a:r>
                    </a:p>
                  </a:txBody>
                  <a:tcPr marL="90687" marR="90687" marT="45343" marB="45343"/>
                </a:tc>
                <a:tc>
                  <a:txBody>
                    <a:bodyPr/>
                    <a:lstStyle/>
                    <a:p>
                      <a:pPr lvl="0" algn="ctr">
                        <a:buNone/>
                      </a:pPr>
                      <a:r>
                        <a:rPr lang="en-IN" sz="1400" b="1" i="0" u="none" strike="noStrike" noProof="0" dirty="0">
                          <a:solidFill>
                            <a:schemeClr val="tx1"/>
                          </a:solidFill>
                          <a:latin typeface="Calibri"/>
                        </a:rPr>
                        <a:t>Machine Learning, Credit Card Fraud Detection, Survey</a:t>
                      </a:r>
                      <a:endParaRPr lang="en-US" sz="1400" b="1" dirty="0">
                        <a:solidFill>
                          <a:schemeClr val="tx1"/>
                        </a:solidFill>
                      </a:endParaRPr>
                    </a:p>
                  </a:txBody>
                  <a:tcPr marL="90687" marR="90687" marT="45343" marB="45343"/>
                </a:tc>
                <a:extLst>
                  <a:ext uri="{0D108BD9-81ED-4DB2-BD59-A6C34878D82A}">
                    <a16:rowId xmlns:a16="http://schemas.microsoft.com/office/drawing/2014/main" val="10003"/>
                  </a:ext>
                </a:extLst>
              </a:tr>
              <a:tr h="761768">
                <a:tc>
                  <a:txBody>
                    <a:bodyPr/>
                    <a:lstStyle/>
                    <a:p>
                      <a:pPr algn="ctr"/>
                      <a:r>
                        <a:rPr lang="en-IN" sz="2400" dirty="0"/>
                        <a:t>4.</a:t>
                      </a:r>
                    </a:p>
                  </a:txBody>
                  <a:tcPr marL="90687" marR="90687" marT="45343" marB="45343"/>
                </a:tc>
                <a:tc>
                  <a:txBody>
                    <a:bodyPr/>
                    <a:lstStyle/>
                    <a:p>
                      <a:pPr lvl="0" algn="ctr">
                        <a:buNone/>
                      </a:pPr>
                      <a:r>
                        <a:rPr lang="en-IN" sz="1400" b="1" i="0" u="none" strike="noStrike" noProof="0" dirty="0">
                          <a:solidFill>
                            <a:schemeClr val="tx1"/>
                          </a:solidFill>
                          <a:latin typeface="Calibri"/>
                        </a:rPr>
                        <a:t>Enhanced Credit Card Fraud Detection Using Ensemble Learning Techniques</a:t>
                      </a:r>
                      <a:endParaRPr lang="en-US" sz="1400" b="1" dirty="0">
                        <a:solidFill>
                          <a:schemeClr val="tx1"/>
                        </a:solidFill>
                      </a:endParaRPr>
                    </a:p>
                  </a:txBody>
                  <a:tcPr marL="90687" marR="90687" marT="45343" marB="45343"/>
                </a:tc>
                <a:tc>
                  <a:txBody>
                    <a:bodyPr/>
                    <a:lstStyle/>
                    <a:p>
                      <a:pPr lvl="0" algn="ctr">
                        <a:buNone/>
                      </a:pPr>
                      <a:r>
                        <a:rPr lang="en-IN" sz="1400" b="1" i="0" u="none" strike="noStrike" noProof="0" dirty="0">
                          <a:solidFill>
                            <a:schemeClr val="tx1"/>
                          </a:solidFill>
                          <a:latin typeface="Calibri"/>
                        </a:rPr>
                        <a:t>Elsevier</a:t>
                      </a:r>
                      <a:endParaRPr lang="en-US" sz="1400" b="1" dirty="0">
                        <a:solidFill>
                          <a:schemeClr val="tx1"/>
                        </a:solidFill>
                      </a:endParaRPr>
                    </a:p>
                  </a:txBody>
                  <a:tcPr marL="90687" marR="90687" marT="45343" marB="45343"/>
                </a:tc>
                <a:tc>
                  <a:txBody>
                    <a:bodyPr/>
                    <a:lstStyle/>
                    <a:p>
                      <a:pPr algn="ctr"/>
                      <a:r>
                        <a:rPr lang="en-IN" sz="1600" dirty="0"/>
                        <a:t>2020</a:t>
                      </a:r>
                    </a:p>
                  </a:txBody>
                  <a:tcPr marL="90687" marR="90687" marT="45343" marB="45343"/>
                </a:tc>
                <a:tc>
                  <a:txBody>
                    <a:bodyPr/>
                    <a:lstStyle/>
                    <a:p>
                      <a:pPr lvl="0" algn="ctr">
                        <a:buNone/>
                      </a:pPr>
                      <a:r>
                        <a:rPr lang="en-IN" sz="1400" b="1" i="0" u="none" strike="noStrike" noProof="0" dirty="0">
                          <a:solidFill>
                            <a:schemeClr val="tx1"/>
                          </a:solidFill>
                          <a:latin typeface="Calibri"/>
                        </a:rPr>
                        <a:t>Ensemble Learning, Credit Card Fraud Detection, Machine Learning</a:t>
                      </a:r>
                      <a:endParaRPr lang="en-US" sz="1400" b="1" dirty="0">
                        <a:solidFill>
                          <a:schemeClr val="tx1"/>
                        </a:solidFill>
                      </a:endParaRPr>
                    </a:p>
                  </a:txBody>
                  <a:tcPr marL="90687" marR="90687" marT="45343" marB="45343"/>
                </a:tc>
                <a:extLst>
                  <a:ext uri="{0D108BD9-81ED-4DB2-BD59-A6C34878D82A}">
                    <a16:rowId xmlns:a16="http://schemas.microsoft.com/office/drawing/2014/main" val="10004"/>
                  </a:ext>
                </a:extLst>
              </a:tr>
            </a:tbl>
          </a:graphicData>
        </a:graphic>
      </p:graphicFrame>
      <p:pic>
        <p:nvPicPr>
          <p:cNvPr id="2" name="Picture 1" descr="A yellow and black sign with black text&#10;&#10;Description automatically generated">
            <a:extLst>
              <a:ext uri="{FF2B5EF4-FFF2-40B4-BE49-F238E27FC236}">
                <a16:creationId xmlns:a16="http://schemas.microsoft.com/office/drawing/2014/main" id="{DFB63A17-8855-968D-3114-3C27FA040F69}"/>
              </a:ext>
            </a:extLst>
          </p:cNvPr>
          <p:cNvPicPr>
            <a:picLocks noChangeAspect="1"/>
          </p:cNvPicPr>
          <p:nvPr/>
        </p:nvPicPr>
        <p:blipFill>
          <a:blip r:embed="rId2"/>
          <a:stretch>
            <a:fillRect/>
          </a:stretch>
        </p:blipFill>
        <p:spPr>
          <a:xfrm>
            <a:off x="9290697" y="0"/>
            <a:ext cx="2905125" cy="762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443" name="Rectangle 14442">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44" name="Freeform: Shape 14443">
            <a:extLst>
              <a:ext uri="{FF2B5EF4-FFF2-40B4-BE49-F238E27FC236}">
                <a16:creationId xmlns:a16="http://schemas.microsoft.com/office/drawing/2014/main" id="{4F2E2428-58BA-458D-AA54-05502E63F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48215"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338" name="Title 1">
            <a:extLst>
              <a:ext uri="{FF2B5EF4-FFF2-40B4-BE49-F238E27FC236}">
                <a16:creationId xmlns:a16="http://schemas.microsoft.com/office/drawing/2014/main" id="{3AC9D143-922A-F2A1-D56C-1A0E7D050266}"/>
              </a:ext>
            </a:extLst>
          </p:cNvPr>
          <p:cNvSpPr>
            <a:spLocks noGrp="1"/>
          </p:cNvSpPr>
          <p:nvPr>
            <p:ph type="title"/>
          </p:nvPr>
        </p:nvSpPr>
        <p:spPr>
          <a:xfrm>
            <a:off x="1137034" y="609600"/>
            <a:ext cx="6881026" cy="1322887"/>
          </a:xfrm>
        </p:spPr>
        <p:txBody>
          <a:bodyPr>
            <a:normAutofit/>
          </a:bodyPr>
          <a:lstStyle/>
          <a:p>
            <a:pPr eaLnBrk="1" hangingPunct="1"/>
            <a:r>
              <a:rPr lang="en-IN" altLang="en-US"/>
              <a:t>Objectives of the Project (W5)</a:t>
            </a:r>
          </a:p>
        </p:txBody>
      </p:sp>
      <p:sp>
        <p:nvSpPr>
          <p:cNvPr id="14342" name="Content Placeholder 2">
            <a:extLst>
              <a:ext uri="{FF2B5EF4-FFF2-40B4-BE49-F238E27FC236}">
                <a16:creationId xmlns:a16="http://schemas.microsoft.com/office/drawing/2014/main" id="{8C8E33E8-40AA-91F0-A76A-4C2A76C467C3}"/>
              </a:ext>
            </a:extLst>
          </p:cNvPr>
          <p:cNvSpPr>
            <a:spLocks noGrp="1"/>
          </p:cNvSpPr>
          <p:nvPr>
            <p:ph idx="1"/>
          </p:nvPr>
        </p:nvSpPr>
        <p:spPr>
          <a:xfrm>
            <a:off x="1137034" y="2194102"/>
            <a:ext cx="6573951" cy="3908585"/>
          </a:xfrm>
        </p:spPr>
        <p:txBody>
          <a:bodyPr vert="horz" lIns="91440" tIns="45720" rIns="91440" bIns="45720" numCol="1" anchorCtr="0" compatLnSpc="1">
            <a:prstTxWarp prst="textNoShape">
              <a:avLst/>
            </a:prstTxWarp>
            <a:normAutofit/>
          </a:bodyPr>
          <a:lstStyle/>
          <a:p>
            <a:pPr marL="457200" lvl="1" indent="0">
              <a:spcAft>
                <a:spcPts val="0"/>
              </a:spcAft>
              <a:buNone/>
            </a:pPr>
            <a:endParaRPr lang="en-US" sz="1300">
              <a:ea typeface="+mn-lt"/>
              <a:cs typeface="+mn-lt"/>
            </a:endParaRPr>
          </a:p>
          <a:p>
            <a:pPr marL="0" indent="0">
              <a:buNone/>
            </a:pPr>
            <a:endParaRPr lang="en-US" sz="1300">
              <a:cs typeface="Calibri"/>
            </a:endParaRPr>
          </a:p>
          <a:p>
            <a:pPr marL="171450" indent="-171450"/>
            <a:r>
              <a:rPr lang="en-IN" sz="1300">
                <a:ea typeface="+mn-lt"/>
                <a:cs typeface="+mn-lt"/>
              </a:rPr>
              <a:t>we're focused on developing a user-friendly website for credit card transactions. We'll create robust backend algorithms using machine learning or rules to spot potential fraud. </a:t>
            </a:r>
            <a:endParaRPr lang="en-IN" sz="1300">
              <a:cs typeface="Calibri"/>
            </a:endParaRPr>
          </a:p>
          <a:p>
            <a:pPr marL="171450" indent="-171450"/>
            <a:r>
              <a:rPr lang="en-US" sz="1300">
                <a:ea typeface="+mn-lt"/>
                <a:cs typeface="+mn-lt"/>
              </a:rPr>
              <a:t>We selected this project to minimize credit card fraud by developing an advanced detection system within the website. Ensuring security is crucial to protect users and the organization from potential losses.</a:t>
            </a:r>
            <a:endParaRPr lang="en-US" sz="1300">
              <a:cs typeface="Calibri"/>
            </a:endParaRPr>
          </a:p>
          <a:p>
            <a:pPr marL="171450" indent="-171450"/>
            <a:r>
              <a:rPr lang="en-IN" sz="1300">
                <a:ea typeface="+mn-lt"/>
                <a:cs typeface="+mn-lt"/>
              </a:rPr>
              <a:t>The project is helpful in various contexts, including e-commerce platforms, financial institutions, and online payment gateways. It enhances security measures, reduces financial risks, preserves user trust, and ensures compliance with regulatory standards related to credit card transactions.</a:t>
            </a:r>
            <a:endParaRPr lang="en-US" sz="1300">
              <a:cs typeface="Calibri"/>
            </a:endParaRPr>
          </a:p>
          <a:p>
            <a:pPr marL="171450" indent="-171450"/>
            <a:r>
              <a:rPr lang="en-IN" sz="1300">
                <a:ea typeface="+mn-lt"/>
                <a:cs typeface="+mn-lt"/>
              </a:rPr>
              <a:t>The project can be implemented when resources, including skilled personnel and technological infrastructure, are secured, and planning stages are completed.</a:t>
            </a:r>
            <a:endParaRPr lang="en-US" sz="1300">
              <a:cs typeface="Calibri"/>
            </a:endParaRPr>
          </a:p>
          <a:p>
            <a:pPr marL="171450" indent="-171450"/>
            <a:r>
              <a:rPr lang="en-US" sz="1300">
                <a:ea typeface="+mn-lt"/>
                <a:cs typeface="+mn-lt"/>
              </a:rPr>
              <a:t>Users, businesses, financial institutions, and regulatory bodies benefit from enhanced security, reduced financial risks, and improved regulatory compliance.</a:t>
            </a:r>
            <a:endParaRPr lang="en-US" sz="1300">
              <a:cs typeface="Calibri"/>
            </a:endParaRPr>
          </a:p>
          <a:p>
            <a:pPr marL="171450" indent="-171450"/>
            <a:endParaRPr lang="en-US" sz="1300">
              <a:cs typeface="Calibri"/>
            </a:endParaRPr>
          </a:p>
          <a:p>
            <a:pPr marL="171450" indent="-171450"/>
            <a:endParaRPr lang="en-IN" sz="1300">
              <a:cs typeface="Calibri"/>
            </a:endParaRPr>
          </a:p>
          <a:p>
            <a:pPr marL="171450" indent="-171450"/>
            <a:endParaRPr lang="en-IN" sz="1300">
              <a:cs typeface="Calibri"/>
            </a:endParaRPr>
          </a:p>
        </p:txBody>
      </p:sp>
      <p:pic>
        <p:nvPicPr>
          <p:cNvPr id="14421" name="Graphic 14420" descr="Credit card">
            <a:extLst>
              <a:ext uri="{FF2B5EF4-FFF2-40B4-BE49-F238E27FC236}">
                <a16:creationId xmlns:a16="http://schemas.microsoft.com/office/drawing/2014/main" id="{666079E5-52FB-0D8F-B998-FDD4AD6020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95981" y="1990229"/>
            <a:ext cx="2906973" cy="2906973"/>
          </a:xfrm>
          <a:prstGeom prst="rect">
            <a:avLst/>
          </a:prstGeom>
        </p:spPr>
      </p:pic>
      <p:sp>
        <p:nvSpPr>
          <p:cNvPr id="14377" name="Date Placeholder 3">
            <a:extLst>
              <a:ext uri="{FF2B5EF4-FFF2-40B4-BE49-F238E27FC236}">
                <a16:creationId xmlns:a16="http://schemas.microsoft.com/office/drawing/2014/main" id="{A42F2D04-2B5C-23DF-07FB-370F0014E45D}"/>
              </a:ext>
            </a:extLst>
          </p:cNvPr>
          <p:cNvSpPr>
            <a:spLocks noGrp="1"/>
          </p:cNvSpPr>
          <p:nvPr>
            <p:ph type="dt" sz="quarter" idx="10"/>
          </p:nvPr>
        </p:nvSpPr>
        <p:spPr bwMode="auto">
          <a:xfrm>
            <a:off x="838200" y="6356350"/>
            <a:ext cx="2743200" cy="365125"/>
          </a:xfrm>
        </p:spPr>
        <p:txBody>
          <a:bodyPr numCol="1" anchorCtr="0" compatLnSpc="1">
            <a:prstTxWarp prst="textNoShape">
              <a:avLst/>
            </a:prstTxWarp>
            <a:norm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ts val="600"/>
              </a:spcAft>
              <a:defRPr/>
            </a:pPr>
            <a:fld id="{24CD071C-7BB8-4A29-A01D-25D7893AA687}" type="datetime1">
              <a:rPr lang="en-IN" altLang="en-US" sz="1000">
                <a:solidFill>
                  <a:schemeClr val="tx1">
                    <a:lumMod val="50000"/>
                    <a:lumOff val="50000"/>
                  </a:schemeClr>
                </a:solidFill>
              </a:rPr>
              <a:pPr fontAlgn="base">
                <a:spcBef>
                  <a:spcPct val="0"/>
                </a:spcBef>
                <a:spcAft>
                  <a:spcPts val="600"/>
                </a:spcAft>
                <a:defRPr/>
              </a:pPr>
              <a:t>13-02-2024</a:t>
            </a:fld>
            <a:endParaRPr lang="en-IN" altLang="en-US" sz="1000">
              <a:solidFill>
                <a:schemeClr val="tx1">
                  <a:lumMod val="50000"/>
                  <a:lumOff val="50000"/>
                </a:schemeClr>
              </a:solidFill>
            </a:endParaRPr>
          </a:p>
        </p:txBody>
      </p:sp>
      <p:sp>
        <p:nvSpPr>
          <p:cNvPr id="14378" name="Footer Placeholder 4">
            <a:extLst>
              <a:ext uri="{FF2B5EF4-FFF2-40B4-BE49-F238E27FC236}">
                <a16:creationId xmlns:a16="http://schemas.microsoft.com/office/drawing/2014/main" id="{EB5FD750-4920-B5F0-40B5-68342B2834C9}"/>
              </a:ext>
            </a:extLst>
          </p:cNvPr>
          <p:cNvSpPr>
            <a:spLocks noGrp="1"/>
          </p:cNvSpPr>
          <p:nvPr>
            <p:ph type="ftr" sz="quarter" idx="11"/>
          </p:nvPr>
        </p:nvSpPr>
        <p:spPr bwMode="auto">
          <a:xfrm>
            <a:off x="4038600" y="6356350"/>
            <a:ext cx="4114800" cy="365125"/>
          </a:xfrm>
        </p:spPr>
        <p:txBody>
          <a:bodyPr numCol="1" anchorCtr="0" compatLnSpc="1">
            <a:prstTxWarp prst="textNoShape">
              <a:avLst/>
            </a:prstTxWarp>
            <a:norm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ts val="600"/>
              </a:spcAft>
              <a:defRPr/>
            </a:pPr>
            <a:r>
              <a:rPr lang="en-US" altLang="en-US" sz="1000">
                <a:solidFill>
                  <a:schemeClr val="tx1">
                    <a:lumMod val="50000"/>
                    <a:lumOff val="50000"/>
                  </a:schemeClr>
                </a:solidFill>
              </a:rPr>
              <a:t>Project Presentation 2023</a:t>
            </a:r>
            <a:endParaRPr lang="en-IN" altLang="en-US" sz="1000">
              <a:solidFill>
                <a:schemeClr val="tx1">
                  <a:lumMod val="50000"/>
                  <a:lumOff val="50000"/>
                </a:schemeClr>
              </a:solidFill>
            </a:endParaRPr>
          </a:p>
        </p:txBody>
      </p:sp>
      <p:sp>
        <p:nvSpPr>
          <p:cNvPr id="14341" name="Slide Number Placeholder 5">
            <a:extLst>
              <a:ext uri="{FF2B5EF4-FFF2-40B4-BE49-F238E27FC236}">
                <a16:creationId xmlns:a16="http://schemas.microsoft.com/office/drawing/2014/main" id="{9482DAD7-B673-3DF1-D37B-982C9211FF42}"/>
              </a:ext>
            </a:extLst>
          </p:cNvPr>
          <p:cNvSpPr>
            <a:spLocks noGrp="1"/>
          </p:cNvSpPr>
          <p:nvPr>
            <p:ph type="sldNum" sz="quarter" idx="12"/>
          </p:nvPr>
        </p:nvSpPr>
        <p:spPr bwMode="auto">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36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32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8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spcBef>
                <a:spcPct val="0"/>
              </a:spcBef>
              <a:spcAft>
                <a:spcPts val="600"/>
              </a:spcAft>
              <a:buFontTx/>
              <a:buNone/>
            </a:pPr>
            <a:fld id="{2884FC34-461A-47B3-98D6-CBB81173FB41}" type="slidenum">
              <a:rPr lang="en-IN" altLang="en-US" sz="1000">
                <a:solidFill>
                  <a:schemeClr val="tx1">
                    <a:lumMod val="50000"/>
                    <a:lumOff val="50000"/>
                  </a:schemeClr>
                </a:solidFill>
              </a:rPr>
              <a:pPr>
                <a:spcBef>
                  <a:spcPct val="0"/>
                </a:spcBef>
                <a:spcAft>
                  <a:spcPts val="600"/>
                </a:spcAft>
                <a:buFontTx/>
                <a:buNone/>
              </a:pPr>
              <a:t>4</a:t>
            </a:fld>
            <a:endParaRPr lang="en-IN" altLang="en-US" sz="1000">
              <a:solidFill>
                <a:schemeClr val="tx1">
                  <a:lumMod val="50000"/>
                  <a:lumOff val="50000"/>
                </a:schemeClr>
              </a:solidFill>
            </a:endParaRPr>
          </a:p>
        </p:txBody>
      </p:sp>
      <p:pic>
        <p:nvPicPr>
          <p:cNvPr id="2" name="Picture 1" descr="A yellow and black sign with black text&#10;&#10;Description automatically generated">
            <a:extLst>
              <a:ext uri="{FF2B5EF4-FFF2-40B4-BE49-F238E27FC236}">
                <a16:creationId xmlns:a16="http://schemas.microsoft.com/office/drawing/2014/main" id="{3F1159C2-C3D1-91ED-7A9A-AB4A5CE9F6A1}"/>
              </a:ext>
            </a:extLst>
          </p:cNvPr>
          <p:cNvPicPr>
            <a:picLocks noChangeAspect="1"/>
          </p:cNvPicPr>
          <p:nvPr/>
        </p:nvPicPr>
        <p:blipFill>
          <a:blip r:embed="rId4"/>
          <a:stretch>
            <a:fillRect/>
          </a:stretch>
        </p:blipFill>
        <p:spPr>
          <a:xfrm>
            <a:off x="9290697" y="0"/>
            <a:ext cx="2905125" cy="762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287E8504-56F4-A11A-14F8-4EE6D382C9B0}"/>
              </a:ext>
            </a:extLst>
          </p:cNvPr>
          <p:cNvSpPr>
            <a:spLocks noGrp="1"/>
          </p:cNvSpPr>
          <p:nvPr>
            <p:ph type="title"/>
          </p:nvPr>
        </p:nvSpPr>
        <p:spPr>
          <a:xfrm>
            <a:off x="506413" y="377825"/>
            <a:ext cx="10515600" cy="1325563"/>
          </a:xfrm>
        </p:spPr>
        <p:txBody>
          <a:bodyPr/>
          <a:lstStyle/>
          <a:p>
            <a:pPr eaLnBrk="1" hangingPunct="1"/>
            <a:r>
              <a:rPr lang="en-IN" altLang="en-US"/>
              <a:t>Project Team : Roles and Responsibilities</a:t>
            </a:r>
          </a:p>
        </p:txBody>
      </p:sp>
      <p:sp>
        <p:nvSpPr>
          <p:cNvPr id="14377" name="Date Placeholder 3">
            <a:extLst>
              <a:ext uri="{FF2B5EF4-FFF2-40B4-BE49-F238E27FC236}">
                <a16:creationId xmlns:a16="http://schemas.microsoft.com/office/drawing/2014/main" id="{EAE50A25-D34D-E9A8-AD87-6C3547D5A9D5}"/>
              </a:ext>
            </a:extLst>
          </p:cNvPr>
          <p:cNvSpPr>
            <a:spLocks noGrp="1"/>
          </p:cNvSpPr>
          <p:nvPr>
            <p:ph type="dt" sz="quarter" idx="10"/>
          </p:nvPr>
        </p:nvSpPr>
        <p:spPr bwMode="auto"/>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24CD071C-7BB8-4A29-A01D-25D7893AA687}" type="datetime1">
              <a:rPr lang="en-IN" altLang="en-US" smtClean="0"/>
              <a:pPr fontAlgn="base">
                <a:spcBef>
                  <a:spcPct val="0"/>
                </a:spcBef>
                <a:spcAft>
                  <a:spcPct val="0"/>
                </a:spcAft>
                <a:defRPr/>
              </a:pPr>
              <a:t>13-02-2024</a:t>
            </a:fld>
            <a:endParaRPr lang="en-IN" altLang="en-US"/>
          </a:p>
        </p:txBody>
      </p:sp>
      <p:sp>
        <p:nvSpPr>
          <p:cNvPr id="14378" name="Footer Placeholder 4">
            <a:extLst>
              <a:ext uri="{FF2B5EF4-FFF2-40B4-BE49-F238E27FC236}">
                <a16:creationId xmlns:a16="http://schemas.microsoft.com/office/drawing/2014/main" id="{A8A093CC-C266-26E2-F566-43856ED0815E}"/>
              </a:ext>
            </a:extLst>
          </p:cNvPr>
          <p:cNvSpPr>
            <a:spLocks noGrp="1"/>
          </p:cNvSpPr>
          <p:nvPr>
            <p:ph type="ftr" sz="quarter" idx="11"/>
          </p:nvPr>
        </p:nvSpPr>
        <p:spPr bwMode="auto"/>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a:t>Project Presentation 2023</a:t>
            </a:r>
            <a:endParaRPr lang="en-IN" altLang="en-US"/>
          </a:p>
        </p:txBody>
      </p:sp>
      <p:sp>
        <p:nvSpPr>
          <p:cNvPr id="15365" name="Slide Number Placeholder 5">
            <a:extLst>
              <a:ext uri="{FF2B5EF4-FFF2-40B4-BE49-F238E27FC236}">
                <a16:creationId xmlns:a16="http://schemas.microsoft.com/office/drawing/2014/main" id="{227EFBFE-C865-3C35-B166-E83C529A4BA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36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32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8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8CA0BE59-2C07-4A25-9A9D-8AB290484385}" type="slidenum">
              <a:rPr lang="en-IN" altLang="en-US" sz="1200" smtClean="0"/>
              <a:pPr>
                <a:lnSpc>
                  <a:spcPct val="100000"/>
                </a:lnSpc>
                <a:spcBef>
                  <a:spcPct val="0"/>
                </a:spcBef>
                <a:buFontTx/>
                <a:buNone/>
              </a:pPr>
              <a:t>5</a:t>
            </a:fld>
            <a:endParaRPr lang="en-IN" altLang="en-US" sz="1200"/>
          </a:p>
        </p:txBody>
      </p:sp>
      <p:graphicFrame>
        <p:nvGraphicFramePr>
          <p:cNvPr id="2" name="Table 7">
            <a:extLst>
              <a:ext uri="{FF2B5EF4-FFF2-40B4-BE49-F238E27FC236}">
                <a16:creationId xmlns:a16="http://schemas.microsoft.com/office/drawing/2014/main" id="{942086B9-B17B-8A0C-B4BC-5973F0ECDD22}"/>
              </a:ext>
            </a:extLst>
          </p:cNvPr>
          <p:cNvGraphicFramePr>
            <a:graphicFrameLocks noGrp="1"/>
          </p:cNvGraphicFramePr>
          <p:nvPr>
            <p:ph idx="1"/>
            <p:extLst>
              <p:ext uri="{D42A27DB-BD31-4B8C-83A1-F6EECF244321}">
                <p14:modId xmlns:p14="http://schemas.microsoft.com/office/powerpoint/2010/main" val="3347756054"/>
              </p:ext>
            </p:extLst>
          </p:nvPr>
        </p:nvGraphicFramePr>
        <p:xfrm>
          <a:off x="506413" y="1574800"/>
          <a:ext cx="10475905" cy="3078370"/>
        </p:xfrm>
        <a:graphic>
          <a:graphicData uri="http://schemas.openxmlformats.org/drawingml/2006/table">
            <a:tbl>
              <a:tblPr firstRow="1" bandRow="1">
                <a:tableStyleId>{5C22544A-7EE6-4342-B048-85BDC9FD1C3A}</a:tableStyleId>
              </a:tblPr>
              <a:tblGrid>
                <a:gridCol w="961571">
                  <a:extLst>
                    <a:ext uri="{9D8B030D-6E8A-4147-A177-3AD203B41FA5}">
                      <a16:colId xmlns:a16="http://schemas.microsoft.com/office/drawing/2014/main" val="20000"/>
                    </a:ext>
                  </a:extLst>
                </a:gridCol>
                <a:gridCol w="2748641">
                  <a:extLst>
                    <a:ext uri="{9D8B030D-6E8A-4147-A177-3AD203B41FA5}">
                      <a16:colId xmlns:a16="http://schemas.microsoft.com/office/drawing/2014/main" val="20001"/>
                    </a:ext>
                  </a:extLst>
                </a:gridCol>
                <a:gridCol w="2004785">
                  <a:extLst>
                    <a:ext uri="{9D8B030D-6E8A-4147-A177-3AD203B41FA5}">
                      <a16:colId xmlns:a16="http://schemas.microsoft.com/office/drawing/2014/main" val="20002"/>
                    </a:ext>
                  </a:extLst>
                </a:gridCol>
                <a:gridCol w="1832428">
                  <a:extLst>
                    <a:ext uri="{9D8B030D-6E8A-4147-A177-3AD203B41FA5}">
                      <a16:colId xmlns:a16="http://schemas.microsoft.com/office/drawing/2014/main" val="20003"/>
                    </a:ext>
                  </a:extLst>
                </a:gridCol>
                <a:gridCol w="2928480">
                  <a:extLst>
                    <a:ext uri="{9D8B030D-6E8A-4147-A177-3AD203B41FA5}">
                      <a16:colId xmlns:a16="http://schemas.microsoft.com/office/drawing/2014/main" val="20004"/>
                    </a:ext>
                  </a:extLst>
                </a:gridCol>
              </a:tblGrid>
              <a:tr h="822763">
                <a:tc>
                  <a:txBody>
                    <a:bodyPr/>
                    <a:lstStyle/>
                    <a:p>
                      <a:pPr algn="ctr"/>
                      <a:r>
                        <a:rPr lang="en-US" sz="2400" dirty="0"/>
                        <a:t>Sr. number</a:t>
                      </a:r>
                      <a:endParaRPr lang="en-IN" sz="2400" dirty="0"/>
                    </a:p>
                  </a:txBody>
                  <a:tcPr marT="45709" marB="45709"/>
                </a:tc>
                <a:tc>
                  <a:txBody>
                    <a:bodyPr/>
                    <a:lstStyle/>
                    <a:p>
                      <a:pPr algn="ctr"/>
                      <a:r>
                        <a:rPr lang="en-US" sz="2400" dirty="0"/>
                        <a:t>Team member</a:t>
                      </a:r>
                      <a:endParaRPr lang="en-IN" sz="2400" dirty="0"/>
                    </a:p>
                  </a:txBody>
                  <a:tcPr marT="45709" marB="45709"/>
                </a:tc>
                <a:tc>
                  <a:txBody>
                    <a:bodyPr/>
                    <a:lstStyle/>
                    <a:p>
                      <a:pPr algn="ctr"/>
                      <a:r>
                        <a:rPr lang="en-US" sz="2400" dirty="0"/>
                        <a:t>Enrollment number</a:t>
                      </a:r>
                      <a:endParaRPr lang="en-IN" sz="2400" dirty="0"/>
                    </a:p>
                  </a:txBody>
                  <a:tcPr marT="45709" marB="45709"/>
                </a:tc>
                <a:tc>
                  <a:txBody>
                    <a:bodyPr/>
                    <a:lstStyle/>
                    <a:p>
                      <a:pPr algn="ctr"/>
                      <a:r>
                        <a:rPr lang="en-US" sz="2400" dirty="0"/>
                        <a:t>Role</a:t>
                      </a:r>
                      <a:endParaRPr lang="en-IN" sz="2400" dirty="0"/>
                    </a:p>
                  </a:txBody>
                  <a:tcPr marT="45709" marB="45709"/>
                </a:tc>
                <a:tc>
                  <a:txBody>
                    <a:bodyPr/>
                    <a:lstStyle/>
                    <a:p>
                      <a:pPr algn="ctr"/>
                      <a:r>
                        <a:rPr lang="en-US" sz="2400" dirty="0"/>
                        <a:t>Responsibility</a:t>
                      </a:r>
                      <a:endParaRPr lang="en-IN" sz="2400" dirty="0"/>
                    </a:p>
                  </a:txBody>
                  <a:tcPr marT="45709" marB="45709"/>
                </a:tc>
                <a:extLst>
                  <a:ext uri="{0D108BD9-81ED-4DB2-BD59-A6C34878D82A}">
                    <a16:rowId xmlns:a16="http://schemas.microsoft.com/office/drawing/2014/main" val="10000"/>
                  </a:ext>
                </a:extLst>
              </a:tr>
              <a:tr h="457091">
                <a:tc>
                  <a:txBody>
                    <a:bodyPr/>
                    <a:lstStyle/>
                    <a:p>
                      <a:pPr algn="ctr"/>
                      <a:r>
                        <a:rPr lang="en-IN" sz="2400" dirty="0"/>
                        <a:t>1</a:t>
                      </a:r>
                    </a:p>
                  </a:txBody>
                  <a:tcPr marT="45709" marB="45709"/>
                </a:tc>
                <a:tc>
                  <a:txBody>
                    <a:bodyPr/>
                    <a:lstStyle/>
                    <a:p>
                      <a:pPr lvl="0" algn="ctr">
                        <a:buNone/>
                      </a:pPr>
                      <a:r>
                        <a:rPr lang="en-IN" sz="1400" b="1" i="0" u="none" strike="noStrike" noProof="0" dirty="0">
                          <a:latin typeface="Calibri"/>
                        </a:rPr>
                        <a:t>LOKESH POTHURI</a:t>
                      </a:r>
                      <a:endParaRPr lang="en-US" sz="1400" b="1"/>
                    </a:p>
                  </a:txBody>
                  <a:tcPr marT="45709" marB="45709"/>
                </a:tc>
                <a:tc>
                  <a:txBody>
                    <a:bodyPr/>
                    <a:lstStyle/>
                    <a:p>
                      <a:pPr lvl="0" algn="ctr">
                        <a:buNone/>
                      </a:pPr>
                      <a:r>
                        <a:rPr lang="en-IN" sz="1400" b="1" i="0" u="none" strike="noStrike" noProof="0">
                          <a:latin typeface="Calibri"/>
                        </a:rPr>
                        <a:t>210304124223</a:t>
                      </a:r>
                      <a:endParaRPr lang="en-US" sz="1400" b="1"/>
                    </a:p>
                  </a:txBody>
                  <a:tcPr marT="45709" marB="45709"/>
                </a:tc>
                <a:tc>
                  <a:txBody>
                    <a:bodyPr/>
                    <a:lstStyle/>
                    <a:p>
                      <a:pPr lvl="0" algn="ctr">
                        <a:buNone/>
                      </a:pPr>
                      <a:r>
                        <a:rPr lang="en-IN" sz="1400" b="1" i="0" u="none" strike="noStrike" noProof="0" dirty="0">
                          <a:solidFill>
                            <a:schemeClr val="tx1"/>
                          </a:solidFill>
                          <a:latin typeface="Calibri"/>
                        </a:rPr>
                        <a:t>Project Lead</a:t>
                      </a:r>
                      <a:endParaRPr lang="en-US" sz="1400" dirty="0">
                        <a:solidFill>
                          <a:schemeClr val="tx1"/>
                        </a:solidFill>
                      </a:endParaRPr>
                    </a:p>
                  </a:txBody>
                  <a:tcPr marT="45709" marB="45709"/>
                </a:tc>
                <a:tc>
                  <a:txBody>
                    <a:bodyPr/>
                    <a:lstStyle/>
                    <a:p>
                      <a:pPr lvl="0" algn="ctr">
                        <a:buNone/>
                      </a:pPr>
                      <a:r>
                        <a:rPr lang="en-IN" sz="1200" b="1" i="0" u="none" strike="noStrike" noProof="0" dirty="0">
                          <a:solidFill>
                            <a:schemeClr val="tx1"/>
                          </a:solidFill>
                          <a:latin typeface="Calibri"/>
                        </a:rPr>
                        <a:t>Coordinate, delegate, monitor, communicate, support</a:t>
                      </a:r>
                      <a:endParaRPr lang="en-US" b="1">
                        <a:solidFill>
                          <a:schemeClr val="tx1"/>
                        </a:solidFill>
                      </a:endParaRPr>
                    </a:p>
                  </a:txBody>
                  <a:tcPr marT="45709" marB="45709"/>
                </a:tc>
                <a:extLst>
                  <a:ext uri="{0D108BD9-81ED-4DB2-BD59-A6C34878D82A}">
                    <a16:rowId xmlns:a16="http://schemas.microsoft.com/office/drawing/2014/main" val="10001"/>
                  </a:ext>
                </a:extLst>
              </a:tr>
              <a:tr h="457091">
                <a:tc>
                  <a:txBody>
                    <a:bodyPr/>
                    <a:lstStyle/>
                    <a:p>
                      <a:pPr algn="ctr"/>
                      <a:r>
                        <a:rPr lang="en-IN" sz="2400" dirty="0"/>
                        <a:t>2</a:t>
                      </a:r>
                    </a:p>
                  </a:txBody>
                  <a:tcPr marT="45709" marB="45709"/>
                </a:tc>
                <a:tc>
                  <a:txBody>
                    <a:bodyPr/>
                    <a:lstStyle/>
                    <a:p>
                      <a:pPr lvl="0" algn="ctr">
                        <a:buNone/>
                      </a:pPr>
                      <a:r>
                        <a:rPr lang="en-IN" sz="1400" b="1" i="0" u="none" strike="noStrike" noProof="0" dirty="0">
                          <a:latin typeface="Calibri"/>
                        </a:rPr>
                        <a:t>BHARATH PUJARI </a:t>
                      </a:r>
                      <a:endParaRPr lang="en-US" sz="1400" b="1"/>
                    </a:p>
                  </a:txBody>
                  <a:tcPr marT="45709" marB="45709"/>
                </a:tc>
                <a:tc>
                  <a:txBody>
                    <a:bodyPr/>
                    <a:lstStyle/>
                    <a:p>
                      <a:pPr lvl="0" algn="ctr">
                        <a:buNone/>
                      </a:pPr>
                      <a:r>
                        <a:rPr lang="en-IN" sz="1400" b="1" i="0" u="none" strike="noStrike" noProof="0">
                          <a:latin typeface="Calibri"/>
                        </a:rPr>
                        <a:t>210304124229</a:t>
                      </a:r>
                      <a:endParaRPr lang="en-US" sz="1400" b="1"/>
                    </a:p>
                  </a:txBody>
                  <a:tcPr marT="45709" marB="45709"/>
                </a:tc>
                <a:tc>
                  <a:txBody>
                    <a:bodyPr/>
                    <a:lstStyle/>
                    <a:p>
                      <a:pPr lvl="0" algn="ctr">
                        <a:buNone/>
                      </a:pPr>
                      <a:r>
                        <a:rPr lang="en-IN" sz="1400" b="1" i="0" u="none" strike="noStrike" noProof="0" dirty="0">
                          <a:solidFill>
                            <a:schemeClr val="tx1"/>
                          </a:solidFill>
                          <a:latin typeface="Calibri"/>
                        </a:rPr>
                        <a:t>Machine Learning Engineer</a:t>
                      </a:r>
                      <a:endParaRPr lang="en-US" sz="1400" b="1" dirty="0">
                        <a:solidFill>
                          <a:schemeClr val="tx1"/>
                        </a:solidFill>
                      </a:endParaRPr>
                    </a:p>
                  </a:txBody>
                  <a:tcPr marT="45709" marB="45709"/>
                </a:tc>
                <a:tc>
                  <a:txBody>
                    <a:bodyPr/>
                    <a:lstStyle/>
                    <a:p>
                      <a:pPr lvl="0" algn="ctr">
                        <a:buNone/>
                      </a:pPr>
                      <a:r>
                        <a:rPr lang="en-IN" sz="1200" b="1" i="0" u="none" strike="noStrike" noProof="0" dirty="0">
                          <a:solidFill>
                            <a:schemeClr val="tx1"/>
                          </a:solidFill>
                          <a:latin typeface="Calibri"/>
                        </a:rPr>
                        <a:t>Research, implement, preprocess, evaluate, document</a:t>
                      </a:r>
                      <a:endParaRPr lang="en-US" b="1">
                        <a:solidFill>
                          <a:schemeClr val="tx1"/>
                        </a:solidFill>
                      </a:endParaRPr>
                    </a:p>
                  </a:txBody>
                  <a:tcPr marT="45709" marB="45709"/>
                </a:tc>
                <a:extLst>
                  <a:ext uri="{0D108BD9-81ED-4DB2-BD59-A6C34878D82A}">
                    <a16:rowId xmlns:a16="http://schemas.microsoft.com/office/drawing/2014/main" val="10002"/>
                  </a:ext>
                </a:extLst>
              </a:tr>
              <a:tr h="457091">
                <a:tc>
                  <a:txBody>
                    <a:bodyPr/>
                    <a:lstStyle/>
                    <a:p>
                      <a:pPr algn="ctr"/>
                      <a:r>
                        <a:rPr lang="en-IN" sz="2400"/>
                        <a:t>3</a:t>
                      </a:r>
                    </a:p>
                  </a:txBody>
                  <a:tcPr marT="45709" marB="45709"/>
                </a:tc>
                <a:tc>
                  <a:txBody>
                    <a:bodyPr/>
                    <a:lstStyle/>
                    <a:p>
                      <a:pPr lvl="0" algn="ctr">
                        <a:buNone/>
                      </a:pPr>
                      <a:r>
                        <a:rPr lang="en-IN" sz="1400" b="1" i="0" u="none" strike="noStrike" noProof="0" dirty="0">
                          <a:latin typeface="Calibri"/>
                        </a:rPr>
                        <a:t>RAHUL PEDDI </a:t>
                      </a:r>
                      <a:endParaRPr lang="en-US" sz="1400" b="1"/>
                    </a:p>
                  </a:txBody>
                  <a:tcPr marT="45709" marB="45709"/>
                </a:tc>
                <a:tc>
                  <a:txBody>
                    <a:bodyPr/>
                    <a:lstStyle/>
                    <a:p>
                      <a:pPr lvl="0" algn="ctr">
                        <a:buNone/>
                      </a:pPr>
                      <a:r>
                        <a:rPr lang="en-IN" sz="1400" b="1" i="0" u="none" strike="noStrike" noProof="0">
                          <a:latin typeface="Calibri"/>
                        </a:rPr>
                        <a:t>210304124188</a:t>
                      </a:r>
                      <a:endParaRPr lang="en-US" sz="1400" b="1"/>
                    </a:p>
                  </a:txBody>
                  <a:tcPr marT="45709" marB="45709"/>
                </a:tc>
                <a:tc>
                  <a:txBody>
                    <a:bodyPr/>
                    <a:lstStyle/>
                    <a:p>
                      <a:pPr lvl="0" algn="ctr">
                        <a:buNone/>
                      </a:pPr>
                      <a:r>
                        <a:rPr lang="en-IN" sz="1400" b="1" i="0" u="none" strike="noStrike" noProof="0" dirty="0">
                          <a:solidFill>
                            <a:schemeClr val="tx1"/>
                          </a:solidFill>
                          <a:latin typeface="Calibri"/>
                        </a:rPr>
                        <a:t>Data Engineer</a:t>
                      </a:r>
                      <a:endParaRPr lang="en-US" sz="1400" dirty="0">
                        <a:solidFill>
                          <a:schemeClr val="tx1"/>
                        </a:solidFill>
                      </a:endParaRPr>
                    </a:p>
                  </a:txBody>
                  <a:tcPr marT="45709" marB="45709"/>
                </a:tc>
                <a:tc>
                  <a:txBody>
                    <a:bodyPr/>
                    <a:lstStyle/>
                    <a:p>
                      <a:pPr lvl="0" algn="ctr">
                        <a:buNone/>
                      </a:pPr>
                      <a:r>
                        <a:rPr lang="en-IN" sz="1200" b="1" i="0" u="none" strike="noStrike" noProof="0" dirty="0">
                          <a:solidFill>
                            <a:schemeClr val="tx1"/>
                          </a:solidFill>
                          <a:latin typeface="Calibri"/>
                        </a:rPr>
                        <a:t>Collect, preprocess, design, ensure, document</a:t>
                      </a:r>
                      <a:endParaRPr lang="en-US" b="1">
                        <a:solidFill>
                          <a:schemeClr val="tx1"/>
                        </a:solidFill>
                      </a:endParaRPr>
                    </a:p>
                  </a:txBody>
                  <a:tcPr marT="45709" marB="45709"/>
                </a:tc>
                <a:extLst>
                  <a:ext uri="{0D108BD9-81ED-4DB2-BD59-A6C34878D82A}">
                    <a16:rowId xmlns:a16="http://schemas.microsoft.com/office/drawing/2014/main" val="10003"/>
                  </a:ext>
                </a:extLst>
              </a:tr>
              <a:tr h="457091">
                <a:tc>
                  <a:txBody>
                    <a:bodyPr/>
                    <a:lstStyle/>
                    <a:p>
                      <a:pPr algn="ctr"/>
                      <a:r>
                        <a:rPr lang="en-IN" sz="2400" dirty="0"/>
                        <a:t>4</a:t>
                      </a:r>
                    </a:p>
                  </a:txBody>
                  <a:tcPr marT="45709" marB="45709"/>
                </a:tc>
                <a:tc>
                  <a:txBody>
                    <a:bodyPr/>
                    <a:lstStyle/>
                    <a:p>
                      <a:pPr lvl="0" algn="ctr">
                        <a:buNone/>
                      </a:pPr>
                      <a:r>
                        <a:rPr lang="en-IN" sz="1400" b="1" i="0" u="none" strike="noStrike" noProof="0" dirty="0">
                          <a:latin typeface="Calibri"/>
                        </a:rPr>
                        <a:t>GOPINADH PASUPULETI </a:t>
                      </a:r>
                      <a:endParaRPr lang="en-US" sz="1400" b="1"/>
                    </a:p>
                  </a:txBody>
                  <a:tcPr marT="45709" marB="45709"/>
                </a:tc>
                <a:tc>
                  <a:txBody>
                    <a:bodyPr/>
                    <a:lstStyle/>
                    <a:p>
                      <a:pPr lvl="0" algn="ctr">
                        <a:buNone/>
                      </a:pPr>
                      <a:r>
                        <a:rPr lang="en-IN" sz="1400" b="1" i="0" u="none" strike="noStrike" noProof="0">
                          <a:latin typeface="Calibri"/>
                        </a:rPr>
                        <a:t>210304124173</a:t>
                      </a:r>
                      <a:endParaRPr lang="en-US" sz="1400" b="1"/>
                    </a:p>
                  </a:txBody>
                  <a:tcPr marT="45709" marB="45709"/>
                </a:tc>
                <a:tc>
                  <a:txBody>
                    <a:bodyPr/>
                    <a:lstStyle/>
                    <a:p>
                      <a:pPr lvl="0" algn="ctr">
                        <a:buNone/>
                      </a:pPr>
                      <a:r>
                        <a:rPr lang="en-IN" sz="1400" b="1" i="0" u="none" strike="noStrike" noProof="0" dirty="0">
                          <a:solidFill>
                            <a:schemeClr val="tx1"/>
                          </a:solidFill>
                          <a:latin typeface="Calibri"/>
                        </a:rPr>
                        <a:t>Software Developer</a:t>
                      </a:r>
                      <a:endParaRPr lang="en-US" sz="1400" b="1" dirty="0">
                        <a:solidFill>
                          <a:schemeClr val="tx1"/>
                        </a:solidFill>
                      </a:endParaRPr>
                    </a:p>
                  </a:txBody>
                  <a:tcPr marT="45709" marB="45709"/>
                </a:tc>
                <a:tc>
                  <a:txBody>
                    <a:bodyPr/>
                    <a:lstStyle/>
                    <a:p>
                      <a:pPr lvl="0" algn="ctr">
                        <a:buNone/>
                      </a:pPr>
                      <a:r>
                        <a:rPr lang="en-IN" sz="1200" b="1" i="0" u="none" strike="noStrike" noProof="0" dirty="0">
                          <a:solidFill>
                            <a:schemeClr val="tx1"/>
                          </a:solidFill>
                          <a:latin typeface="Calibri"/>
                        </a:rPr>
                        <a:t>Design, develop, test, collaborate, integrate</a:t>
                      </a:r>
                      <a:endParaRPr lang="en-US" b="1">
                        <a:solidFill>
                          <a:schemeClr val="tx1"/>
                        </a:solidFill>
                      </a:endParaRPr>
                    </a:p>
                  </a:txBody>
                  <a:tcPr marT="45709" marB="45709"/>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638D5A92-0551-AD5E-0FED-07F43A6E6E94}"/>
              </a:ext>
            </a:extLst>
          </p:cNvPr>
          <p:cNvSpPr>
            <a:spLocks noGrp="1"/>
          </p:cNvSpPr>
          <p:nvPr>
            <p:ph type="title"/>
          </p:nvPr>
        </p:nvSpPr>
        <p:spPr>
          <a:xfrm>
            <a:off x="506413" y="377825"/>
            <a:ext cx="10515600" cy="1325563"/>
          </a:xfrm>
        </p:spPr>
        <p:txBody>
          <a:bodyPr/>
          <a:lstStyle/>
          <a:p>
            <a:pPr eaLnBrk="1" hangingPunct="1"/>
            <a:r>
              <a:rPr lang="en-IN" altLang="en-US"/>
              <a:t>Time Line Chart - Schedule</a:t>
            </a:r>
          </a:p>
        </p:txBody>
      </p:sp>
      <p:sp>
        <p:nvSpPr>
          <p:cNvPr id="14377" name="Date Placeholder 3">
            <a:extLst>
              <a:ext uri="{FF2B5EF4-FFF2-40B4-BE49-F238E27FC236}">
                <a16:creationId xmlns:a16="http://schemas.microsoft.com/office/drawing/2014/main" id="{AA892914-AB9B-9066-0515-B76B77BB185E}"/>
              </a:ext>
            </a:extLst>
          </p:cNvPr>
          <p:cNvSpPr>
            <a:spLocks noGrp="1"/>
          </p:cNvSpPr>
          <p:nvPr>
            <p:ph type="dt" sz="quarter" idx="10"/>
          </p:nvPr>
        </p:nvSpPr>
        <p:spPr bwMode="auto"/>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24CD071C-7BB8-4A29-A01D-25D7893AA687}" type="datetime1">
              <a:rPr lang="en-IN" altLang="en-US" smtClean="0"/>
              <a:pPr fontAlgn="base">
                <a:spcBef>
                  <a:spcPct val="0"/>
                </a:spcBef>
                <a:spcAft>
                  <a:spcPct val="0"/>
                </a:spcAft>
                <a:defRPr/>
              </a:pPr>
              <a:t>13-02-2024</a:t>
            </a:fld>
            <a:endParaRPr lang="en-IN" altLang="en-US"/>
          </a:p>
        </p:txBody>
      </p:sp>
      <p:sp>
        <p:nvSpPr>
          <p:cNvPr id="14378" name="Footer Placeholder 4">
            <a:extLst>
              <a:ext uri="{FF2B5EF4-FFF2-40B4-BE49-F238E27FC236}">
                <a16:creationId xmlns:a16="http://schemas.microsoft.com/office/drawing/2014/main" id="{44CB8C56-C400-CF0B-EF28-E49F78FCDE8D}"/>
              </a:ext>
            </a:extLst>
          </p:cNvPr>
          <p:cNvSpPr>
            <a:spLocks noGrp="1"/>
          </p:cNvSpPr>
          <p:nvPr>
            <p:ph type="ftr" sz="quarter" idx="11"/>
          </p:nvPr>
        </p:nvSpPr>
        <p:spPr bwMode="auto"/>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a:t>Project Presentation 2023</a:t>
            </a:r>
            <a:endParaRPr lang="en-IN" altLang="en-US"/>
          </a:p>
        </p:txBody>
      </p:sp>
      <p:sp>
        <p:nvSpPr>
          <p:cNvPr id="16389" name="Slide Number Placeholder 5">
            <a:extLst>
              <a:ext uri="{FF2B5EF4-FFF2-40B4-BE49-F238E27FC236}">
                <a16:creationId xmlns:a16="http://schemas.microsoft.com/office/drawing/2014/main" id="{C79308E0-D4B1-0496-711A-661243E2AD3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36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32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8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A29FF848-33A1-4BE5-980F-7898CF0DC5A0}" type="slidenum">
              <a:rPr lang="en-IN" altLang="en-US" sz="1200" smtClean="0"/>
              <a:pPr>
                <a:lnSpc>
                  <a:spcPct val="100000"/>
                </a:lnSpc>
                <a:spcBef>
                  <a:spcPct val="0"/>
                </a:spcBef>
                <a:buFontTx/>
                <a:buNone/>
              </a:pPr>
              <a:t>6</a:t>
            </a:fld>
            <a:endParaRPr lang="en-IN" altLang="en-US" sz="1200"/>
          </a:p>
        </p:txBody>
      </p:sp>
      <p:pic>
        <p:nvPicPr>
          <p:cNvPr id="2" name="Content Placeholder 1" descr="A calendar with different colored squares&#10;&#10;Description automatically generated">
            <a:extLst>
              <a:ext uri="{FF2B5EF4-FFF2-40B4-BE49-F238E27FC236}">
                <a16:creationId xmlns:a16="http://schemas.microsoft.com/office/drawing/2014/main" id="{E44BE392-36F0-167F-8F63-08B6FD397EEF}"/>
              </a:ext>
            </a:extLst>
          </p:cNvPr>
          <p:cNvPicPr>
            <a:picLocks noGrp="1" noChangeAspect="1"/>
          </p:cNvPicPr>
          <p:nvPr>
            <p:ph idx="1"/>
          </p:nvPr>
        </p:nvPicPr>
        <p:blipFill>
          <a:blip r:embed="rId2"/>
          <a:stretch>
            <a:fillRect/>
          </a:stretch>
        </p:blipFill>
        <p:spPr>
          <a:xfrm>
            <a:off x="1106715" y="1398803"/>
            <a:ext cx="10069284" cy="4742339"/>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8" name="Flowchart: Document 17417">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624B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10" name="Title 1">
            <a:extLst>
              <a:ext uri="{FF2B5EF4-FFF2-40B4-BE49-F238E27FC236}">
                <a16:creationId xmlns:a16="http://schemas.microsoft.com/office/drawing/2014/main" id="{AADEB66B-7170-EE44-95A4-FB46559A15D7}"/>
              </a:ext>
            </a:extLst>
          </p:cNvPr>
          <p:cNvSpPr>
            <a:spLocks noGrp="1"/>
          </p:cNvSpPr>
          <p:nvPr>
            <p:ph type="title"/>
          </p:nvPr>
        </p:nvSpPr>
        <p:spPr>
          <a:xfrm>
            <a:off x="838200" y="171162"/>
            <a:ext cx="2840182" cy="2371148"/>
          </a:xfrm>
        </p:spPr>
        <p:txBody>
          <a:bodyPr vert="horz" lIns="91440" tIns="45720" rIns="91440" bIns="45720" rtlCol="0" anchor="ctr">
            <a:normAutofit/>
          </a:bodyPr>
          <a:lstStyle/>
          <a:p>
            <a:pPr eaLnBrk="1" hangingPunct="1"/>
            <a:r>
              <a:rPr lang="en-US" altLang="en-US" sz="3200" kern="1200">
                <a:solidFill>
                  <a:srgbClr val="FFFFFF"/>
                </a:solidFill>
                <a:latin typeface="+mj-lt"/>
                <a:ea typeface="+mj-ea"/>
                <a:cs typeface="+mj-cs"/>
              </a:rPr>
              <a:t>UML Diagrams</a:t>
            </a:r>
          </a:p>
        </p:txBody>
      </p:sp>
      <p:pic>
        <p:nvPicPr>
          <p:cNvPr id="2" name="Content Placeholder 1" descr="A diagram of a security system&#10;&#10;Description automatically generated">
            <a:extLst>
              <a:ext uri="{FF2B5EF4-FFF2-40B4-BE49-F238E27FC236}">
                <a16:creationId xmlns:a16="http://schemas.microsoft.com/office/drawing/2014/main" id="{9EF80EC5-116C-D4BC-E89F-87A4A99A5598}"/>
              </a:ext>
            </a:extLst>
          </p:cNvPr>
          <p:cNvPicPr>
            <a:picLocks noGrp="1" noChangeAspect="1"/>
          </p:cNvPicPr>
          <p:nvPr>
            <p:ph idx="1"/>
          </p:nvPr>
        </p:nvPicPr>
        <p:blipFill>
          <a:blip r:embed="rId2"/>
          <a:stretch>
            <a:fillRect/>
          </a:stretch>
        </p:blipFill>
        <p:spPr>
          <a:xfrm>
            <a:off x="4207933" y="1436469"/>
            <a:ext cx="7347537" cy="3986037"/>
          </a:xfrm>
          <a:prstGeom prst="rect">
            <a:avLst/>
          </a:prstGeom>
        </p:spPr>
      </p:pic>
      <p:sp>
        <p:nvSpPr>
          <p:cNvPr id="14378" name="Footer Placeholder 4">
            <a:extLst>
              <a:ext uri="{FF2B5EF4-FFF2-40B4-BE49-F238E27FC236}">
                <a16:creationId xmlns:a16="http://schemas.microsoft.com/office/drawing/2014/main" id="{E6146B32-896B-78C4-2834-52778529D5C7}"/>
              </a:ext>
            </a:extLst>
          </p:cNvPr>
          <p:cNvSpPr>
            <a:spLocks noGrp="1"/>
          </p:cNvSpPr>
          <p:nvPr>
            <p:ph type="ftr" sz="quarter" idx="11"/>
          </p:nvPr>
        </p:nvSpPr>
        <p:spPr bwMode="auto">
          <a:xfrm>
            <a:off x="838200" y="6356350"/>
            <a:ext cx="5960951" cy="365125"/>
          </a:xfrm>
          <a:noFill/>
        </p:spPr>
        <p:txBody>
          <a:bodyPr vert="horz" lIns="91440" tIns="45720" rIns="91440" bIns="45720" numCol="1" rtlCol="0" anchor="ctr" anchorCtr="0" compatLnSpc="1">
            <a:prstTxWarp prst="textNoShape">
              <a:avLst/>
            </a:prstTxWarp>
            <a:norm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l" fontAlgn="base">
              <a:spcBef>
                <a:spcPct val="0"/>
              </a:spcBef>
              <a:spcAft>
                <a:spcPts val="600"/>
              </a:spcAft>
              <a:defRPr/>
            </a:pPr>
            <a:r>
              <a:rPr lang="en-US" altLang="en-US" kern="1200">
                <a:solidFill>
                  <a:schemeClr val="tx1">
                    <a:tint val="75000"/>
                  </a:schemeClr>
                </a:solidFill>
                <a:latin typeface="+mn-lt"/>
                <a:ea typeface="+mn-ea"/>
                <a:cs typeface="+mn-cs"/>
              </a:rPr>
              <a:t>Project Presentation 2023</a:t>
            </a:r>
          </a:p>
        </p:txBody>
      </p:sp>
      <p:sp>
        <p:nvSpPr>
          <p:cNvPr id="14377" name="Date Placeholder 3">
            <a:extLst>
              <a:ext uri="{FF2B5EF4-FFF2-40B4-BE49-F238E27FC236}">
                <a16:creationId xmlns:a16="http://schemas.microsoft.com/office/drawing/2014/main" id="{BB50F1E4-91CC-9D27-9249-B88D9A2BE913}"/>
              </a:ext>
            </a:extLst>
          </p:cNvPr>
          <p:cNvSpPr>
            <a:spLocks noGrp="1"/>
          </p:cNvSpPr>
          <p:nvPr>
            <p:ph type="dt" sz="quarter" idx="10"/>
          </p:nvPr>
        </p:nvSpPr>
        <p:spPr bwMode="auto">
          <a:xfrm>
            <a:off x="8047083" y="6356350"/>
            <a:ext cx="2556791" cy="365125"/>
          </a:xfrm>
          <a:noFill/>
        </p:spPr>
        <p:txBody>
          <a:bodyPr vert="horz" lIns="91440" tIns="45720" rIns="91440" bIns="45720" numCol="1" rtlCol="0" anchor="ctr" anchorCtr="0" compatLnSpc="1">
            <a:prstTxWarp prst="textNoShape">
              <a:avLst/>
            </a:prstTxWarp>
            <a:norm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fontAlgn="base">
              <a:spcBef>
                <a:spcPct val="0"/>
              </a:spcBef>
              <a:spcAft>
                <a:spcPts val="600"/>
              </a:spcAft>
              <a:defRPr/>
            </a:pPr>
            <a:fld id="{24CD071C-7BB8-4A29-A01D-25D7893AA687}" type="datetime1">
              <a:rPr lang="en-US" altLang="en-US" smtClean="0">
                <a:solidFill>
                  <a:schemeClr val="tx1">
                    <a:tint val="75000"/>
                  </a:schemeClr>
                </a:solidFill>
                <a:latin typeface="+mn-lt"/>
              </a:rPr>
              <a:pPr algn="r" fontAlgn="base">
                <a:spcBef>
                  <a:spcPct val="0"/>
                </a:spcBef>
                <a:spcAft>
                  <a:spcPts val="600"/>
                </a:spcAft>
                <a:defRPr/>
              </a:pPr>
              <a:t>2/13/2024</a:t>
            </a:fld>
            <a:endParaRPr lang="en-US" altLang="en-US">
              <a:solidFill>
                <a:schemeClr val="tx1">
                  <a:tint val="75000"/>
                </a:schemeClr>
              </a:solidFill>
              <a:latin typeface="+mn-lt"/>
            </a:endParaRPr>
          </a:p>
        </p:txBody>
      </p:sp>
      <p:sp>
        <p:nvSpPr>
          <p:cNvPr id="17413" name="Slide Number Placeholder 5">
            <a:extLst>
              <a:ext uri="{FF2B5EF4-FFF2-40B4-BE49-F238E27FC236}">
                <a16:creationId xmlns:a16="http://schemas.microsoft.com/office/drawing/2014/main" id="{F53B3137-CC4E-730B-2CC5-6D557FD84F00}"/>
              </a:ext>
            </a:extLst>
          </p:cNvPr>
          <p:cNvSpPr>
            <a:spLocks noGrp="1"/>
          </p:cNvSpPr>
          <p:nvPr>
            <p:ph type="sldNum" sz="quarter" idx="12"/>
          </p:nvPr>
        </p:nvSpPr>
        <p:spPr bwMode="auto">
          <a:xfrm>
            <a:off x="10926476" y="6356350"/>
            <a:ext cx="62544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nSpc>
                <a:spcPct val="90000"/>
              </a:lnSpc>
              <a:spcBef>
                <a:spcPts val="1000"/>
              </a:spcBef>
              <a:buFont typeface="Arial" panose="020B0604020202020204" pitchFamily="34" charset="0"/>
              <a:buChar char="•"/>
              <a:defRPr sz="36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32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8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l">
              <a:spcBef>
                <a:spcPct val="0"/>
              </a:spcBef>
              <a:spcAft>
                <a:spcPts val="600"/>
              </a:spcAft>
              <a:buFontTx/>
              <a:buNone/>
            </a:pPr>
            <a:fld id="{D0C196DA-84D9-4AB5-8448-844DEB4C3805}" type="slidenum">
              <a:rPr lang="en-US" altLang="en-US" sz="1200" smtClean="0">
                <a:solidFill>
                  <a:schemeClr val="tx1">
                    <a:tint val="75000"/>
                  </a:schemeClr>
                </a:solidFill>
                <a:latin typeface="+mn-lt"/>
                <a:cs typeface="+mn-cs"/>
              </a:rPr>
              <a:pPr algn="l">
                <a:spcBef>
                  <a:spcPct val="0"/>
                </a:spcBef>
                <a:spcAft>
                  <a:spcPts val="600"/>
                </a:spcAft>
                <a:buFontTx/>
                <a:buNone/>
              </a:pPr>
              <a:t>7</a:t>
            </a:fld>
            <a:endParaRPr lang="en-US" altLang="en-US" sz="1200">
              <a:solidFill>
                <a:schemeClr val="tx1">
                  <a:tint val="75000"/>
                </a:schemeClr>
              </a:solidFill>
              <a:latin typeface="+mn-lt"/>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57B0015B-8B32-6DD0-11AB-DFBBE53867A7}"/>
              </a:ext>
            </a:extLst>
          </p:cNvPr>
          <p:cNvSpPr>
            <a:spLocks noGrp="1"/>
          </p:cNvSpPr>
          <p:nvPr>
            <p:ph type="title"/>
          </p:nvPr>
        </p:nvSpPr>
        <p:spPr>
          <a:xfrm>
            <a:off x="506413" y="377825"/>
            <a:ext cx="10515600" cy="1325563"/>
          </a:xfrm>
        </p:spPr>
        <p:txBody>
          <a:bodyPr/>
          <a:lstStyle/>
          <a:p>
            <a:pPr eaLnBrk="1" hangingPunct="1"/>
            <a:r>
              <a:rPr lang="en-IN" altLang="en-US"/>
              <a:t>Advantages of the System</a:t>
            </a:r>
          </a:p>
        </p:txBody>
      </p:sp>
      <p:sp>
        <p:nvSpPr>
          <p:cNvPr id="14377" name="Date Placeholder 3">
            <a:extLst>
              <a:ext uri="{FF2B5EF4-FFF2-40B4-BE49-F238E27FC236}">
                <a16:creationId xmlns:a16="http://schemas.microsoft.com/office/drawing/2014/main" id="{4491FAC4-F283-80AC-DFD9-506862733FF5}"/>
              </a:ext>
            </a:extLst>
          </p:cNvPr>
          <p:cNvSpPr>
            <a:spLocks noGrp="1"/>
          </p:cNvSpPr>
          <p:nvPr>
            <p:ph type="dt" sz="quarter" idx="10"/>
          </p:nvPr>
        </p:nvSpPr>
        <p:spPr bwMode="auto"/>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24CD071C-7BB8-4A29-A01D-25D7893AA687}" type="datetime1">
              <a:rPr lang="en-IN" altLang="en-US" smtClean="0"/>
              <a:pPr fontAlgn="base">
                <a:spcBef>
                  <a:spcPct val="0"/>
                </a:spcBef>
                <a:spcAft>
                  <a:spcPct val="0"/>
                </a:spcAft>
                <a:defRPr/>
              </a:pPr>
              <a:t>13-02-2024</a:t>
            </a:fld>
            <a:endParaRPr lang="en-IN" altLang="en-US"/>
          </a:p>
        </p:txBody>
      </p:sp>
      <p:sp>
        <p:nvSpPr>
          <p:cNvPr id="14378" name="Footer Placeholder 4">
            <a:extLst>
              <a:ext uri="{FF2B5EF4-FFF2-40B4-BE49-F238E27FC236}">
                <a16:creationId xmlns:a16="http://schemas.microsoft.com/office/drawing/2014/main" id="{A5ED845D-8400-7CA9-177E-F53CF665F81A}"/>
              </a:ext>
            </a:extLst>
          </p:cNvPr>
          <p:cNvSpPr>
            <a:spLocks noGrp="1"/>
          </p:cNvSpPr>
          <p:nvPr>
            <p:ph type="ftr" sz="quarter" idx="11"/>
          </p:nvPr>
        </p:nvSpPr>
        <p:spPr bwMode="auto"/>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a:t>Project Presentation 2023</a:t>
            </a:r>
            <a:endParaRPr lang="en-IN" altLang="en-US"/>
          </a:p>
        </p:txBody>
      </p:sp>
      <p:sp>
        <p:nvSpPr>
          <p:cNvPr id="18437" name="Slide Number Placeholder 5">
            <a:extLst>
              <a:ext uri="{FF2B5EF4-FFF2-40B4-BE49-F238E27FC236}">
                <a16:creationId xmlns:a16="http://schemas.microsoft.com/office/drawing/2014/main" id="{06849A7F-F7D9-40AB-41FE-12621ACC134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36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32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8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A5ADBDFC-9FAE-4505-87CE-15042C7B9161}" type="slidenum">
              <a:rPr lang="en-IN" altLang="en-US" sz="1200" smtClean="0"/>
              <a:pPr>
                <a:lnSpc>
                  <a:spcPct val="100000"/>
                </a:lnSpc>
                <a:spcBef>
                  <a:spcPct val="0"/>
                </a:spcBef>
                <a:buFontTx/>
                <a:buNone/>
              </a:pPr>
              <a:t>8</a:t>
            </a:fld>
            <a:endParaRPr lang="en-IN" altLang="en-US" sz="1200"/>
          </a:p>
        </p:txBody>
      </p:sp>
      <p:graphicFrame>
        <p:nvGraphicFramePr>
          <p:cNvPr id="18440" name="Content Placeholder 3">
            <a:extLst>
              <a:ext uri="{FF2B5EF4-FFF2-40B4-BE49-F238E27FC236}">
                <a16:creationId xmlns:a16="http://schemas.microsoft.com/office/drawing/2014/main" id="{2B24F9B8-4756-0075-FCFD-BF121F0753AD}"/>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B004627A-CE60-FC3C-9ED3-80FF2D3FA5FB}"/>
              </a:ext>
            </a:extLst>
          </p:cNvPr>
          <p:cNvSpPr>
            <a:spLocks noGrp="1"/>
          </p:cNvSpPr>
          <p:nvPr>
            <p:ph type="title"/>
          </p:nvPr>
        </p:nvSpPr>
        <p:spPr>
          <a:xfrm>
            <a:off x="506413" y="377825"/>
            <a:ext cx="10515600" cy="1325563"/>
          </a:xfrm>
        </p:spPr>
        <p:txBody>
          <a:bodyPr/>
          <a:lstStyle/>
          <a:p>
            <a:pPr eaLnBrk="1" hangingPunct="1"/>
            <a:r>
              <a:rPr lang="en-IN" altLang="en-US"/>
              <a:t>Limitations of the System</a:t>
            </a:r>
          </a:p>
        </p:txBody>
      </p:sp>
      <p:sp>
        <p:nvSpPr>
          <p:cNvPr id="14377" name="Date Placeholder 3">
            <a:extLst>
              <a:ext uri="{FF2B5EF4-FFF2-40B4-BE49-F238E27FC236}">
                <a16:creationId xmlns:a16="http://schemas.microsoft.com/office/drawing/2014/main" id="{5F177772-2B7F-C65F-200E-6807AA06D376}"/>
              </a:ext>
            </a:extLst>
          </p:cNvPr>
          <p:cNvSpPr>
            <a:spLocks noGrp="1"/>
          </p:cNvSpPr>
          <p:nvPr>
            <p:ph type="dt" sz="quarter" idx="10"/>
          </p:nvPr>
        </p:nvSpPr>
        <p:spPr bwMode="auto"/>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24CD071C-7BB8-4A29-A01D-25D7893AA687}" type="datetime1">
              <a:rPr lang="en-IN" altLang="en-US" smtClean="0"/>
              <a:pPr fontAlgn="base">
                <a:spcBef>
                  <a:spcPct val="0"/>
                </a:spcBef>
                <a:spcAft>
                  <a:spcPct val="0"/>
                </a:spcAft>
                <a:defRPr/>
              </a:pPr>
              <a:t>13-02-2024</a:t>
            </a:fld>
            <a:endParaRPr lang="en-IN" altLang="en-US"/>
          </a:p>
        </p:txBody>
      </p:sp>
      <p:sp>
        <p:nvSpPr>
          <p:cNvPr id="14378" name="Footer Placeholder 4">
            <a:extLst>
              <a:ext uri="{FF2B5EF4-FFF2-40B4-BE49-F238E27FC236}">
                <a16:creationId xmlns:a16="http://schemas.microsoft.com/office/drawing/2014/main" id="{0C0C16C5-444D-1289-F896-26D17C24D8EA}"/>
              </a:ext>
            </a:extLst>
          </p:cNvPr>
          <p:cNvSpPr>
            <a:spLocks noGrp="1"/>
          </p:cNvSpPr>
          <p:nvPr>
            <p:ph type="ftr" sz="quarter" idx="11"/>
          </p:nvPr>
        </p:nvSpPr>
        <p:spPr bwMode="auto"/>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a:t>Project Presentation 2023</a:t>
            </a:r>
            <a:endParaRPr lang="en-IN" altLang="en-US"/>
          </a:p>
        </p:txBody>
      </p:sp>
      <p:sp>
        <p:nvSpPr>
          <p:cNvPr id="19461" name="Slide Number Placeholder 5">
            <a:extLst>
              <a:ext uri="{FF2B5EF4-FFF2-40B4-BE49-F238E27FC236}">
                <a16:creationId xmlns:a16="http://schemas.microsoft.com/office/drawing/2014/main" id="{01BF6717-F45F-CB28-6C2A-A9D27259920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36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32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8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17C70A7A-01D9-43FC-800F-DE25AA19E5C1}" type="slidenum">
              <a:rPr lang="en-IN" altLang="en-US" sz="1200" smtClean="0"/>
              <a:pPr>
                <a:lnSpc>
                  <a:spcPct val="100000"/>
                </a:lnSpc>
                <a:spcBef>
                  <a:spcPct val="0"/>
                </a:spcBef>
                <a:buFontTx/>
                <a:buNone/>
              </a:pPr>
              <a:t>9</a:t>
            </a:fld>
            <a:endParaRPr lang="en-IN" altLang="en-US" sz="1200"/>
          </a:p>
        </p:txBody>
      </p:sp>
      <p:graphicFrame>
        <p:nvGraphicFramePr>
          <p:cNvPr id="19468" name="Content Placeholder 3">
            <a:extLst>
              <a:ext uri="{FF2B5EF4-FFF2-40B4-BE49-F238E27FC236}">
                <a16:creationId xmlns:a16="http://schemas.microsoft.com/office/drawing/2014/main" id="{EC8D9604-50E2-9798-0CF9-5A3105E41EB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1292</Words>
  <Application>Microsoft Office PowerPoint</Application>
  <PresentationFormat>Widescreen</PresentationFormat>
  <Paragraphs>166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Guardians of Transactions: Credit Card Fraud Detection</vt:lpstr>
      <vt:lpstr>Content</vt:lpstr>
      <vt:lpstr>Research Papers studied</vt:lpstr>
      <vt:lpstr>Objectives of the Project (W5)</vt:lpstr>
      <vt:lpstr>Project Team : Roles and Responsibilities</vt:lpstr>
      <vt:lpstr>Time Line Chart - Schedule</vt:lpstr>
      <vt:lpstr>UML Diagrams</vt:lpstr>
      <vt:lpstr>Advantages of the System</vt:lpstr>
      <vt:lpstr>Limitations of the System</vt:lpstr>
      <vt:lpstr>Conclusion</vt:lpstr>
      <vt:lpstr>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Parul Institute of Engineering &amp; Technology</dc:creator>
  <cp:lastModifiedBy>Hari Prasad</cp:lastModifiedBy>
  <cp:revision>272</cp:revision>
  <dcterms:created xsi:type="dcterms:W3CDTF">2023-06-22T10:23:47Z</dcterms:created>
  <dcterms:modified xsi:type="dcterms:W3CDTF">2024-02-13T17:24:48Z</dcterms:modified>
</cp:coreProperties>
</file>