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7396-F086-800B-303F-0DD123565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8B7C-4587-DD3B-7FFE-27C3DA43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E1F7-2C37-6524-3095-A28181BE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ECA-3612-4FE5-B30C-7CF71EFB57A0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25CA-428D-C4D6-2010-430D88BA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F6BDD-194A-EE5F-BB5B-532752EB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B68C-2FDA-4A1B-8B85-381F868F8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E819-A7F0-05A3-5AF9-9D834BB4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DE25D-0DD6-235F-265A-74C06B317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72C58-1E98-AFF0-AFD9-81A3BF17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ECA-3612-4FE5-B30C-7CF71EFB57A0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E12A-6AF7-1912-152F-E9368341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733A7-3649-F88E-F1E7-DC5630EE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B68C-2FDA-4A1B-8B85-381F868F8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67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FDAF7-9D27-919E-FC4A-1AFB72148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56DD6-FEEF-C1FE-9EF4-E60E03A54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21441-ADAD-A2F9-55F8-2C5C05EC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ECA-3612-4FE5-B30C-7CF71EFB57A0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5D87-CE6E-CFD0-4F94-EF05E3F5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1821D-4140-A342-D066-9374B832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B68C-2FDA-4A1B-8B85-381F868F8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9FF5-C92B-04B6-2DA7-5261FB1C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265F-858E-BF86-3BC9-612F3473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E9E58-5056-C2EB-9972-F37528A9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ECA-3612-4FE5-B30C-7CF71EFB57A0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68FA-A20F-2E6C-97DC-0149BCF8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E95F-941E-357E-4DF7-EA4885EC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B68C-2FDA-4A1B-8B85-381F868F8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6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2DF0-A390-A131-18D2-1A4DC8F8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1AF4F-AF25-B092-CD7F-3FA6BC65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EBC66-6FA5-199A-97AB-BCB2B4A3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ECA-3612-4FE5-B30C-7CF71EFB57A0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D9E6-82BD-FEAD-2B85-6D94747E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701D-0A72-3760-04EB-59FB260F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B68C-2FDA-4A1B-8B85-381F868F8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22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A3DD-CE5A-E60A-D22A-A151FC6F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E1CB-41C4-1702-E92C-986F88093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A2B0D-B72B-3BE0-652A-01F039E1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73E5B-10EA-8D05-2E99-E48F62B3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ECA-3612-4FE5-B30C-7CF71EFB57A0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D76FC-7952-05F6-BF32-5DBD0A96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1ACD8-DF54-C37E-21DD-55D23275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B68C-2FDA-4A1B-8B85-381F868F8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1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D671-4459-8B35-8DEA-5262646B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AF778-8BC9-A344-971A-2E38FF13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4BE1C-BAF0-9ECA-ED7F-87139DDC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48868-F5D7-F29B-B2DF-72AC03F9B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B3E18-FC40-2F02-D78A-0C452317B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D3D4C-8527-EC77-0298-E3023B1E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ECA-3612-4FE5-B30C-7CF71EFB57A0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F3F91-21CC-0E96-0EB2-40FC01AD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82CAD-2F1C-A899-3E80-E2A771BF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B68C-2FDA-4A1B-8B85-381F868F8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8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3B70-5D57-55EF-3CBD-6D8ACA14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F0DD9-4B86-0E35-0C3A-6DBA6B8B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ECA-3612-4FE5-B30C-7CF71EFB57A0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43855-55D2-703E-27A9-DB505A8C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846A2-6D02-6FA8-B756-D7049859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B68C-2FDA-4A1B-8B85-381F868F8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BBCFF-E2C1-CAAF-2894-6CAB1781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ECA-3612-4FE5-B30C-7CF71EFB57A0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F70F0-E648-5980-2C8B-5DAFDACD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F734F-C242-8354-2CE8-B2BEF107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B68C-2FDA-4A1B-8B85-381F868F8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70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6D5F-1419-4680-B49E-8828963D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4A25-0E5E-364E-0DA0-6549A33C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B0F69-CDD6-16F6-4392-FEDD6C909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085A0-796A-13A7-0CAC-370D5D83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ECA-3612-4FE5-B30C-7CF71EFB57A0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DAEB8-A792-A132-DA79-6CE91AC0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D0C6D-B4D5-70D7-ADCA-475A904C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B68C-2FDA-4A1B-8B85-381F868F8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25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7CCF-B5AC-5CC1-4917-F03C50F3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288E9-C225-1D52-248D-181713779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9CA5A-615A-DA26-84CF-9AF2DAB61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81127-F7CE-885B-C989-A0257D6B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ECA-3612-4FE5-B30C-7CF71EFB57A0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54903-D019-38E9-F9BC-046F1A1A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72AE7-71C1-D014-CF1D-B0FC3091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B68C-2FDA-4A1B-8B85-381F868F8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4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45C88-E24B-0FB3-C501-8EF09191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6C36A-4640-F3D9-31BF-2FC1F7B7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3155-D16C-5417-27FF-983A7AC81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BECA-3612-4FE5-B30C-7CF71EFB57A0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342B2-5FFD-FAD1-6283-E7B9C7FB1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AD12-93F2-ECE5-9DC0-AD866792B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DB68C-2FDA-4A1B-8B85-381F868F8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3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AE97-F810-D5BC-88B9-802FAA655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Open Computer Vision</a:t>
            </a:r>
            <a:endParaRPr lang="en-IN" b="1" dirty="0"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5FDC1-A70B-5936-F8CD-E04304C5C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491" y="4907756"/>
            <a:ext cx="9144000" cy="1655762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MUKESH KUMAR</a:t>
            </a:r>
            <a:endParaRPr lang="en-IN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6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9509F-E51E-E9D7-79A6-6B8E4EFA3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FAFD-C087-BFFB-76FC-C862AAC7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04DB-E7DB-9D03-2766-833CD172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Maintain Aspect Ratio: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C5AA8-B7BA-1895-1647-E79FE814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3043898"/>
            <a:ext cx="7478169" cy="1914792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65661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707B5-3CC5-ACB5-F64A-B374FCE05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266C-5931-5C21-1B2C-D5E58639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Cropping: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9A1E-E5AA-88B8-9BD9-7446BCF5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3AE8C-7F50-A5F5-66A7-FF3CD153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54" y="3793668"/>
            <a:ext cx="7478169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2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AC37-B078-4D5D-3847-D2A1C622D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69CE-F3B6-2175-D9D8-9EEDFB95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Flipping: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5800-E0C7-A332-5E69-09DE1D78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8C6BA-6AE3-FDC5-3033-AE044AF5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42" y="3076526"/>
            <a:ext cx="7116168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8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7BEA0-3740-8B2F-F561-D485229AE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1B11-095D-22EF-97A0-CDCC9D65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Demo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EDA7-7D64-FE69-9A1D-B96DB164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65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1F53A-0E72-E2A1-88FC-0D5A17BD5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18CE-88D1-9E78-3C0C-6AC39196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Opening Image Files with OpenCV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C6E9FC6-9A18-6FF6-354E-E517F0D1B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29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A389-3303-52DB-C336-D6BD15DD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2852-0BBC-60BA-20D8-22B70C263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cv2.imread(filename, flag)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3EF3CB-AC54-13AE-D344-E5BDC5230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57339"/>
              </p:ext>
            </p:extLst>
          </p:nvPr>
        </p:nvGraphicFramePr>
        <p:xfrm>
          <a:off x="1042219" y="2566219"/>
          <a:ext cx="9478297" cy="3372465"/>
        </p:xfrm>
        <a:graphic>
          <a:graphicData uri="http://schemas.openxmlformats.org/drawingml/2006/table">
            <a:tbl>
              <a:tblPr/>
              <a:tblGrid>
                <a:gridCol w="3703898">
                  <a:extLst>
                    <a:ext uri="{9D8B030D-6E8A-4147-A177-3AD203B41FA5}">
                      <a16:colId xmlns:a16="http://schemas.microsoft.com/office/drawing/2014/main" val="2504420046"/>
                    </a:ext>
                  </a:extLst>
                </a:gridCol>
                <a:gridCol w="5774399">
                  <a:extLst>
                    <a:ext uri="{9D8B030D-6E8A-4147-A177-3AD203B41FA5}">
                      <a16:colId xmlns:a16="http://schemas.microsoft.com/office/drawing/2014/main" val="4026447459"/>
                    </a:ext>
                  </a:extLst>
                </a:gridCol>
              </a:tblGrid>
              <a:tr h="6352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  <a:t>Flag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69091"/>
                  </a:ext>
                </a:extLst>
              </a:tr>
              <a:tr h="1270533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cv2.IMREAD_COLOR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(or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Loads image in color (default, ignores alpha channel)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705446"/>
                  </a:ext>
                </a:extLst>
              </a:tr>
              <a:tr h="635266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cv2.IMREAD_GRAYSCALE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(or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Loads image in grayscale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9221"/>
                  </a:ext>
                </a:extLst>
              </a:tr>
              <a:tr h="8314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cv2.IMREAD_UNCHANGED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(or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-1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Loads image as-is, including alpha channel if present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05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44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AC6A9-40AB-24E5-1F4A-99B751965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B83A-80ED-6C8A-F338-D9EEEAAD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191F-4808-0A52-F85D-92FD844B5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A832D-6081-8696-CC3A-0C835AB6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802" y="2167475"/>
            <a:ext cx="841174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9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11CCB-4413-D6BA-B005-5FD9BC28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9031-5F5B-167C-8E61-E067FA55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cv2.imshow() – Displaying Images in a Window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F9698-353E-85ED-4937-A3B45062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an image in a named window. It must be followed by cv2.waitKey().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32259-7DFE-676A-1890-76C5A06F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06" y="3736258"/>
            <a:ext cx="6077126" cy="10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F6B51-2FB3-94F3-7398-4B5D9ADA8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4EA1-6022-A2DB-A44A-779B3FA6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cv2.waitKey() – Wait for a Key Press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4646-532E-DC54-120C-A5598BEA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ASCII code of the key pressed.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57FE7-4BB0-5EDF-E235-F3AC6E16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47" y="3949675"/>
            <a:ext cx="660174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1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28D81-AA46-2862-E778-B693805EA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7BC1-4A75-E849-7B5A-DB22BDE0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cv2.destroyAllWindows() – Close All Image Windows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BD1-D330-27C0-ABEA-32AF6DA5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F634F-C364-FED5-8039-71B00B2C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40" y="3100341"/>
            <a:ext cx="282932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8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7605-9D30-925E-A1ED-2EC31B20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AGENDA</a:t>
            </a:r>
            <a:endParaRPr lang="en-IN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3A20-C4ED-2C38-2327-C902783F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OpenCV?</a:t>
            </a:r>
          </a:p>
          <a:p>
            <a:r>
              <a:rPr lang="en-US" dirty="0"/>
              <a:t>Color Channels (RGB vs BGR)</a:t>
            </a:r>
          </a:p>
          <a:p>
            <a:r>
              <a:rPr lang="en-US" dirty="0">
                <a:latin typeface="Candara" panose="020E0502030303020204" pitchFamily="34" charset="0"/>
              </a:rPr>
              <a:t>Image Resizing, Cropping, and Flipping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25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DE2A6-1DD9-F4A5-B33B-C7247C970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9A69-AFCF-E3C6-BEAA-D0173B6E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cv2.imwrite() – Save Image to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EFAE-39D6-D592-3CA3-95A4A8D1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True if the image is written successfully. You can check it for error handling.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AB730-67BA-F173-DF38-4AB899B1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12" y="3005078"/>
            <a:ext cx="502037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05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6C3F2-EC09-04A1-8A10-F010E409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3BF5-D9D4-1C46-B5C0-E4015C521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Drawing on Images</a:t>
            </a:r>
            <a:br>
              <a:rPr lang="en-IN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9E90B7-73C3-093E-289E-0C1F17D6D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492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829B0-C9B8-06C2-568D-9B338B008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4B6C-B558-3BFE-AA29-FD27A432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Draw on Images?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02F4-36FA-5F78-CD33-18996DA0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Annotate detected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 ROI (Region of Interest)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labels, arrows, highlights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in image processing, ML model visualization, CV pipelines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94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92B9-7328-E500-2535-A3F15A033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20AA-0195-8A9A-4826-0440B53B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Drawing Functions in OpenCV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631CC1-F89E-B7C9-B510-730F89CCC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169982"/>
              </p:ext>
            </p:extLst>
          </p:nvPr>
        </p:nvGraphicFramePr>
        <p:xfrm>
          <a:off x="452285" y="1690687"/>
          <a:ext cx="10117392" cy="4444641"/>
        </p:xfrm>
        <a:graphic>
          <a:graphicData uri="http://schemas.openxmlformats.org/drawingml/2006/table">
            <a:tbl>
              <a:tblPr/>
              <a:tblGrid>
                <a:gridCol w="5895473">
                  <a:extLst>
                    <a:ext uri="{9D8B030D-6E8A-4147-A177-3AD203B41FA5}">
                      <a16:colId xmlns:a16="http://schemas.microsoft.com/office/drawing/2014/main" val="2792199248"/>
                    </a:ext>
                  </a:extLst>
                </a:gridCol>
                <a:gridCol w="4221919">
                  <a:extLst>
                    <a:ext uri="{9D8B030D-6E8A-4147-A177-3AD203B41FA5}">
                      <a16:colId xmlns:a16="http://schemas.microsoft.com/office/drawing/2014/main" val="3230671347"/>
                    </a:ext>
                  </a:extLst>
                </a:gridCol>
              </a:tblGrid>
              <a:tr h="634949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  <a:t>Function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400" b="1" i="0" u="none" strike="noStrike">
                          <a:solidFill>
                            <a:srgbClr val="FFFFFF"/>
                          </a:solidFill>
                          <a:effectLst/>
                          <a:latin typeface="Candara" panose="020E0502030303020204" pitchFamily="34" charset="0"/>
                        </a:rPr>
                        <a:t>Purpose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28658"/>
                  </a:ext>
                </a:extLst>
              </a:tr>
              <a:tr h="634949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cv2.line()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Draw a line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411605"/>
                  </a:ext>
                </a:extLst>
              </a:tr>
              <a:tr h="634949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cv2.rectangle()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Draw a rectangle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512773"/>
                  </a:ext>
                </a:extLst>
              </a:tr>
              <a:tr h="634949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cv2.circle()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Draw a circle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97839"/>
                  </a:ext>
                </a:extLst>
              </a:tr>
              <a:tr h="634949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cv2.ellipse()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Draw an ellipse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138137"/>
                  </a:ext>
                </a:extLst>
              </a:tr>
              <a:tr h="1269896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cv2.putText()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Add text on an image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82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91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582B7-E79E-2A32-206B-E03520A44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2EE8-67B4-C3CE-4A89-408F6F08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</a:t>
            </a:r>
            <a:r>
              <a:rPr lang="en-IN" dirty="0"/>
              <a:t>, Thickness, Line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C34C-7168-4B2D-66DB-BFACFF97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Color: (B, G, R) tuple, e.g. (255, 0, 0) is blue</a:t>
            </a:r>
          </a:p>
          <a:p>
            <a:endParaRPr lang="en-US" dirty="0"/>
          </a:p>
          <a:p>
            <a:r>
              <a:rPr lang="en-US" dirty="0"/>
              <a:t>Thickness: Integer value for border width</a:t>
            </a:r>
          </a:p>
          <a:p>
            <a:endParaRPr lang="en-US" dirty="0"/>
          </a:p>
          <a:p>
            <a:r>
              <a:rPr lang="en-US" dirty="0"/>
              <a:t>Line types:</a:t>
            </a:r>
          </a:p>
          <a:p>
            <a:endParaRPr lang="en-US" dirty="0"/>
          </a:p>
          <a:p>
            <a:pPr lvl="1"/>
            <a:r>
              <a:rPr lang="en-US" dirty="0"/>
              <a:t>cv2.LINE_8 – default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cv2.LINE_AA – anti-aliased (smooth lines)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736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CFB1D-108D-7DD5-E1C1-D364E8A7C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E67B-6E00-A0C9-BC62-749AEFCF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0E59-F163-20A2-1A88-329D820F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B47B3-B793-0DB2-8B85-5A72B261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19" y="3426542"/>
            <a:ext cx="9412013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96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66880-A7BF-C4E8-DA88-C81400A9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B867-3359-14A1-B2A9-0496B963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Blank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E00A-76F7-A020-C3DA-071286B5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FB37E-88B8-811E-5836-52AB1FB77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3077240"/>
            <a:ext cx="534427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0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9A8B1-1D0C-6572-3B70-591269933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5EA4-D584-D79E-DEAF-BDE68AAC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What is </a:t>
            </a:r>
            <a:r>
              <a:rPr lang="en-US" dirty="0" err="1">
                <a:latin typeface="Candara" panose="020E0502030303020204" pitchFamily="34" charset="0"/>
              </a:rPr>
              <a:t>openCV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2F23-9FE2-2292-277E-D82EF3A3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OpenCV (Open Source Computer Vision Library)</a:t>
            </a:r>
            <a:r>
              <a:rPr lang="en-US" dirty="0"/>
              <a:t> is an open-source computer vision and machine learning software library. </a:t>
            </a:r>
          </a:p>
          <a:p>
            <a:endParaRPr lang="en-US" dirty="0"/>
          </a:p>
          <a:p>
            <a:r>
              <a:rPr lang="en-US" dirty="0"/>
              <a:t>It provides a real-time optimized toolkit for processing images and videos.</a:t>
            </a:r>
          </a:p>
          <a:p>
            <a:endParaRPr lang="en-US" dirty="0"/>
          </a:p>
          <a:p>
            <a:r>
              <a:rPr lang="en-IN" b="1" i="1" dirty="0">
                <a:solidFill>
                  <a:schemeClr val="accent2"/>
                </a:solidFill>
              </a:rPr>
              <a:t>pip install </a:t>
            </a:r>
            <a:r>
              <a:rPr lang="en-IN" b="1" i="1" dirty="0" err="1">
                <a:solidFill>
                  <a:schemeClr val="accent2"/>
                </a:solidFill>
              </a:rPr>
              <a:t>opencv</a:t>
            </a:r>
            <a:r>
              <a:rPr lang="en-IN" b="1" i="1" dirty="0">
                <a:solidFill>
                  <a:schemeClr val="accent2"/>
                </a:solidFill>
              </a:rPr>
              <a:t>-python</a:t>
            </a:r>
          </a:p>
        </p:txBody>
      </p:sp>
    </p:spTree>
    <p:extLst>
      <p:ext uri="{BB962C8B-B14F-4D97-AF65-F5344CB8AC3E}">
        <p14:creationId xmlns:p14="http://schemas.microsoft.com/office/powerpoint/2010/main" val="5482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89A7B-F892-78A4-3722-CD5FFBA9F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707E-D840-5A42-340D-9CAE71DE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OpenCV: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21CC-2E8A-5D73-D3E4-5D69E623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Face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 detection and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Augmented reality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Medical imaging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Industrial inspection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Motion analysis and gesture recognition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11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B57AF-DDF6-E39B-8040-78E83931A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7B2F-CEA8-A072-7235-79532AC6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Channels (RGB vs BGR)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790E-1DD5-7674-3BA2-B9E34D5D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OpenCV reads images in </a:t>
            </a:r>
            <a:r>
              <a:rPr lang="en-US" b="1" dirty="0"/>
              <a:t>BGR format by default</a:t>
            </a:r>
            <a:r>
              <a:rPr lang="en-US" dirty="0"/>
              <a:t>, while most image processing libraries (like matplotlib) use </a:t>
            </a:r>
            <a:r>
              <a:rPr lang="en-US" b="1" dirty="0"/>
              <a:t>RGB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3857A-87AE-6572-541E-8253B442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3429000"/>
            <a:ext cx="5944430" cy="1695687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50347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E84F-392D-9BFD-1A4F-7EF02371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ndara" panose="020E0502030303020204" pitchFamily="34" charset="0"/>
              </a:rPr>
              <a:t>Image Data as NumPy Arrays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839A-4BE4-2058-9A9C-79FBA4A6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OpenCV represents images as </a:t>
            </a:r>
            <a:r>
              <a:rPr lang="en-US" b="1" dirty="0"/>
              <a:t>NumPy arrays</a:t>
            </a:r>
            <a:r>
              <a:rPr lang="en-US" dirty="0"/>
              <a:t>, allowing powerful array manipulation.</a:t>
            </a:r>
          </a:p>
          <a:p>
            <a:endParaRPr lang="en-US" dirty="0"/>
          </a:p>
          <a:p>
            <a:r>
              <a:rPr lang="en-US" dirty="0"/>
              <a:t>2D array for grayscale</a:t>
            </a:r>
          </a:p>
          <a:p>
            <a:endParaRPr lang="en-US" dirty="0"/>
          </a:p>
          <a:p>
            <a:r>
              <a:rPr lang="en-US" dirty="0"/>
              <a:t>3D array for color images (height × width × channels)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16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9E364-C77D-C622-29EF-D724FBAB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F755-0456-FC4C-C657-D342C0CB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Image Shape (Height, Width, Channels)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3802-BCCE-4B83-BA2E-A1184D38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andara" panose="020E0502030303020204" pitchFamily="34" charset="0"/>
              </a:rPr>
              <a:t>image.shape</a:t>
            </a:r>
            <a:r>
              <a:rPr lang="en-US" sz="2400" dirty="0">
                <a:latin typeface="Candara" panose="020E0502030303020204" pitchFamily="34" charset="0"/>
              </a:rPr>
              <a:t>[0]: Height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dirty="0" err="1">
                <a:latin typeface="Candara" panose="020E0502030303020204" pitchFamily="34" charset="0"/>
              </a:rPr>
              <a:t>image.shape</a:t>
            </a:r>
            <a:r>
              <a:rPr lang="en-US" sz="2400" dirty="0">
                <a:latin typeface="Candara" panose="020E0502030303020204" pitchFamily="34" charset="0"/>
              </a:rPr>
              <a:t>[1]: Width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dirty="0" err="1">
                <a:latin typeface="Candara" panose="020E0502030303020204" pitchFamily="34" charset="0"/>
              </a:rPr>
              <a:t>image.shape</a:t>
            </a:r>
            <a:r>
              <a:rPr lang="en-US" sz="2400" dirty="0">
                <a:latin typeface="Candara" panose="020E0502030303020204" pitchFamily="34" charset="0"/>
              </a:rPr>
              <a:t>[2]: Number of channels (3 for color)</a:t>
            </a:r>
            <a:endParaRPr lang="en-IN" sz="2400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F1F5A-F5D6-5DF4-791A-97276F79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16" y="4587023"/>
            <a:ext cx="5391902" cy="476316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5602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05531-5B06-43D0-A6BE-23AB9A1E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5F3A-33F3-18D7-EB81-832BB526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Pixel-Level Access/Modification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1195-AB23-F05A-FF9B-06C9FFF04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7B656-FD22-CBC9-25F8-84DAB762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2905766"/>
            <a:ext cx="5496692" cy="2191056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67549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6A33C-8F7B-F7FF-4A09-464BCED02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EE26-EE21-7BB7-81C1-FD9A9662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Image Resizing, Cropping, and Flipping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DA34-E665-7A22-876D-9FDD275E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Resizing:</a:t>
            </a:r>
          </a:p>
          <a:p>
            <a:endParaRPr lang="en-IN" dirty="0"/>
          </a:p>
          <a:p>
            <a:r>
              <a:rPr lang="en-US" dirty="0"/>
              <a:t>resized = cv2.resize(image, (640, 480))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95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507</Words>
  <Application>Microsoft Office PowerPoint</Application>
  <PresentationFormat>Widescreen</PresentationFormat>
  <Paragraphs>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Candara</vt:lpstr>
      <vt:lpstr>Roboto</vt:lpstr>
      <vt:lpstr>Office Theme</vt:lpstr>
      <vt:lpstr>Open Computer Vision</vt:lpstr>
      <vt:lpstr>AGENDA</vt:lpstr>
      <vt:lpstr>What is openCV</vt:lpstr>
      <vt:lpstr>Applications of OpenCV:</vt:lpstr>
      <vt:lpstr>Color Channels (RGB vs BGR)</vt:lpstr>
      <vt:lpstr>Image Data as NumPy Arrays</vt:lpstr>
      <vt:lpstr>Image Shape (Height, Width, Channels)</vt:lpstr>
      <vt:lpstr>Pixel-Level Access/Modification</vt:lpstr>
      <vt:lpstr>Image Resizing, Cropping, and Flipping</vt:lpstr>
      <vt:lpstr>PowerPoint Presentation</vt:lpstr>
      <vt:lpstr>Cropping:</vt:lpstr>
      <vt:lpstr>Flipping:</vt:lpstr>
      <vt:lpstr>Demo</vt:lpstr>
      <vt:lpstr>Opening Image Files with OpenCV</vt:lpstr>
      <vt:lpstr>PowerPoint Presentation</vt:lpstr>
      <vt:lpstr>PowerPoint Presentation</vt:lpstr>
      <vt:lpstr>cv2.imshow() – Displaying Images in a Window</vt:lpstr>
      <vt:lpstr>cv2.waitKey() – Wait for a Key Press</vt:lpstr>
      <vt:lpstr>cv2.destroyAllWindows() – Close All Image Windows</vt:lpstr>
      <vt:lpstr>cv2.imwrite() – Save Image to File</vt:lpstr>
      <vt:lpstr>Drawing on Images </vt:lpstr>
      <vt:lpstr>Why Draw on Images?</vt:lpstr>
      <vt:lpstr>Common Drawing Functions in OpenCV</vt:lpstr>
      <vt:lpstr>Color, Thickness, Line Types</vt:lpstr>
      <vt:lpstr>Examples</vt:lpstr>
      <vt:lpstr>Create a Blank Canvas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Mukesh Kumar</dc:creator>
  <cp:lastModifiedBy>Mukesh Kumar</cp:lastModifiedBy>
  <cp:revision>18</cp:revision>
  <dcterms:created xsi:type="dcterms:W3CDTF">2025-05-04T14:13:10Z</dcterms:created>
  <dcterms:modified xsi:type="dcterms:W3CDTF">2025-05-07T03:01:25Z</dcterms:modified>
</cp:coreProperties>
</file>