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DD62-D456-A0B7-95A2-9787EA6F0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904F2-AAAE-32C0-01CA-E52233FD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EF2B-6D1E-E220-6ADC-ED6A9A75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FEE7-6EDE-BD86-5397-31A57998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39B7-71B2-07FB-EC92-81032861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9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F1E1-039B-9F08-529E-10B689E8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B725B-7A28-E275-717C-61345953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9175-C90D-6B1B-448B-C283D699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54CA-A625-3238-F2A6-045F483F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6272-EF55-1826-F0C6-7A3710C6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3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86FF9-0097-908D-D0AB-E11015653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A6B2-1163-0786-1BEF-4EC716AB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270D-32FA-5E7E-DC0B-B98A3530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8312-DB7B-9690-6437-DBEC41E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5586-7926-D85B-E340-CA1FC340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8C15-4659-9F95-D27E-DAC382B0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0733-BDF2-DF69-AE0B-85B6B453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F5FF-37AF-00B5-36B6-B013908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91CA-DB20-2910-A007-F9A4E465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17AE-0FC4-275B-E083-83652B93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5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0482-7376-A965-D63D-BFEA6820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C79D-A252-5033-AF2B-A27ED461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17C-6EC2-A0B1-A314-DC2461F1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18F6-C4B5-E601-B53B-98554E2D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0A4C-7B21-7DDA-33C4-CE0096C8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B7E-4F75-071D-4DBA-B4E731FF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4A52-EB0D-4EDC-78D8-4754AE072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6E69-D0FC-7426-91DE-A53C4131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949B-0DE5-0EEB-3622-1BA8EDFA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5B313-A393-437F-D0EB-F3D0DDA7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DA8C-C014-DA6C-EC7D-52290845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0E1-436C-F302-9230-8BD0E439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CF996-5C13-C41F-BE01-8A260DEC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A2CC-1E3E-D25F-4454-BAA9BE63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1CEA8-02B0-456E-6E29-2B6D4214C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D8F20-766A-B6BC-EA3C-81274150C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DE63B-2ECF-4274-F136-894F2147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C4FCB-0624-84EB-CFDE-0D09A543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3C2FD-0502-CEB1-AAA0-CB1AED95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94D7-A27E-FCBA-37B9-099DD62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9F4E7-3684-8557-D90C-0D5B4B7B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BDB06-3690-7ACD-1E9A-B99DD2F6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3DF4-1656-B6EC-C0DD-CF884E1F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5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F2FB1-B273-31A8-923B-8C2E4A5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63A7E-D41B-5519-2802-8863F515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963B-E120-D4EC-E4C8-3440417B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27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9F70-C2A9-07ED-BB0B-2295FB85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39E0-BC2E-D011-13F6-DC8A5544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5E30A-0CCF-7736-DBDC-1E41D49E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0C95-7EDE-4224-891F-9B4B715C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9D13-1CCD-C654-FA31-0DE1E232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D449-BE35-647F-B9FE-CF002CFF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2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7144-C63E-09B7-5E4C-8209B26F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15703-3794-C79B-2DE9-09E5BC8C0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EC3B-5CDB-9030-3929-78FE5A85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290F-C558-2361-3FB9-F1D6899E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D8D20-031C-A156-CE5D-99A0643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5B4B6-68B4-A281-F0ED-7FBF863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7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96055-0A76-91DA-937A-CA6396C6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E41D-ED47-52F4-47BD-3B0FD3C6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414D-DD76-CE46-676F-F9FC3056A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522-76ED-427A-960D-BC1419D5129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F1F5E-A727-21FF-2DC0-8984D5FDA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87D9-B239-C6CA-21CA-C76E13C0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E669-1961-4F0C-A7AD-447E00CE7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0618-66C3-8897-7009-E501D0E1C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Report Design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D528F-DA46-7A74-3E11-B4672832A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MUKESH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2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C188-B99C-8BFE-0604-2BA1295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EB40-B398-3085-2A22-F12F7976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Types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Table/Tree Map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Legend/Category/Grid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5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72EB-3B85-0619-0CB5-D146EE5E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Settings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2E7C-02EE-E7A1-62D2-46EC92C4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Format &gt; Canvas Settings</a:t>
            </a:r>
          </a:p>
          <a:p>
            <a:endParaRPr lang="en-US" dirty="0"/>
          </a:p>
          <a:p>
            <a:r>
              <a:rPr lang="en-US" dirty="0"/>
              <a:t>Format &gt; Canvas 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9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08967-2A21-9AC2-F544-2C41CFEC0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F092-7585-F639-AF50-761EAFB2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Scatter plot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1ED4-8120-7F38-6177-678FE08B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Format &gt; Grid lines</a:t>
            </a:r>
          </a:p>
          <a:p>
            <a:r>
              <a:rPr lang="en-US" dirty="0">
                <a:latin typeface="Candara" panose="020E0502030303020204" pitchFamily="34" charset="0"/>
              </a:rPr>
              <a:t>Format &gt; Markers</a:t>
            </a:r>
          </a:p>
          <a:p>
            <a:r>
              <a:rPr lang="en-US" dirty="0">
                <a:latin typeface="Candara" panose="020E0502030303020204" pitchFamily="34" charset="0"/>
              </a:rPr>
              <a:t>Format &gt; Category Label</a:t>
            </a:r>
          </a:p>
          <a:p>
            <a:r>
              <a:rPr lang="en-US" dirty="0">
                <a:latin typeface="Candara" panose="020E0502030303020204" pitchFamily="34" charset="0"/>
              </a:rPr>
              <a:t>Format &gt; effects&gt;Background</a:t>
            </a:r>
          </a:p>
          <a:p>
            <a:r>
              <a:rPr lang="en-US" dirty="0">
                <a:latin typeface="Candara" panose="020E0502030303020204" pitchFamily="34" charset="0"/>
              </a:rPr>
              <a:t>General &gt; Title</a:t>
            </a:r>
          </a:p>
          <a:p>
            <a:r>
              <a:rPr lang="en-US" dirty="0">
                <a:latin typeface="Candara" panose="020E0502030303020204" pitchFamily="34" charset="0"/>
              </a:rPr>
              <a:t>General &gt; Background</a:t>
            </a:r>
          </a:p>
          <a:p>
            <a:r>
              <a:rPr lang="en-US" dirty="0">
                <a:latin typeface="Candara" panose="020E0502030303020204" pitchFamily="34" charset="0"/>
              </a:rPr>
              <a:t>General &gt; Data Format </a:t>
            </a:r>
          </a:p>
          <a:p>
            <a:r>
              <a:rPr lang="en-US" dirty="0">
                <a:latin typeface="Candara" panose="020E0502030303020204" pitchFamily="34" charset="0"/>
              </a:rPr>
              <a:t>General &gt; Tooltip</a:t>
            </a:r>
          </a:p>
          <a:p>
            <a:r>
              <a:rPr lang="en-US" dirty="0">
                <a:latin typeface="Candara" panose="020E0502030303020204" pitchFamily="34" charset="0"/>
              </a:rPr>
              <a:t>Reset all setting </a:t>
            </a:r>
          </a:p>
          <a:p>
            <a:r>
              <a:rPr lang="en-US" dirty="0">
                <a:latin typeface="Candara" panose="020E0502030303020204" pitchFamily="34" charset="0"/>
              </a:rPr>
              <a:t>General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664C-4C02-430E-9196-D73C017B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5230-9BDA-8426-EABC-A49011C5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6C05-B0F5-821C-24C8-A98BF9C4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histogram in </a:t>
            </a:r>
            <a:r>
              <a:rPr lang="en-US" dirty="0" err="1"/>
              <a:t>PowerBI</a:t>
            </a:r>
            <a:r>
              <a:rPr lang="en-US" dirty="0"/>
              <a:t> we need to group the numerical column</a:t>
            </a:r>
          </a:p>
          <a:p>
            <a:r>
              <a:rPr lang="en-US" dirty="0"/>
              <a:t>Right click the column and create new group&gt; select bins </a:t>
            </a:r>
          </a:p>
          <a:p>
            <a:r>
              <a:rPr lang="en-US" dirty="0"/>
              <a:t>This will create a new col which needs to be added on x-axis</a:t>
            </a:r>
          </a:p>
          <a:p>
            <a:endParaRPr lang="en-US" dirty="0"/>
          </a:p>
          <a:p>
            <a:r>
              <a:rPr lang="en-US" dirty="0"/>
              <a:t>X-axis</a:t>
            </a:r>
          </a:p>
          <a:p>
            <a:r>
              <a:rPr lang="en-US" dirty="0"/>
              <a:t>Data labels</a:t>
            </a:r>
          </a:p>
          <a:p>
            <a:r>
              <a:rPr lang="en-US" dirty="0"/>
              <a:t>Legend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3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A9E47-9FD8-5BAE-9F2F-19C10934B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66C1-4F6B-F401-60CF-70085C33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plot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530D-9BF6-7754-37C6-9A0BA3A9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as CSV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B7FB-B70F-39B8-B8B0-4F9E6F3D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99" y="1690688"/>
            <a:ext cx="5449201" cy="42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60D7-20EF-C0E9-81F9-C3EDACFB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517C-D7AA-3ED4-B8C6-BFB64489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6853-5269-CA81-9490-0055A8D9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 char</a:t>
            </a:r>
          </a:p>
          <a:p>
            <a:r>
              <a:rPr lang="en-US" dirty="0"/>
              <a:t>Donut char </a:t>
            </a:r>
          </a:p>
          <a:p>
            <a:r>
              <a:rPr lang="en-US" dirty="0"/>
              <a:t>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0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Office Theme</vt:lpstr>
      <vt:lpstr>Basic Report Design</vt:lpstr>
      <vt:lpstr>AGENDA</vt:lpstr>
      <vt:lpstr>Canvas Settings</vt:lpstr>
      <vt:lpstr>Scatter plot</vt:lpstr>
      <vt:lpstr>Histogram</vt:lpstr>
      <vt:lpstr>Stacked bar plot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11</cp:revision>
  <dcterms:created xsi:type="dcterms:W3CDTF">2025-06-15T07:48:45Z</dcterms:created>
  <dcterms:modified xsi:type="dcterms:W3CDTF">2025-06-18T17:32:03Z</dcterms:modified>
</cp:coreProperties>
</file>