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60"/>
  </p:normalViewPr>
  <p:slideViewPr>
    <p:cSldViewPr snapToGrid="0">
      <p:cViewPr varScale="1">
        <p:scale>
          <a:sx n="78" d="100"/>
          <a:sy n="78" d="100"/>
        </p:scale>
        <p:origin x="7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98E88-6E6A-50DE-72B9-F0BA52C1D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8B5024-B35D-BACF-D872-AC4C2388E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3BFB8-B4F8-4BC8-4E47-636CAB27E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DF35-18F4-4A2B-881A-D42CCDF6FC26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23CC4-ABB4-0393-D335-31E81C955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EC6A3-4314-B6B3-843A-68E0DFB57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9F7C-6DF7-401E-BA7D-BE27DBF3B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981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BB6DC-A02F-D588-F05E-4BFEBE4D0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6CDB32-C55F-D6A6-FF85-E81F66B95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2D9EE-46B7-F00C-9C78-33784AB58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DF35-18F4-4A2B-881A-D42CCDF6FC26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7BA30-DF07-486B-5AC2-4A765CB0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C226A-3F77-388F-AC0D-FE24B3447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9F7C-6DF7-401E-BA7D-BE27DBF3B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203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AA3DA1-9C46-7FBA-7B90-0CFE240517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2B6538-98EE-D906-6822-EF5F72C52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3E79E-6715-1F71-E70D-8C7196E47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DF35-18F4-4A2B-881A-D42CCDF6FC26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B49E1-C136-F6D3-3FCE-B5FE13BE4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B166C-3655-54E2-08CF-C828007E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9F7C-6DF7-401E-BA7D-BE27DBF3B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299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34C51-5F64-C393-56E0-B325B6CF4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9FD24-7DB6-4442-4495-EB38A791C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B1C00-247B-A0C9-015B-E3EBABB97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DF35-18F4-4A2B-881A-D42CCDF6FC26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FFA36-89B8-036A-6534-6CD0A3644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85F0B-AD0B-BC60-A29F-87753A8A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9F7C-6DF7-401E-BA7D-BE27DBF3B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292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747E9-0519-8667-B784-4210FB892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97AD4-74F1-02EF-ADA4-D5FB4CA8C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F9CC7-F54D-148E-CDD8-711663E09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DF35-18F4-4A2B-881A-D42CCDF6FC26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5B194-672A-688B-43B2-FAB0EA67C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EE1E8-63EF-44FC-6F1C-35C40A7DF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9F7C-6DF7-401E-BA7D-BE27DBF3B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767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7252D-870E-E695-A94F-42C52F78B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26473-CB5E-8F0F-4712-3FD693693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FFE1A1-98E9-DD62-266F-DD2F47FDE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2EF52-947E-209F-25B2-2490D43C7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DF35-18F4-4A2B-881A-D42CCDF6FC26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60BDB-6145-79DA-6737-5C03A258C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817CB-3A32-B6D7-71D7-E433CABB6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9F7C-6DF7-401E-BA7D-BE27DBF3B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747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BE94-0003-B797-6500-848FD9C72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71940-101D-A7E6-E729-CBCEDB1D4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08953B-C61D-2A95-D05C-93767E1FA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BE16D1-DC7F-CED6-8372-AB580DAE3E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EAC76C-BD7B-1C61-A320-A5124E605B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3018C4-4510-CAEB-D97F-AD5234E5F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DF35-18F4-4A2B-881A-D42CCDF6FC26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355F3F-DEE4-C440-13F2-D2079189E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4AA1FE-2360-06F3-36FC-5393F2844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9F7C-6DF7-401E-BA7D-BE27DBF3B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304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ED442-686A-51FE-8AAD-6E1E2C119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15B69E-A751-B4DC-4820-A369F5F1B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DF35-18F4-4A2B-881A-D42CCDF6FC26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84E6A7-E54D-4ACA-D7B7-ADD987BA8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AE270-8A4F-5A96-F4AA-08C9471FD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9F7C-6DF7-401E-BA7D-BE27DBF3B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44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5AD02E-7233-F6F6-458C-739368FC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DF35-18F4-4A2B-881A-D42CCDF6FC26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B1016A-5418-4385-52A9-CDE022010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3FAA48-65C5-EA02-895D-2319A2D6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9F7C-6DF7-401E-BA7D-BE27DBF3B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205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FF9C0-3121-52F6-D11F-84FEFB3F8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42256-75D5-512C-F41E-28695E8D1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5492A-6266-F598-A5A7-705CC07D8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CE964-2C23-85BD-E9D5-F26583BF7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DF35-18F4-4A2B-881A-D42CCDF6FC26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F7BDE-AF6D-4B7A-1939-F572E20C2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92BF5-11EE-B629-A44A-60D9D38E1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9F7C-6DF7-401E-BA7D-BE27DBF3B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06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9D410-9ACA-ECB6-68B8-DF92B8606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AA0BBC-56C9-2D1C-4872-69F78E173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8C66F-C34C-4F0D-7C28-5BF078FE5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54201-BC3C-8E6D-850D-4E92F7879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DF35-18F4-4A2B-881A-D42CCDF6FC26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EF259-0B54-4C83-BFE7-C56E1BD83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FADE6-0591-ED80-D151-37F69925D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E9F7C-6DF7-401E-BA7D-BE27DBF3B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475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01D8E0-0CF2-4114-544C-8200B025C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9187F-0876-6F65-3097-932804467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BC5E1-6C28-7DF4-4410-2CE4649C89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4DF35-18F4-4A2B-881A-D42CCDF6FC26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F86DD-E5BB-593E-85DC-9566E33544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78055-8DD5-77F4-5620-9958EAFCF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E9F7C-6DF7-401E-BA7D-BE27DBF3B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96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B585E-1602-444B-F3E9-E7CAB51BD7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Visual Sync &amp; Grouping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12ED99-5A58-D238-B022-BBCFFB1C8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6723" y="5096542"/>
            <a:ext cx="9144000" cy="1655762"/>
          </a:xfrm>
        </p:spPr>
        <p:txBody>
          <a:bodyPr/>
          <a:lstStyle/>
          <a:p>
            <a:pPr algn="r"/>
            <a:r>
              <a:rPr lang="en-US" dirty="0"/>
              <a:t>MUKESH KUMAR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2087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253DCA-BD9A-6FDC-7A55-B6DD3A1D0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9FAA2-1F57-1F9C-ED93-1AAE598DA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CDCD8-839C-198B-807F-F68ECACFE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Best Practices</a:t>
            </a:r>
          </a:p>
          <a:p>
            <a:r>
              <a:rPr lang="en-US" dirty="0"/>
              <a:t>Use </a:t>
            </a:r>
            <a:r>
              <a:rPr lang="en-US" b="1" dirty="0"/>
              <a:t>Dropdown</a:t>
            </a:r>
            <a:r>
              <a:rPr lang="en-US" dirty="0"/>
              <a:t> for long lists.</a:t>
            </a:r>
          </a:p>
          <a:p>
            <a:r>
              <a:rPr lang="en-US" dirty="0"/>
              <a:t>Use </a:t>
            </a:r>
            <a:r>
              <a:rPr lang="en-US" b="1" dirty="0"/>
              <a:t>Hierarchical Slicers</a:t>
            </a:r>
            <a:r>
              <a:rPr lang="en-US" dirty="0"/>
              <a:t> for drill-down experience.</a:t>
            </a:r>
          </a:p>
          <a:p>
            <a:r>
              <a:rPr lang="en-US" dirty="0"/>
              <a:t>Use </a:t>
            </a:r>
            <a:r>
              <a:rPr lang="en-US" b="1" dirty="0"/>
              <a:t>Sync Slicers</a:t>
            </a:r>
            <a:r>
              <a:rPr lang="en-US" dirty="0"/>
              <a:t> to apply one filter across multiple pages.</a:t>
            </a:r>
          </a:p>
          <a:p>
            <a:r>
              <a:rPr lang="en-US" dirty="0"/>
              <a:t>Limit slicer values using </a:t>
            </a:r>
            <a:r>
              <a:rPr lang="en-US" b="1" dirty="0"/>
              <a:t>Filters pane</a:t>
            </a:r>
            <a:r>
              <a:rPr lang="en-US" dirty="0"/>
              <a:t> to improve performance.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2398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4CF15-6FD5-8FA9-2D89-A5A99BD77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Candara" panose="020E0502030303020204" pitchFamily="34" charset="0"/>
              </a:rPr>
              <a:t>Syncing Slicers Across Pages</a:t>
            </a:r>
            <a:endParaRPr lang="en-IN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395FC-B975-A191-9116-4B961DD66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Candara" panose="020E0502030303020204" pitchFamily="34" charset="0"/>
              </a:rPr>
              <a:t>Go to </a:t>
            </a:r>
            <a:r>
              <a:rPr lang="en-IN" b="1" dirty="0">
                <a:latin typeface="Candara" panose="020E0502030303020204" pitchFamily="34" charset="0"/>
              </a:rPr>
              <a:t>View → Sync Slicers</a:t>
            </a:r>
            <a:endParaRPr lang="en-IN" dirty="0">
              <a:latin typeface="Candara" panose="020E0502030303020204" pitchFamily="34" charset="0"/>
            </a:endParaRPr>
          </a:p>
          <a:p>
            <a:r>
              <a:rPr lang="en-IN" dirty="0">
                <a:latin typeface="Candara" panose="020E0502030303020204" pitchFamily="34" charset="0"/>
              </a:rPr>
              <a:t>Choose pages to sync slicers across</a:t>
            </a:r>
          </a:p>
          <a:p>
            <a:r>
              <a:rPr lang="en-IN" dirty="0">
                <a:latin typeface="Candara" panose="020E0502030303020204" pitchFamily="34" charset="0"/>
              </a:rPr>
              <a:t>Control visibility (visible/hidden on target page)</a:t>
            </a:r>
          </a:p>
          <a:p>
            <a:r>
              <a:rPr lang="en-IN" dirty="0">
                <a:latin typeface="Candara" panose="020E0502030303020204" pitchFamily="34" charset="0"/>
              </a:rPr>
              <a:t>Filters report visuals based on selection made elsewhere</a:t>
            </a:r>
          </a:p>
          <a:p>
            <a:endParaRPr lang="en-IN" dirty="0">
              <a:latin typeface="Candara" panose="020E0502030303020204" pitchFamily="34" charset="0"/>
            </a:endParaRPr>
          </a:p>
          <a:p>
            <a:r>
              <a:rPr lang="en-IN" dirty="0">
                <a:latin typeface="Candara" panose="020E0502030303020204" pitchFamily="34" charset="0"/>
              </a:rPr>
              <a:t>Note: In the sync column link check the two pages you want to sync</a:t>
            </a:r>
          </a:p>
          <a:p>
            <a:endParaRPr lang="en-IN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814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2156A-9A0F-72C0-A96A-F79E4B36FA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Grouping and Binning</a:t>
            </a:r>
            <a:endParaRPr lang="en-IN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EE42D88-621F-908E-0F9C-2A3BD373DB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458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134AF-99A2-2754-F24D-9131240A7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ndara" panose="020E0502030303020204" pitchFamily="34" charset="0"/>
              </a:rPr>
              <a:t>What is Grouping &amp; Binning in Power BI?</a:t>
            </a:r>
            <a:endParaRPr lang="en-IN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D24DE-044C-A624-C765-A99990C56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andara" panose="020E0502030303020204" pitchFamily="34" charset="0"/>
              </a:rPr>
              <a:t>Grouping:</a:t>
            </a:r>
            <a:endParaRPr lang="en-US" dirty="0">
              <a:latin typeface="Candara" panose="020E0502030303020204" pitchFamily="34" charset="0"/>
            </a:endParaRPr>
          </a:p>
          <a:p>
            <a:r>
              <a:rPr lang="en-US" sz="2200" dirty="0">
                <a:latin typeface="Candara" panose="020E0502030303020204" pitchFamily="34" charset="0"/>
              </a:rPr>
              <a:t>Manually or automatically combine </a:t>
            </a:r>
            <a:r>
              <a:rPr lang="en-US" sz="2200" b="1" dirty="0">
                <a:latin typeface="Candara" panose="020E0502030303020204" pitchFamily="34" charset="0"/>
              </a:rPr>
              <a:t>similar values</a:t>
            </a:r>
            <a:r>
              <a:rPr lang="en-US" sz="2200" dirty="0">
                <a:latin typeface="Candara" panose="020E0502030303020204" pitchFamily="34" charset="0"/>
              </a:rPr>
              <a:t> into a single group.</a:t>
            </a:r>
          </a:p>
          <a:p>
            <a:r>
              <a:rPr lang="en-US" sz="2200" dirty="0">
                <a:latin typeface="Candara" panose="020E0502030303020204" pitchFamily="34" charset="0"/>
              </a:rPr>
              <a:t>Useful for </a:t>
            </a:r>
            <a:r>
              <a:rPr lang="en-US" sz="2200" b="1" dirty="0">
                <a:latin typeface="Candara" panose="020E0502030303020204" pitchFamily="34" charset="0"/>
              </a:rPr>
              <a:t>categorical data</a:t>
            </a:r>
            <a:r>
              <a:rPr lang="en-US" sz="2200" dirty="0">
                <a:latin typeface="Candara" panose="020E0502030303020204" pitchFamily="34" charset="0"/>
              </a:rPr>
              <a:t> (e.g., group regions like "North", "South", etc.).</a:t>
            </a:r>
          </a:p>
          <a:p>
            <a:r>
              <a:rPr lang="en-US" sz="2200" dirty="0">
                <a:latin typeface="Candara" panose="020E0502030303020204" pitchFamily="34" charset="0"/>
              </a:rPr>
              <a:t>Helps in </a:t>
            </a:r>
            <a:r>
              <a:rPr lang="en-US" sz="2200" b="1" dirty="0">
                <a:latin typeface="Candara" panose="020E0502030303020204" pitchFamily="34" charset="0"/>
              </a:rPr>
              <a:t>simplifying visuals</a:t>
            </a:r>
            <a:r>
              <a:rPr lang="en-US" sz="2200" dirty="0">
                <a:latin typeface="Candara" panose="020E0502030303020204" pitchFamily="34" charset="0"/>
              </a:rPr>
              <a:t> and improving clarity.</a:t>
            </a:r>
          </a:p>
          <a:p>
            <a:pPr marL="0" indent="0">
              <a:buNone/>
            </a:pPr>
            <a:r>
              <a:rPr lang="en-US" b="1" dirty="0">
                <a:latin typeface="Candara" panose="020E0502030303020204" pitchFamily="34" charset="0"/>
              </a:rPr>
              <a:t>Example:</a:t>
            </a:r>
            <a:endParaRPr lang="en-US" dirty="0">
              <a:latin typeface="Candara" panose="020E0502030303020204" pitchFamily="34" charset="0"/>
            </a:endParaRPr>
          </a:p>
          <a:p>
            <a:r>
              <a:rPr lang="en-US" sz="2200" dirty="0">
                <a:latin typeface="Candara" panose="020E0502030303020204" pitchFamily="34" charset="0"/>
              </a:rPr>
              <a:t>Group product names into “High-End”, “Mid-Range”, and “Budget”.</a:t>
            </a:r>
          </a:p>
          <a:p>
            <a:pPr marL="0" indent="0">
              <a:buNone/>
            </a:pPr>
            <a:r>
              <a:rPr lang="en-US" b="1" dirty="0">
                <a:latin typeface="Candara" panose="020E0502030303020204" pitchFamily="34" charset="0"/>
              </a:rPr>
              <a:t>How to Create a Group:</a:t>
            </a:r>
            <a:endParaRPr lang="en-US" dirty="0">
              <a:latin typeface="Candara" panose="020E0502030303020204" pitchFamily="34" charset="0"/>
            </a:endParaRPr>
          </a:p>
          <a:p>
            <a:r>
              <a:rPr lang="en-US" sz="2200" dirty="0">
                <a:latin typeface="Candara" panose="020E0502030303020204" pitchFamily="34" charset="0"/>
              </a:rPr>
              <a:t>Right-click a field in visual or Fields pane.</a:t>
            </a:r>
          </a:p>
          <a:p>
            <a:r>
              <a:rPr lang="en-US" sz="2200" dirty="0">
                <a:latin typeface="Candara" panose="020E0502030303020204" pitchFamily="34" charset="0"/>
              </a:rPr>
              <a:t>Choose </a:t>
            </a:r>
            <a:r>
              <a:rPr lang="en-US" sz="2200" b="1" dirty="0">
                <a:latin typeface="Candara" panose="020E0502030303020204" pitchFamily="34" charset="0"/>
              </a:rPr>
              <a:t>Group</a:t>
            </a:r>
            <a:r>
              <a:rPr lang="en-US" sz="2200" dirty="0">
                <a:latin typeface="Candara" panose="020E0502030303020204" pitchFamily="34" charset="0"/>
              </a:rPr>
              <a:t>.</a:t>
            </a:r>
          </a:p>
          <a:p>
            <a:r>
              <a:rPr lang="en-US" sz="2200" dirty="0">
                <a:latin typeface="Candara" panose="020E0502030303020204" pitchFamily="34" charset="0"/>
              </a:rPr>
              <a:t>Assign values to different groups.</a:t>
            </a:r>
          </a:p>
          <a:p>
            <a:endParaRPr lang="en-IN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65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018A4-217B-AD2D-1E93-91D3FCC47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latin typeface="Candara" panose="020E0502030303020204" pitchFamily="34" charset="0"/>
              </a:rPr>
              <a:t>Binning – Creating Ranges from Numeric Data</a:t>
            </a:r>
            <a:endParaRPr lang="en-IN" sz="4000" dirty="0">
              <a:latin typeface="Candara" panose="020E0502030303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3E94FCC-7B85-10CD-6024-01F1004A0B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54471"/>
            <a:ext cx="875432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Binning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Split continuous numeric data into intervals or "bins".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Useful for analyzing distribution (e.g., age ranges, sales ranges).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Example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Convert Sales amounts into bins like:</a:t>
            </a:r>
            <a:b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</a:b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	0–1000, 1001–5000, 5001–10000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How to Create a Bin: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Right-click numeric column &gt; New group.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Choose Bin Type: Size of bins or number of bins.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A new column will be created with bin labels.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Use Case: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Create a histogram or analyze performance across value bands.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137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221CB-1AA4-DFDC-34F8-32772F8D1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1652A-65D9-9E66-4480-AD8D2D15B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Types of Slicers</a:t>
            </a:r>
          </a:p>
          <a:p>
            <a:r>
              <a:rPr lang="en-IN" dirty="0"/>
              <a:t>Grouping &amp; Binning</a:t>
            </a:r>
          </a:p>
        </p:txBody>
      </p:sp>
    </p:spTree>
    <p:extLst>
      <p:ext uri="{BB962C8B-B14F-4D97-AF65-F5344CB8AC3E}">
        <p14:creationId xmlns:p14="http://schemas.microsoft.com/office/powerpoint/2010/main" val="154549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7AF36-C285-5854-BE43-C8187704D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6A02F-5608-6C2A-D293-9465CF95EF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Slicers</a:t>
            </a:r>
            <a:endParaRPr lang="en-IN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0733846-0779-1A5C-27D3-4A50BFDE1C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362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7265DB-C4E2-2498-E9BB-FF0B02BBB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0483C-25B9-D08A-DD23-E65B1800C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Slicers in Power BI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EA161-98EC-9A0B-B41B-1ADABDAAD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List Slicer</a:t>
            </a:r>
          </a:p>
          <a:p>
            <a:r>
              <a:rPr lang="en-IN" dirty="0"/>
              <a:t>Dropdown Slicer</a:t>
            </a:r>
          </a:p>
          <a:p>
            <a:r>
              <a:rPr lang="en-IN" dirty="0"/>
              <a:t>Date/Time Slicer</a:t>
            </a:r>
          </a:p>
          <a:p>
            <a:r>
              <a:rPr lang="en-IN" dirty="0"/>
              <a:t>Relative Date Slicer</a:t>
            </a:r>
          </a:p>
          <a:p>
            <a:r>
              <a:rPr lang="en-IN" dirty="0"/>
              <a:t>Numeric Range Slicer</a:t>
            </a:r>
          </a:p>
          <a:p>
            <a:r>
              <a:rPr lang="en-IN" b="1" dirty="0"/>
              <a:t>Hierarchical Slicer	</a:t>
            </a:r>
          </a:p>
          <a:p>
            <a:r>
              <a:rPr lang="en-US" dirty="0"/>
              <a:t>Visual-Level Slicers (using Sync Slicers)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5434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7F42B-43FE-382C-32F0-35ACAC0BA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634FD-DE0D-85B9-B9D6-C79515EC9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Slicer as Button</a:t>
            </a:r>
            <a:endParaRPr lang="en-IN" dirty="0">
              <a:latin typeface="Candara" panose="020E0502030303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FFD5E19-8936-C7C4-9244-D7E7C6922E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47026"/>
            <a:ext cx="588815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Add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Slicer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 visual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Choose a categorical field (e.g., Country)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Go to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Slicer Settings → Style → Tile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Format options: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Enable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Single Select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Adjust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Borders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Font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Background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Remove slicer header for minimal UI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382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87C58-FA67-9A58-295E-404934F13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D1D6A-89AB-1C21-B012-7665119B1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List &amp; Hierarchy Slicer</a:t>
            </a:r>
            <a:endParaRPr lang="en-IN" dirty="0">
              <a:latin typeface="Candara" panose="020E0502030303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B1F6717-DA83-6242-5716-5AF0F5B7CC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16137"/>
            <a:ext cx="841288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Default view for text fields is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List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Use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Single 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 under Slicer Settings → Selection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Right-click on an item →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Exclude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Add multiple fields to build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Hierarchy Slicer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Customize indent, hierarchy icons (plus/minus, caret)</a:t>
            </a:r>
          </a:p>
        </p:txBody>
      </p:sp>
    </p:spTree>
    <p:extLst>
      <p:ext uri="{BB962C8B-B14F-4D97-AF65-F5344CB8AC3E}">
        <p14:creationId xmlns:p14="http://schemas.microsoft.com/office/powerpoint/2010/main" val="3751967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B27E21-E1C2-AB79-DB84-862620B81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55CDA-8CF4-21E5-04AE-4204F3B74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Drop-down Slicer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8AB3C-F21F-F977-8DF1-012460486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Candara" panose="020E0502030303020204" pitchFamily="34" charset="0"/>
              </a:rPr>
              <a:t>Add a </a:t>
            </a:r>
            <a:r>
              <a:rPr lang="en-US" altLang="en-US" b="1" dirty="0">
                <a:latin typeface="Candara" panose="020E0502030303020204" pitchFamily="34" charset="0"/>
              </a:rPr>
              <a:t>Slicer</a:t>
            </a:r>
            <a:r>
              <a:rPr lang="en-US" altLang="en-US" dirty="0">
                <a:latin typeface="Candara" panose="020E0502030303020204" pitchFamily="34" charset="0"/>
              </a:rPr>
              <a:t> visual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Candara" panose="020E0502030303020204" pitchFamily="34" charset="0"/>
              </a:rPr>
              <a:t>Choose a categorical field (e.g., Country)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Candara" panose="020E0502030303020204" pitchFamily="34" charset="0"/>
              </a:rPr>
              <a:t>Go to </a:t>
            </a:r>
            <a:r>
              <a:rPr lang="en-US" altLang="en-US" b="1" dirty="0">
                <a:latin typeface="Candara" panose="020E0502030303020204" pitchFamily="34" charset="0"/>
              </a:rPr>
              <a:t>Slicer Settings → Style → Dropdown</a:t>
            </a:r>
            <a:endParaRPr lang="en-US" altLang="en-US" dirty="0">
              <a:latin typeface="Candara" panose="020E0502030303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2616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39A307-AC85-035E-5C36-ED18E18BF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16FAF-1D26-E2A3-A1E6-28DF6E684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ndara" panose="020E0502030303020204" pitchFamily="34" charset="0"/>
              </a:rPr>
              <a:t>Numeric Range Slider</a:t>
            </a:r>
            <a:endParaRPr lang="en-IN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BAD68-2CB5-C3C9-77BC-7C0B17B47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Candara" panose="020E0502030303020204" pitchFamily="34" charset="0"/>
            </a:endParaRPr>
          </a:p>
          <a:p>
            <a:r>
              <a:rPr lang="en-US" dirty="0">
                <a:latin typeface="Candara" panose="020E0502030303020204" pitchFamily="34" charset="0"/>
              </a:rPr>
              <a:t>Add numeric field (e.g., Product Cost) to slicer</a:t>
            </a:r>
          </a:p>
          <a:p>
            <a:r>
              <a:rPr lang="en-US" dirty="0">
                <a:latin typeface="Candara" panose="020E0502030303020204" pitchFamily="34" charset="0"/>
              </a:rPr>
              <a:t>Power BI automatically creates a </a:t>
            </a:r>
            <a:r>
              <a:rPr lang="en-US" b="1" dirty="0">
                <a:latin typeface="Candara" panose="020E0502030303020204" pitchFamily="34" charset="0"/>
              </a:rPr>
              <a:t>range slider</a:t>
            </a:r>
            <a:endParaRPr lang="en-US" dirty="0">
              <a:latin typeface="Candara" panose="020E0502030303020204" pitchFamily="34" charset="0"/>
            </a:endParaRPr>
          </a:p>
          <a:p>
            <a:r>
              <a:rPr lang="en-US" dirty="0">
                <a:latin typeface="Candara" panose="020E0502030303020204" pitchFamily="34" charset="0"/>
              </a:rPr>
              <a:t>Filter using sliders or input values</a:t>
            </a:r>
          </a:p>
          <a:p>
            <a:r>
              <a:rPr lang="en-US" dirty="0">
                <a:latin typeface="Candara" panose="020E0502030303020204" pitchFamily="34" charset="0"/>
              </a:rPr>
              <a:t>Set comparison: ≥, ≤, between</a:t>
            </a:r>
          </a:p>
          <a:p>
            <a:endParaRPr lang="en-IN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570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CD991-4329-E5D6-C15F-65E5ED0F5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ndara" panose="020E0502030303020204" pitchFamily="34" charset="0"/>
              </a:rPr>
              <a:t>Timeline Slicer</a:t>
            </a:r>
            <a:endParaRPr lang="en-IN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7C6A5-CCBB-405C-71ED-BF1262969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ndara" panose="020E0502030303020204" pitchFamily="34" charset="0"/>
              </a:rPr>
              <a:t>Add a </a:t>
            </a:r>
            <a:r>
              <a:rPr lang="en-US" b="1" dirty="0">
                <a:latin typeface="Candara" panose="020E0502030303020204" pitchFamily="34" charset="0"/>
              </a:rPr>
              <a:t>date</a:t>
            </a:r>
            <a:r>
              <a:rPr lang="en-US" dirty="0">
                <a:latin typeface="Candara" panose="020E0502030303020204" pitchFamily="34" charset="0"/>
              </a:rPr>
              <a:t> field → automatically gets date picker</a:t>
            </a:r>
          </a:p>
          <a:p>
            <a:r>
              <a:rPr lang="en-US" dirty="0">
                <a:latin typeface="Candara" panose="020E0502030303020204" pitchFamily="34" charset="0"/>
              </a:rPr>
              <a:t>Can use:</a:t>
            </a:r>
          </a:p>
          <a:p>
            <a:pPr lvl="1"/>
            <a:r>
              <a:rPr lang="en-US" b="1" dirty="0">
                <a:latin typeface="Candara" panose="020E0502030303020204" pitchFamily="34" charset="0"/>
              </a:rPr>
              <a:t>Between</a:t>
            </a:r>
            <a:endParaRPr lang="en-US" dirty="0">
              <a:latin typeface="Candara" panose="020E0502030303020204" pitchFamily="34" charset="0"/>
            </a:endParaRPr>
          </a:p>
          <a:p>
            <a:pPr lvl="1"/>
            <a:r>
              <a:rPr lang="en-US" b="1" dirty="0">
                <a:latin typeface="Candara" panose="020E0502030303020204" pitchFamily="34" charset="0"/>
              </a:rPr>
              <a:t>Before/After</a:t>
            </a:r>
            <a:endParaRPr lang="en-US" dirty="0">
              <a:latin typeface="Candara" panose="020E0502030303020204" pitchFamily="34" charset="0"/>
            </a:endParaRPr>
          </a:p>
          <a:p>
            <a:pPr lvl="1"/>
            <a:r>
              <a:rPr lang="en-US" b="1" dirty="0">
                <a:latin typeface="Candara" panose="020E0502030303020204" pitchFamily="34" charset="0"/>
              </a:rPr>
              <a:t>Relative Date / Time</a:t>
            </a:r>
            <a:r>
              <a:rPr lang="en-US" dirty="0">
                <a:latin typeface="Candara" panose="020E0502030303020204" pitchFamily="34" charset="0"/>
              </a:rPr>
              <a:t> (e.g., last 30 days)</a:t>
            </a:r>
          </a:p>
          <a:p>
            <a:endParaRPr lang="en-IN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937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502</Words>
  <Application>Microsoft Office PowerPoint</Application>
  <PresentationFormat>Widescreen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Candara</vt:lpstr>
      <vt:lpstr>Office Theme</vt:lpstr>
      <vt:lpstr>Visual Sync &amp; Grouping</vt:lpstr>
      <vt:lpstr>AGENDA</vt:lpstr>
      <vt:lpstr>Slicers</vt:lpstr>
      <vt:lpstr>Types of Slicers in Power BI</vt:lpstr>
      <vt:lpstr>Slicer as Button</vt:lpstr>
      <vt:lpstr>List &amp; Hierarchy Slicer</vt:lpstr>
      <vt:lpstr>Drop-down Slicer</vt:lpstr>
      <vt:lpstr>Numeric Range Slider</vt:lpstr>
      <vt:lpstr>Timeline Slicer</vt:lpstr>
      <vt:lpstr>PowerPoint Presentation</vt:lpstr>
      <vt:lpstr>Syncing Slicers Across Pages</vt:lpstr>
      <vt:lpstr>Grouping and Binning</vt:lpstr>
      <vt:lpstr>What is Grouping &amp; Binning in Power BI?</vt:lpstr>
      <vt:lpstr>Binning – Creating Ranges from Numeric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Mukesh Kumar</dc:creator>
  <cp:lastModifiedBy>Mukesh Kumar</cp:lastModifiedBy>
  <cp:revision>17</cp:revision>
  <dcterms:created xsi:type="dcterms:W3CDTF">2025-06-15T07:50:53Z</dcterms:created>
  <dcterms:modified xsi:type="dcterms:W3CDTF">2025-06-18T12:47:07Z</dcterms:modified>
</cp:coreProperties>
</file>