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C2E75-60B1-9ABB-FC95-E697EB355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21B707-B376-E271-7880-7B59692E8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2611F-1183-49E3-9BB1-FA7788E94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D16F-F007-45D9-8DF5-61D1F59AF3D5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870B4-4FE9-D245-E9AD-FFE6EA924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FA086-25A5-B537-1708-92C1EB830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0D8D-EA26-4E42-8872-BA12809BE6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36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121DB-1D10-730B-E6CC-9FCBA8BBD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4024A5-9753-D49C-B79E-FA6844485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8E40E-B482-4D74-A615-8D54887D7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D16F-F007-45D9-8DF5-61D1F59AF3D5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7E05C-1E9C-1B77-3322-3D31C5BE5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B9479-C255-A9F9-3F66-0D5CFEFF0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0D8D-EA26-4E42-8872-BA12809BE6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4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A6BF0E-D905-6CB7-99FD-0C31CCBF0D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5C7A40-E501-8299-CCEE-5731BEF66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227DA-74F5-D91E-3EFD-D8332B69D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D16F-F007-45D9-8DF5-61D1F59AF3D5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DB869-CFB3-AB35-AA3D-B7E0E202F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FC373-2633-6737-2F30-7DA503605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0D8D-EA26-4E42-8872-BA12809BE6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943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47EC9-0EB5-F576-86C5-0CDB60A0D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ED019-4D89-83CE-0A34-3DB6B364E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FE153-D970-B790-19B7-3AB0C7369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D16F-F007-45D9-8DF5-61D1F59AF3D5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7261B-EEAF-672A-5C36-7351FBCB4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ABE57-69DA-26A3-8E63-74EA6CE79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0D8D-EA26-4E42-8872-BA12809BE6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855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8B52B-5D91-2323-8431-F3C7EA26F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FAFE6-7187-DA63-EA61-1251DF49F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7A522-37B6-E9FC-08E8-6D0E0A57C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D16F-F007-45D9-8DF5-61D1F59AF3D5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8A189-F64D-A9FE-F4C7-B4C93BC51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7AAAE-2CB4-A971-290D-D26929ED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0D8D-EA26-4E42-8872-BA12809BE6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138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B1C56-1CA7-E5B4-20D3-8C8D2F9EE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A5DC0-1D16-7202-ED86-8556C4FD31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0C84F0-D17D-E909-C374-E615AB792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9FEE9-CF89-D738-EB97-C0E51C157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D16F-F007-45D9-8DF5-61D1F59AF3D5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A8E23-006B-FF76-FC6A-34B28FBE4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CE035-5720-4BD6-D82E-8F78BC5B1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0D8D-EA26-4E42-8872-BA12809BE6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12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76DFC-E431-A0A8-C086-CEC3F42E3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2E19C-9CC0-AB6E-E27A-217AAD28C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F41D2-C2FD-5CCE-56FB-A4931B1B6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312522-6D87-9505-5605-C43764A028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8B411D-8709-C6B6-B72E-46598D96FA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E7930-6DA5-00D8-6110-D97620C8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D16F-F007-45D9-8DF5-61D1F59AF3D5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B16673-3026-0476-703B-6E5FE71B7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3C096C-86E2-8C80-1441-C3C44C5ED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0D8D-EA26-4E42-8872-BA12809BE6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365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B5330-41F6-F5CB-F3B4-59AB96805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B71FAB-6F79-FD82-8811-0707FD18E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D16F-F007-45D9-8DF5-61D1F59AF3D5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1E841C-2620-89CF-FC0C-B648C8562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860BF3-57D9-CD72-C4E3-E4F91DB1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0D8D-EA26-4E42-8872-BA12809BE6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25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A3CBDE-A4DC-23E9-7FE9-A43DCFCA5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D16F-F007-45D9-8DF5-61D1F59AF3D5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BC1CAD-BCA5-C20F-99D9-5ED42709F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01D1F3-56B4-D86D-0358-BAE4C238E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0D8D-EA26-4E42-8872-BA12809BE6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141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F35D0-9288-9083-AD4F-EEC8B883C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1176A-0627-21D0-B251-EE204AE69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9A008-E335-465F-91BC-7FB37EE76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8CE24-8BCD-E9E9-F0E4-4AAB5DCD2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D16F-F007-45D9-8DF5-61D1F59AF3D5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1DCCD-E73D-4C6C-4B59-E8B4840C4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100EB-DBBB-2381-19DD-D09093372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0D8D-EA26-4E42-8872-BA12809BE6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96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0D910-61BF-9891-AA62-9572A9A32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77556-E265-583E-50EA-7D2FAED1B1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4686A-B03A-B2D6-962C-5B3E9D066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932DA-A716-5C9A-C71A-324F601E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D16F-F007-45D9-8DF5-61D1F59AF3D5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E3D48-5F92-173D-D2EA-CA3A1A4CA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5DF3F-C252-EAE4-FF8F-A784D4F1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0D8D-EA26-4E42-8872-BA12809BE6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466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C85ED-5069-26A0-C18F-D12FDF8AF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5F721-2F09-58F6-C718-75ADC1F14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04EC3-6F29-41C6-19D7-6B5C3E697F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FD16F-F007-45D9-8DF5-61D1F59AF3D5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4F383-6460-FFA7-EB20-7D62B39889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04B98-7899-57E5-AB68-631FBBDE9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00D8D-EA26-4E42-8872-BA12809BE6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866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01CF0-E283-FA7D-D4BC-C81CD0A6C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Model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47E8F-05DB-3446-EC1F-2188D9287E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MUKESH KUMAR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629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3CEAC-FA9C-95C5-BC43-0E01DAFF1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ndara" panose="020E0502030303020204" pitchFamily="34" charset="0"/>
              </a:rPr>
              <a:t>What Is a Data Model in Power BI?</a:t>
            </a:r>
            <a:endParaRPr lang="en-IN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84D08-1EB4-1446-898B-FE34AA765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The </a:t>
            </a:r>
            <a:r>
              <a:rPr lang="en-US" b="1" dirty="0">
                <a:latin typeface="Candara" panose="020E0502030303020204" pitchFamily="34" charset="0"/>
              </a:rPr>
              <a:t>Data Model</a:t>
            </a:r>
            <a:r>
              <a:rPr lang="en-US" dirty="0">
                <a:latin typeface="Candara" panose="020E0502030303020204" pitchFamily="34" charset="0"/>
              </a:rPr>
              <a:t> is the </a:t>
            </a:r>
            <a:r>
              <a:rPr lang="en-US" b="1" dirty="0">
                <a:latin typeface="Candara" panose="020E0502030303020204" pitchFamily="34" charset="0"/>
              </a:rPr>
              <a:t>structured, connected layer</a:t>
            </a:r>
            <a:r>
              <a:rPr lang="en-US" dirty="0">
                <a:latin typeface="Candara" panose="020E0502030303020204" pitchFamily="34" charset="0"/>
              </a:rPr>
              <a:t> inside Power BI where:</a:t>
            </a:r>
          </a:p>
          <a:p>
            <a:r>
              <a:rPr lang="en-US" dirty="0">
                <a:latin typeface="Candara" panose="020E0502030303020204" pitchFamily="34" charset="0"/>
              </a:rPr>
              <a:t>Your </a:t>
            </a:r>
            <a:r>
              <a:rPr lang="en-US" b="1" dirty="0">
                <a:latin typeface="Candara" panose="020E0502030303020204" pitchFamily="34" charset="0"/>
              </a:rPr>
              <a:t>tables</a:t>
            </a:r>
            <a:r>
              <a:rPr lang="en-US" dirty="0">
                <a:latin typeface="Candara" panose="020E0502030303020204" pitchFamily="34" charset="0"/>
              </a:rPr>
              <a:t> (from Excel, SQL, CSV, etc.) live</a:t>
            </a:r>
          </a:p>
          <a:p>
            <a:r>
              <a:rPr lang="en-US" dirty="0">
                <a:latin typeface="Candara" panose="020E0502030303020204" pitchFamily="34" charset="0"/>
              </a:rPr>
              <a:t>The </a:t>
            </a:r>
            <a:r>
              <a:rPr lang="en-US" b="1" dirty="0">
                <a:latin typeface="Candara" panose="020E0502030303020204" pitchFamily="34" charset="0"/>
              </a:rPr>
              <a:t>relationships between those tables</a:t>
            </a:r>
            <a:r>
              <a:rPr lang="en-US" dirty="0">
                <a:latin typeface="Candara" panose="020E0502030303020204" pitchFamily="34" charset="0"/>
              </a:rPr>
              <a:t> are defined</a:t>
            </a:r>
          </a:p>
          <a:p>
            <a:r>
              <a:rPr lang="en-US" dirty="0">
                <a:latin typeface="Candara" panose="020E0502030303020204" pitchFamily="34" charset="0"/>
              </a:rPr>
              <a:t>You create </a:t>
            </a:r>
            <a:r>
              <a:rPr lang="en-US" b="1" dirty="0">
                <a:latin typeface="Candara" panose="020E0502030303020204" pitchFamily="34" charset="0"/>
              </a:rPr>
              <a:t>measures, calculated columns, and hierarchies</a:t>
            </a:r>
            <a:endParaRPr lang="en-US" dirty="0">
              <a:latin typeface="Candara" panose="020E0502030303020204" pitchFamily="34" charset="0"/>
            </a:endParaRPr>
          </a:p>
          <a:p>
            <a:r>
              <a:rPr lang="en-US" dirty="0">
                <a:latin typeface="Candara" panose="020E0502030303020204" pitchFamily="34" charset="0"/>
              </a:rPr>
              <a:t>DAX formulas work across multiple tables using relationships</a:t>
            </a:r>
          </a:p>
          <a:p>
            <a:r>
              <a:rPr lang="en-US" dirty="0">
                <a:latin typeface="Candara" panose="020E0502030303020204" pitchFamily="34" charset="0"/>
              </a:rPr>
              <a:t>Think of it as the </a:t>
            </a:r>
            <a:r>
              <a:rPr lang="en-US" b="1" dirty="0">
                <a:latin typeface="Candara" panose="020E0502030303020204" pitchFamily="34" charset="0"/>
              </a:rPr>
              <a:t>engine</a:t>
            </a:r>
            <a:r>
              <a:rPr lang="en-US" dirty="0">
                <a:latin typeface="Candara" panose="020E0502030303020204" pitchFamily="34" charset="0"/>
              </a:rPr>
              <a:t> behind your visuals.</a:t>
            </a:r>
          </a:p>
          <a:p>
            <a:endParaRPr lang="en-IN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959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Candara</vt:lpstr>
      <vt:lpstr>Office Theme</vt:lpstr>
      <vt:lpstr>Data Model</vt:lpstr>
      <vt:lpstr>What Is a Data Model in Power BI?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Mukesh Kumar</dc:creator>
  <cp:lastModifiedBy>Mukesh Kumar</cp:lastModifiedBy>
  <cp:revision>1</cp:revision>
  <dcterms:created xsi:type="dcterms:W3CDTF">2025-06-20T13:17:13Z</dcterms:created>
  <dcterms:modified xsi:type="dcterms:W3CDTF">2025-06-20T13:17:37Z</dcterms:modified>
</cp:coreProperties>
</file>