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51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5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5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55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7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58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4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61" name="TextBox 13"/>
          <p:cNvSpPr txBox="1"/>
          <p:nvPr/>
        </p:nvSpPr>
        <p:spPr>
          <a:xfrm>
            <a:off x="2554542" y="3314150"/>
            <a:ext cx="8610600" cy="15519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GB" sz="2400" lang="en-US"/>
              <a:t>D</a:t>
            </a:r>
            <a:r>
              <a:rPr altLang="en-GB" sz="2400" lang="en-US"/>
              <a:t>.</a:t>
            </a:r>
            <a:r>
              <a:rPr altLang="en-GB" sz="2400" lang="en-US"/>
              <a:t>B</a:t>
            </a:r>
            <a:r>
              <a:rPr altLang="en-GB" sz="2400" lang="en-US"/>
              <a:t>H</a:t>
            </a:r>
            <a:r>
              <a:rPr altLang="en-GB" sz="2400" lang="en-US"/>
              <a:t>A</a:t>
            </a:r>
            <a:r>
              <a:rPr altLang="en-GB" sz="2400" lang="en-US"/>
              <a:t>R</a:t>
            </a:r>
            <a:r>
              <a:rPr altLang="en-GB" sz="2400" lang="en-US"/>
              <a:t>A</a:t>
            </a:r>
            <a:r>
              <a:rPr altLang="en-GB" sz="2400" lang="en-US"/>
              <a:t>T</a:t>
            </a:r>
            <a:r>
              <a:rPr altLang="en-GB" sz="2400" lang="en-US"/>
              <a:t>H</a:t>
            </a:r>
            <a:r>
              <a:rPr altLang="en-GB" sz="2400" lang="en-US"/>
              <a:t> </a:t>
            </a:r>
            <a:r>
              <a:rPr altLang="en-GB" sz="2400" lang="en-US"/>
              <a:t>K</a:t>
            </a:r>
            <a:r>
              <a:rPr altLang="en-GB" sz="2400" lang="en-US"/>
              <a:t>U</a:t>
            </a:r>
            <a:r>
              <a:rPr altLang="en-GB" sz="2400" lang="en-US"/>
              <a:t>M</a:t>
            </a:r>
            <a:r>
              <a:rPr altLang="en-GB" sz="2400" lang="en-US"/>
              <a:t>A</a:t>
            </a:r>
            <a:r>
              <a:rPr altLang="en-GB" sz="2400" lang="en-US"/>
              <a:t>R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C</a:t>
            </a:r>
            <a:r>
              <a:rPr altLang="en-GB" dirty="0" sz="2400" lang="en-US"/>
              <a:t>Z</a:t>
            </a:r>
            <a:r>
              <a:rPr altLang="en-GB" dirty="0" sz="2400" lang="en-US"/>
              <a:t>-</a:t>
            </a:r>
            <a:r>
              <a:rPr altLang="en-GB" dirty="0" sz="2400" lang="en-US"/>
              <a:t>A</a:t>
            </a:r>
            <a:r>
              <a:rPr altLang="en-GB" dirty="0" sz="2400" lang="en-US"/>
              <a:t>0</a:t>
            </a:r>
            <a:r>
              <a:rPr altLang="en-GB" dirty="0" sz="2400" lang="en-US"/>
              <a:t>4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N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R</a:t>
            </a:r>
            <a:r>
              <a:rPr altLang="en-GB" dirty="0" sz="2400" lang="en-US"/>
              <a:t>C</a:t>
            </a:r>
            <a:r>
              <a:rPr altLang="en-GB" dirty="0" sz="2400" lang="en-US"/>
              <a:t>E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:</a:t>
            </a:r>
            <a:r>
              <a:rPr altLang="en-GB" dirty="0" sz="2400" lang="en-US"/>
              <a:t>S</a:t>
            </a:r>
            <a:r>
              <a:rPr altLang="en-GB" dirty="0" sz="2400" lang="en-US"/>
              <a:t>H</a:t>
            </a:r>
            <a:r>
              <a:rPr altLang="en-GB" dirty="0" sz="2400" lang="en-US"/>
              <a:t>R</a:t>
            </a:r>
            <a:r>
              <a:rPr altLang="en-GB" dirty="0" sz="2400" lang="en-US"/>
              <a:t>E</a:t>
            </a:r>
            <a:r>
              <a:rPr altLang="en-GB" dirty="0" sz="2400" lang="en-US"/>
              <a:t>E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H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D</a:t>
            </a:r>
            <a:r>
              <a:rPr altLang="en-GB" dirty="0" sz="2400" lang="en-US"/>
              <a:t>R</a:t>
            </a:r>
            <a:r>
              <a:rPr altLang="en-GB" dirty="0" sz="2400" lang="en-US"/>
              <a:t>R</a:t>
            </a:r>
            <a:r>
              <a:rPr altLang="en-GB" dirty="0" sz="2400" lang="en-US"/>
              <a:t>A</a:t>
            </a:r>
            <a:r>
              <a:rPr altLang="en-GB" dirty="0" sz="2400" lang="en-US"/>
              <a:t>P</a:t>
            </a:r>
            <a:r>
              <a:rPr altLang="en-GB" dirty="0" sz="2400" lang="en-US"/>
              <a:t>R</a:t>
            </a:r>
            <a:r>
              <a:rPr altLang="en-GB" dirty="0" sz="2400" lang="en-US"/>
              <a:t>A</a:t>
            </a:r>
            <a:r>
              <a:rPr altLang="en-GB" dirty="0" sz="2400" lang="en-US"/>
              <a:t>B</a:t>
            </a:r>
            <a:r>
              <a:rPr altLang="en-GB" dirty="0" sz="2400" lang="en-US"/>
              <a:t>H</a:t>
            </a:r>
            <a:r>
              <a:rPr altLang="en-GB" dirty="0" sz="2400" lang="en-US"/>
              <a:t>U</a:t>
            </a:r>
            <a:r>
              <a:rPr altLang="en-GB" dirty="0" sz="2400" lang="en-US"/>
              <a:t> </a:t>
            </a:r>
            <a:r>
              <a:rPr altLang="en-GB" dirty="0" sz="2400" lang="en-US"/>
              <a:t>J</a:t>
            </a:r>
            <a:r>
              <a:rPr altLang="en-GB" dirty="0" sz="2400" lang="en-US"/>
              <a:t>A</a:t>
            </a:r>
            <a:r>
              <a:rPr altLang="en-GB" dirty="0" sz="2400" lang="en-US"/>
              <a:t>I</a:t>
            </a:r>
            <a:r>
              <a:rPr altLang="en-GB" dirty="0" sz="2400" lang="en-US"/>
              <a:t>N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L</a:t>
            </a:r>
            <a:r>
              <a:rPr altLang="en-GB" dirty="0" sz="2400" lang="en-US"/>
              <a:t>L</a:t>
            </a:r>
            <a:r>
              <a:rPr altLang="en-GB" dirty="0" sz="2400" lang="en-US"/>
              <a:t>E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 </a:t>
            </a:r>
            <a:r>
              <a:rPr altLang="en-GB" dirty="0" sz="2400" lang="en-US"/>
              <a:t>M</a:t>
            </a:r>
            <a:r>
              <a:rPr altLang="en-GB" dirty="0" sz="2400" lang="en-US"/>
              <a:t>I</a:t>
            </a:r>
            <a:r>
              <a:rPr altLang="en-GB" dirty="0" sz="2400" lang="en-US"/>
              <a:t>N</a:t>
            </a:r>
            <a:r>
              <a:rPr altLang="en-GB" dirty="0" sz="2400" lang="en-US"/>
              <a:t>J</a:t>
            </a:r>
            <a:r>
              <a:rPr altLang="en-GB" dirty="0" sz="2400" lang="en-US"/>
              <a:t>U</a:t>
            </a:r>
            <a:r>
              <a:rPr altLang="en-GB" dirty="0" sz="2400" lang="en-US"/>
              <a:t>R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19" name=""/>
          <p:cNvSpPr txBox="1"/>
          <p:nvPr/>
        </p:nvSpPr>
        <p:spPr>
          <a:xfrm>
            <a:off x="1523999" y="2334807"/>
            <a:ext cx="4572000" cy="29362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CONTENT: Data cleaning and preprocessing 
 Using excel functions for statistical 
analysis 
 Visualization using excel charts and pivot 
tables 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10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839456" y="1314071"/>
            <a:ext cx="7226368" cy="4703014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2" name=""/>
          <p:cNvSpPr txBox="1"/>
          <p:nvPr/>
        </p:nvSpPr>
        <p:spPr>
          <a:xfrm>
            <a:off x="1073726" y="2316479"/>
            <a:ext cx="4572000" cy="22250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CONTENT: 
 Summary of insights gained 
 impact on decision- making and 
empolyee management
 Future steps for futher analysis or 
implementation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1217522" y="2123271"/>
            <a:ext cx="8593228" cy="6375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1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6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2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2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22" name="TextBox 22"/>
          <p:cNvSpPr txBox="1"/>
          <p:nvPr/>
        </p:nvSpPr>
        <p:spPr>
          <a:xfrm>
            <a:off x="2509807" y="1041533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59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59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7" name=""/>
          <p:cNvSpPr txBox="1"/>
          <p:nvPr/>
        </p:nvSpPr>
        <p:spPr>
          <a:xfrm>
            <a:off x="834072" y="1981835"/>
            <a:ext cx="4572000" cy="25806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 1. Inconisistent employee performance data
 2. Identifying pattrens 
 3. Employee metrics
 4. decision making
 5. actionable insights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0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0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712" name=""/>
          <p:cNvSpPr txBox="1"/>
          <p:nvPr/>
        </p:nvSpPr>
        <p:spPr>
          <a:xfrm>
            <a:off x="739775" y="2138679"/>
            <a:ext cx="4572000" cy="25806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CONTENT
•AIM; To streamline employee data analysis using excel tools
•OBJECTIVES; Identify key metrics, analyae trends &amp; provide 
data - driven insights.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102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27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13" name=""/>
          <p:cNvSpPr txBox="1"/>
          <p:nvPr/>
        </p:nvSpPr>
        <p:spPr>
          <a:xfrm>
            <a:off x="619124" y="2019300"/>
            <a:ext cx="4572000" cy="15138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▪ HR mangers
▪ team leads &amp; departments heds
▪ company exectives 
company manager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4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578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14" name=""/>
          <p:cNvSpPr txBox="1"/>
          <p:nvPr/>
        </p:nvSpPr>
        <p:spPr>
          <a:xfrm>
            <a:off x="3153726" y="2399029"/>
            <a:ext cx="4572000" cy="25806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CONTENT:
 Implement excel- based 
data analysis techniques.
 Generate automated reports 
and dashboards.
 Enable easy data 
manipulation and visualization 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15" name=""/>
          <p:cNvSpPr txBox="1"/>
          <p:nvPr/>
        </p:nvSpPr>
        <p:spPr>
          <a:xfrm>
            <a:off x="755331" y="1904911"/>
            <a:ext cx="4572000" cy="25806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CONTENT: 
 Data collected from employee records,including 
performance,attendance,&amp; demographics
 Number of records,time span,&amp; key variables 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8" name=""/>
          <p:cNvSpPr txBox="1"/>
          <p:nvPr/>
        </p:nvSpPr>
        <p:spPr>
          <a:xfrm>
            <a:off x="2743199" y="2354703"/>
            <a:ext cx="4572000" cy="36474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GB">
                <a:solidFill>
                  <a:srgbClr val="000000"/>
                </a:solidFill>
                <a:latin typeface="Calibri"/>
              </a:rPr>
              <a:t>CONTENT: 
 automated reporting : our excel based 
system automates complex reporting tasks, saving 
HR managers hours of manual work. Tise enables 
quick access to insightful data withoout the need for 
extensive excel expertise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2024-09-11T06:36:27Z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ad2c1a6d574a4f81982cc86ec4b4cbae</vt:lpwstr>
  </property>
</Properties>
</file>