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898" r:id="rId2"/>
  </p:sldMasterIdLst>
  <p:notesMasterIdLst>
    <p:notesMasterId r:id="rId38"/>
  </p:notesMasterIdLst>
  <p:handoutMasterIdLst>
    <p:handoutMasterId r:id="rId39"/>
  </p:handoutMasterIdLst>
  <p:sldIdLst>
    <p:sldId id="703" r:id="rId3"/>
    <p:sldId id="704" r:id="rId4"/>
    <p:sldId id="705" r:id="rId5"/>
    <p:sldId id="730" r:id="rId6"/>
    <p:sldId id="706" r:id="rId7"/>
    <p:sldId id="707" r:id="rId8"/>
    <p:sldId id="728" r:id="rId9"/>
    <p:sldId id="708" r:id="rId10"/>
    <p:sldId id="709" r:id="rId11"/>
    <p:sldId id="710" r:id="rId12"/>
    <p:sldId id="711" r:id="rId13"/>
    <p:sldId id="712" r:id="rId14"/>
    <p:sldId id="713" r:id="rId15"/>
    <p:sldId id="714" r:id="rId16"/>
    <p:sldId id="715" r:id="rId17"/>
    <p:sldId id="716" r:id="rId18"/>
    <p:sldId id="717" r:id="rId19"/>
    <p:sldId id="718" r:id="rId20"/>
    <p:sldId id="734" r:id="rId21"/>
    <p:sldId id="735" r:id="rId22"/>
    <p:sldId id="719" r:id="rId23"/>
    <p:sldId id="736" r:id="rId24"/>
    <p:sldId id="720" r:id="rId25"/>
    <p:sldId id="721" r:id="rId26"/>
    <p:sldId id="722" r:id="rId27"/>
    <p:sldId id="723" r:id="rId28"/>
    <p:sldId id="724" r:id="rId29"/>
    <p:sldId id="725" r:id="rId30"/>
    <p:sldId id="729" r:id="rId31"/>
    <p:sldId id="726" r:id="rId32"/>
    <p:sldId id="727" r:id="rId33"/>
    <p:sldId id="731" r:id="rId34"/>
    <p:sldId id="732" r:id="rId35"/>
    <p:sldId id="733" r:id="rId36"/>
    <p:sldId id="361" r:id="rId37"/>
  </p:sldIdLst>
  <p:sldSz cx="9144000" cy="6858000" type="screen4x3"/>
  <p:notesSz cx="7010400" cy="9372600"/>
  <p:defaultTextStyle>
    <a:defPPr>
      <a:defRPr lang="en-US"/>
    </a:defPPr>
    <a:lvl1pPr algn="l" rtl="0" fontAlgn="base">
      <a:spcBef>
        <a:spcPct val="0"/>
      </a:spcBef>
      <a:spcAft>
        <a:spcPct val="0"/>
      </a:spcAft>
      <a:defRPr kern="1200">
        <a:solidFill>
          <a:schemeClr val="tx1"/>
        </a:solidFill>
        <a:latin typeface="Gotham C2 Text" pitchFamily="50" charset="0"/>
        <a:ea typeface="ＭＳ Ｐゴシック" pitchFamily="34" charset="-128"/>
        <a:cs typeface="Arial" charset="0"/>
      </a:defRPr>
    </a:lvl1pPr>
    <a:lvl2pPr marL="409575" indent="47625" algn="l" rtl="0" fontAlgn="base">
      <a:spcBef>
        <a:spcPct val="0"/>
      </a:spcBef>
      <a:spcAft>
        <a:spcPct val="0"/>
      </a:spcAft>
      <a:defRPr kern="1200">
        <a:solidFill>
          <a:schemeClr val="tx1"/>
        </a:solidFill>
        <a:latin typeface="Gotham C2 Text" pitchFamily="50" charset="0"/>
        <a:ea typeface="ＭＳ Ｐゴシック" pitchFamily="34" charset="-128"/>
        <a:cs typeface="Arial" charset="0"/>
      </a:defRPr>
    </a:lvl2pPr>
    <a:lvl3pPr marL="819150" indent="95250" algn="l" rtl="0" fontAlgn="base">
      <a:spcBef>
        <a:spcPct val="0"/>
      </a:spcBef>
      <a:spcAft>
        <a:spcPct val="0"/>
      </a:spcAft>
      <a:defRPr kern="1200">
        <a:solidFill>
          <a:schemeClr val="tx1"/>
        </a:solidFill>
        <a:latin typeface="Gotham C2 Text" pitchFamily="50" charset="0"/>
        <a:ea typeface="ＭＳ Ｐゴシック" pitchFamily="34" charset="-128"/>
        <a:cs typeface="Arial" charset="0"/>
      </a:defRPr>
    </a:lvl3pPr>
    <a:lvl4pPr marL="1230313" indent="141288" algn="l" rtl="0" fontAlgn="base">
      <a:spcBef>
        <a:spcPct val="0"/>
      </a:spcBef>
      <a:spcAft>
        <a:spcPct val="0"/>
      </a:spcAft>
      <a:defRPr kern="1200">
        <a:solidFill>
          <a:schemeClr val="tx1"/>
        </a:solidFill>
        <a:latin typeface="Gotham C2 Text" pitchFamily="50" charset="0"/>
        <a:ea typeface="ＭＳ Ｐゴシック" pitchFamily="34" charset="-128"/>
        <a:cs typeface="Arial" charset="0"/>
      </a:defRPr>
    </a:lvl4pPr>
    <a:lvl5pPr marL="1639888" indent="188913" algn="l" rtl="0" fontAlgn="base">
      <a:spcBef>
        <a:spcPct val="0"/>
      </a:spcBef>
      <a:spcAft>
        <a:spcPct val="0"/>
      </a:spcAft>
      <a:defRPr kern="1200">
        <a:solidFill>
          <a:schemeClr val="tx1"/>
        </a:solidFill>
        <a:latin typeface="Gotham C2 Text" pitchFamily="50" charset="0"/>
        <a:ea typeface="ＭＳ Ｐゴシック" pitchFamily="34" charset="-128"/>
        <a:cs typeface="Arial" charset="0"/>
      </a:defRPr>
    </a:lvl5pPr>
    <a:lvl6pPr marL="2286000" algn="l" defTabSz="914400" rtl="0" eaLnBrk="1" latinLnBrk="0" hangingPunct="1">
      <a:defRPr kern="1200">
        <a:solidFill>
          <a:schemeClr val="tx1"/>
        </a:solidFill>
        <a:latin typeface="Gotham C2 Text" pitchFamily="50" charset="0"/>
        <a:ea typeface="ＭＳ Ｐゴシック" pitchFamily="34" charset="-128"/>
        <a:cs typeface="Arial" charset="0"/>
      </a:defRPr>
    </a:lvl6pPr>
    <a:lvl7pPr marL="2743200" algn="l" defTabSz="914400" rtl="0" eaLnBrk="1" latinLnBrk="0" hangingPunct="1">
      <a:defRPr kern="1200">
        <a:solidFill>
          <a:schemeClr val="tx1"/>
        </a:solidFill>
        <a:latin typeface="Gotham C2 Text" pitchFamily="50" charset="0"/>
        <a:ea typeface="ＭＳ Ｐゴシック" pitchFamily="34" charset="-128"/>
        <a:cs typeface="Arial" charset="0"/>
      </a:defRPr>
    </a:lvl7pPr>
    <a:lvl8pPr marL="3200400" algn="l" defTabSz="914400" rtl="0" eaLnBrk="1" latinLnBrk="0" hangingPunct="1">
      <a:defRPr kern="1200">
        <a:solidFill>
          <a:schemeClr val="tx1"/>
        </a:solidFill>
        <a:latin typeface="Gotham C2 Text" pitchFamily="50" charset="0"/>
        <a:ea typeface="ＭＳ Ｐゴシック" pitchFamily="34" charset="-128"/>
        <a:cs typeface="Arial" charset="0"/>
      </a:defRPr>
    </a:lvl8pPr>
    <a:lvl9pPr marL="3657600" algn="l" defTabSz="914400" rtl="0" eaLnBrk="1" latinLnBrk="0" hangingPunct="1">
      <a:defRPr kern="1200">
        <a:solidFill>
          <a:schemeClr val="tx1"/>
        </a:solidFill>
        <a:latin typeface="Gotham C2 Text" pitchFamily="50" charset="0"/>
        <a:ea typeface="ＭＳ Ｐゴシック" pitchFamily="34" charset="-128"/>
        <a:cs typeface="Arial" charset="0"/>
      </a:defRPr>
    </a:lvl9pPr>
  </p:defaultTextStyle>
  <p:extLst>
    <p:ext uri="{521415D9-36F7-43E2-AB2F-B90AF26B5E84}">
      <p14:sectionLst xmlns:p14="http://schemas.microsoft.com/office/powerpoint/2010/main">
        <p14:section name="Default Section" id="{60889DF5-730C-4DA3-8766-73E1A3CE2121}">
          <p14:sldIdLst>
            <p14:sldId id="703"/>
            <p14:sldId id="704"/>
            <p14:sldId id="705"/>
            <p14:sldId id="730"/>
            <p14:sldId id="706"/>
            <p14:sldId id="707"/>
            <p14:sldId id="728"/>
            <p14:sldId id="708"/>
            <p14:sldId id="709"/>
            <p14:sldId id="710"/>
            <p14:sldId id="711"/>
            <p14:sldId id="712"/>
            <p14:sldId id="713"/>
            <p14:sldId id="714"/>
            <p14:sldId id="715"/>
            <p14:sldId id="716"/>
            <p14:sldId id="717"/>
            <p14:sldId id="718"/>
            <p14:sldId id="734"/>
            <p14:sldId id="735"/>
            <p14:sldId id="719"/>
            <p14:sldId id="736"/>
            <p14:sldId id="720"/>
            <p14:sldId id="721"/>
            <p14:sldId id="722"/>
            <p14:sldId id="723"/>
            <p14:sldId id="724"/>
            <p14:sldId id="725"/>
            <p14:sldId id="729"/>
            <p14:sldId id="726"/>
            <p14:sldId id="727"/>
            <p14:sldId id="731"/>
            <p14:sldId id="732"/>
            <p14:sldId id="733"/>
            <p14:sldId id="361"/>
          </p14:sldIdLst>
        </p14:section>
      </p14:sectionLst>
    </p:ext>
    <p:ext uri="{EFAFB233-063F-42B5-8137-9DF3F51BA10A}">
      <p15:sldGuideLst xmlns:p15="http://schemas.microsoft.com/office/powerpoint/2012/main">
        <p15:guide id="1" orient="horz" pos="4074">
          <p15:clr>
            <a:srgbClr val="A4A3A4"/>
          </p15:clr>
        </p15:guide>
        <p15:guide id="2" orient="horz" pos="3935">
          <p15:clr>
            <a:srgbClr val="A4A3A4"/>
          </p15:clr>
        </p15:guide>
        <p15:guide id="3" orient="horz" pos="1621">
          <p15:clr>
            <a:srgbClr val="A4A3A4"/>
          </p15:clr>
        </p15:guide>
        <p15:guide id="4" orient="horz" pos="288" userDrawn="1">
          <p15:clr>
            <a:srgbClr val="A4A3A4"/>
          </p15:clr>
        </p15:guide>
        <p15:guide id="5" orient="horz" pos="432">
          <p15:clr>
            <a:srgbClr val="A4A3A4"/>
          </p15:clr>
        </p15:guide>
        <p15:guide id="6" orient="horz" pos="1335">
          <p15:clr>
            <a:srgbClr val="A4A3A4"/>
          </p15:clr>
        </p15:guide>
        <p15:guide id="7" orient="horz" pos="578">
          <p15:clr>
            <a:srgbClr val="A4A3A4"/>
          </p15:clr>
        </p15:guide>
        <p15:guide id="8" orient="horz" pos="2160">
          <p15:clr>
            <a:srgbClr val="A4A3A4"/>
          </p15:clr>
        </p15:guide>
        <p15:guide id="9" pos="434">
          <p15:clr>
            <a:srgbClr val="A4A3A4"/>
          </p15:clr>
        </p15:guide>
        <p15:guide id="10" pos="5759">
          <p15:clr>
            <a:srgbClr val="A4A3A4"/>
          </p15:clr>
        </p15:guide>
        <p15:guide id="11" pos="5330">
          <p15:clr>
            <a:srgbClr val="A4A3A4"/>
          </p15:clr>
        </p15:guide>
        <p15:guide id="12" pos="2880" userDrawn="1">
          <p15:clr>
            <a:srgbClr val="A4A3A4"/>
          </p15:clr>
        </p15:guide>
      </p15:sldGuideLst>
    </p:ext>
    <p:ext uri="{2D200454-40CA-4A62-9FC3-DE9A4176ACB9}">
      <p15:notesGuideLst xmlns:p15="http://schemas.microsoft.com/office/powerpoint/2012/main">
        <p15:guide id="1" orient="horz" pos="5575">
          <p15:clr>
            <a:srgbClr val="A4A3A4"/>
          </p15:clr>
        </p15:guide>
        <p15:guide id="2" orient="horz" pos="295">
          <p15:clr>
            <a:srgbClr val="A4A3A4"/>
          </p15:clr>
        </p15:guide>
        <p15:guide id="3" pos="4072">
          <p15:clr>
            <a:srgbClr val="A4A3A4"/>
          </p15:clr>
        </p15:guide>
        <p15:guide id="4" pos="3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554"/>
    <a:srgbClr val="565352"/>
    <a:srgbClr val="DDDDDD"/>
    <a:srgbClr val="98A4AE"/>
    <a:srgbClr val="DE7C00"/>
    <a:srgbClr val="768692"/>
    <a:srgbClr val="5C5C5C"/>
    <a:srgbClr val="4A773C"/>
    <a:srgbClr val="6BA4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77556" autoAdjust="0"/>
  </p:normalViewPr>
  <p:slideViewPr>
    <p:cSldViewPr snapToGrid="0" showGuides="1">
      <p:cViewPr varScale="1">
        <p:scale>
          <a:sx n="88" d="100"/>
          <a:sy n="88" d="100"/>
        </p:scale>
        <p:origin x="2370" y="90"/>
      </p:cViewPr>
      <p:guideLst>
        <p:guide orient="horz" pos="4074"/>
        <p:guide orient="horz" pos="3935"/>
        <p:guide orient="horz" pos="1621"/>
        <p:guide orient="horz" pos="288"/>
        <p:guide orient="horz" pos="432"/>
        <p:guide orient="horz" pos="1335"/>
        <p:guide orient="horz" pos="578"/>
        <p:guide orient="horz" pos="2160"/>
        <p:guide pos="434"/>
        <p:guide pos="5759"/>
        <p:guide pos="533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howGuides="1">
      <p:cViewPr varScale="1">
        <p:scale>
          <a:sx n="138" d="100"/>
          <a:sy n="138" d="100"/>
        </p:scale>
        <p:origin x="5704" y="200"/>
      </p:cViewPr>
      <p:guideLst>
        <p:guide orient="horz" pos="5575"/>
        <p:guide orient="horz" pos="295"/>
        <p:guide pos="4072"/>
        <p:guide pos="3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6" name="Text Box 26"/>
          <p:cNvSpPr txBox="1">
            <a:spLocks noChangeArrowheads="1"/>
          </p:cNvSpPr>
          <p:nvPr/>
        </p:nvSpPr>
        <p:spPr bwMode="auto">
          <a:xfrm>
            <a:off x="442913" y="8699500"/>
            <a:ext cx="1458441" cy="217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lIns="93518" tIns="46761" rIns="93518" bIns="46761">
            <a:spAutoFit/>
          </a:bodyPr>
          <a:lstStyle>
            <a:lvl1pPr defTabSz="955675" eaLnBrk="0" hangingPunct="0">
              <a:defRPr sz="2000">
                <a:solidFill>
                  <a:schemeClr val="tx1"/>
                </a:solidFill>
                <a:latin typeface="Gotham C2 Text" charset="0"/>
                <a:ea typeface="ＭＳ Ｐゴシック" charset="0"/>
                <a:cs typeface="ＭＳ Ｐゴシック" charset="0"/>
              </a:defRPr>
            </a:lvl1pPr>
            <a:lvl2pPr marL="719138" indent="-276225" defTabSz="955675" eaLnBrk="0" hangingPunct="0">
              <a:defRPr sz="2000">
                <a:solidFill>
                  <a:schemeClr val="tx1"/>
                </a:solidFill>
                <a:latin typeface="Gotham C2 Text" charset="0"/>
                <a:ea typeface="ＭＳ Ｐゴシック" charset="0"/>
              </a:defRPr>
            </a:lvl2pPr>
            <a:lvl3pPr marL="1106488" indent="-220663" defTabSz="955675" eaLnBrk="0" hangingPunct="0">
              <a:defRPr sz="2000">
                <a:solidFill>
                  <a:schemeClr val="tx1"/>
                </a:solidFill>
                <a:latin typeface="Gotham C2 Text" charset="0"/>
                <a:ea typeface="ＭＳ Ｐゴシック" charset="0"/>
              </a:defRPr>
            </a:lvl3pPr>
            <a:lvl4pPr marL="1549400" indent="-220663" defTabSz="955675" eaLnBrk="0" hangingPunct="0">
              <a:defRPr sz="2000">
                <a:solidFill>
                  <a:schemeClr val="tx1"/>
                </a:solidFill>
                <a:latin typeface="Gotham C2 Text" charset="0"/>
                <a:ea typeface="ＭＳ Ｐゴシック" charset="0"/>
              </a:defRPr>
            </a:lvl4pPr>
            <a:lvl5pPr marL="1992313" indent="-220663" defTabSz="955675" eaLnBrk="0" hangingPunct="0">
              <a:defRPr sz="2000">
                <a:solidFill>
                  <a:schemeClr val="tx1"/>
                </a:solidFill>
                <a:latin typeface="Gotham C2 Text" charset="0"/>
                <a:ea typeface="ＭＳ Ｐゴシック" charset="0"/>
              </a:defRPr>
            </a:lvl5pPr>
            <a:lvl6pPr marL="2449513" indent="-220663" defTabSz="955675" eaLnBrk="0" fontAlgn="base" hangingPunct="0">
              <a:spcBef>
                <a:spcPct val="0"/>
              </a:spcBef>
              <a:spcAft>
                <a:spcPct val="0"/>
              </a:spcAft>
              <a:defRPr sz="2000">
                <a:solidFill>
                  <a:schemeClr val="tx1"/>
                </a:solidFill>
                <a:latin typeface="Gotham C2 Text" charset="0"/>
                <a:ea typeface="ＭＳ Ｐゴシック" charset="0"/>
              </a:defRPr>
            </a:lvl6pPr>
            <a:lvl7pPr marL="2906713" indent="-220663" defTabSz="955675" eaLnBrk="0" fontAlgn="base" hangingPunct="0">
              <a:spcBef>
                <a:spcPct val="0"/>
              </a:spcBef>
              <a:spcAft>
                <a:spcPct val="0"/>
              </a:spcAft>
              <a:defRPr sz="2000">
                <a:solidFill>
                  <a:schemeClr val="tx1"/>
                </a:solidFill>
                <a:latin typeface="Gotham C2 Text" charset="0"/>
                <a:ea typeface="ＭＳ Ｐゴシック" charset="0"/>
              </a:defRPr>
            </a:lvl7pPr>
            <a:lvl8pPr marL="3363913" indent="-220663" defTabSz="955675" eaLnBrk="0" fontAlgn="base" hangingPunct="0">
              <a:spcBef>
                <a:spcPct val="0"/>
              </a:spcBef>
              <a:spcAft>
                <a:spcPct val="0"/>
              </a:spcAft>
              <a:defRPr sz="2000">
                <a:solidFill>
                  <a:schemeClr val="tx1"/>
                </a:solidFill>
                <a:latin typeface="Gotham C2 Text" charset="0"/>
                <a:ea typeface="ＭＳ Ｐゴシック" charset="0"/>
              </a:defRPr>
            </a:lvl8pPr>
            <a:lvl9pPr marL="3821113" indent="-220663" defTabSz="955675" eaLnBrk="0" fontAlgn="base" hangingPunct="0">
              <a:spcBef>
                <a:spcPct val="0"/>
              </a:spcBef>
              <a:spcAft>
                <a:spcPct val="0"/>
              </a:spcAft>
              <a:defRPr sz="2000">
                <a:solidFill>
                  <a:schemeClr val="tx1"/>
                </a:solidFill>
                <a:latin typeface="Gotham C2 Text" charset="0"/>
                <a:ea typeface="ＭＳ Ｐゴシック" charset="0"/>
              </a:defRPr>
            </a:lvl9pPr>
          </a:lstStyle>
          <a:p>
            <a:pPr eaLnBrk="1" hangingPunct="1">
              <a:defRPr/>
            </a:pPr>
            <a:r>
              <a:rPr lang="en-US" sz="800" b="1" dirty="0">
                <a:latin typeface="Arial" panose="020B0604020202020204" pitchFamily="34" charset="0"/>
              </a:rPr>
              <a:t>GREAT-WEST FINANCIAL</a:t>
            </a:r>
          </a:p>
        </p:txBody>
      </p:sp>
      <p:sp>
        <p:nvSpPr>
          <p:cNvPr id="34819" name="Rectangle 6"/>
          <p:cNvSpPr>
            <a:spLocks noChangeArrowheads="1"/>
          </p:cNvSpPr>
          <p:nvPr/>
        </p:nvSpPr>
        <p:spPr bwMode="auto">
          <a:xfrm>
            <a:off x="3992563" y="8670925"/>
            <a:ext cx="246221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lIns="0" tIns="45597" rIns="91191" bIns="45597">
            <a:spAutoFit/>
          </a:bodyPr>
          <a:lstStyle>
            <a:lvl1pPr algn="ctr" eaLnBrk="0" hangingPunct="0">
              <a:defRPr>
                <a:solidFill>
                  <a:schemeClr val="tx1"/>
                </a:solidFill>
                <a:latin typeface="Gotham C2 Text" pitchFamily="50" charset="0"/>
                <a:ea typeface="ＭＳ Ｐゴシック" pitchFamily="34" charset="-128"/>
              </a:defRPr>
            </a:lvl1pPr>
            <a:lvl2pPr marL="742950" indent="-285750" algn="ctr" eaLnBrk="0" hangingPunct="0">
              <a:defRPr>
                <a:solidFill>
                  <a:schemeClr val="tx1"/>
                </a:solidFill>
                <a:latin typeface="Gotham C2 Text" pitchFamily="50" charset="0"/>
                <a:ea typeface="ＭＳ Ｐゴシック" pitchFamily="34" charset="-128"/>
              </a:defRPr>
            </a:lvl2pPr>
            <a:lvl3pPr marL="1143000" indent="-228600" algn="ctr" eaLnBrk="0" hangingPunct="0">
              <a:defRPr>
                <a:solidFill>
                  <a:schemeClr val="tx1"/>
                </a:solidFill>
                <a:latin typeface="Gotham C2 Text" pitchFamily="50" charset="0"/>
                <a:ea typeface="ＭＳ Ｐゴシック" pitchFamily="34" charset="-128"/>
              </a:defRPr>
            </a:lvl3pPr>
            <a:lvl4pPr marL="1600200" indent="-228600" algn="ctr" eaLnBrk="0" hangingPunct="0">
              <a:defRPr>
                <a:solidFill>
                  <a:schemeClr val="tx1"/>
                </a:solidFill>
                <a:latin typeface="Gotham C2 Text" pitchFamily="50" charset="0"/>
                <a:ea typeface="ＭＳ Ｐゴシック" pitchFamily="34" charset="-128"/>
              </a:defRPr>
            </a:lvl4pPr>
            <a:lvl5pPr marL="2057400" indent="-228600" algn="ctr" eaLnBrk="0" hangingPunct="0">
              <a:defRPr>
                <a:solidFill>
                  <a:schemeClr val="tx1"/>
                </a:solidFill>
                <a:latin typeface="Gotham C2 Text" pitchFamily="50" charset="0"/>
                <a:ea typeface="ＭＳ Ｐゴシック" pitchFamily="34" charset="-128"/>
              </a:defRPr>
            </a:lvl5pPr>
            <a:lvl6pPr marL="25146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6pPr>
            <a:lvl7pPr marL="29718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7pPr>
            <a:lvl8pPr marL="34290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8pPr>
            <a:lvl9pPr marL="38862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9pPr>
          </a:lstStyle>
          <a:p>
            <a:pPr algn="r" eaLnBrk="1" hangingPunct="1"/>
            <a:r>
              <a:rPr lang="en-US" altLang="en-US" sz="800">
                <a:solidFill>
                  <a:srgbClr val="55565A"/>
                </a:solidFill>
                <a:latin typeface="Arial Narrow" pitchFamily="34" charset="0"/>
              </a:rPr>
              <a:t>For investment professional use only. Not for public distribution.</a:t>
            </a:r>
          </a:p>
          <a:p>
            <a:pPr algn="r" eaLnBrk="1" hangingPunct="1"/>
            <a:r>
              <a:rPr lang="en-US" altLang="en-US" sz="800">
                <a:solidFill>
                  <a:srgbClr val="55565A"/>
                </a:solidFill>
                <a:latin typeface="Arial Narrow" pitchFamily="34" charset="0"/>
              </a:rPr>
              <a:t>Job number 00/00</a:t>
            </a:r>
          </a:p>
        </p:txBody>
      </p:sp>
      <p:sp>
        <p:nvSpPr>
          <p:cNvPr id="34820" name="Rectangle 27"/>
          <p:cNvSpPr>
            <a:spLocks noChangeArrowheads="1"/>
          </p:cNvSpPr>
          <p:nvPr/>
        </p:nvSpPr>
        <p:spPr bwMode="auto">
          <a:xfrm>
            <a:off x="6470650" y="8736013"/>
            <a:ext cx="28575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0" tIns="45617" rIns="41013" bIns="45617">
            <a:spAutoFit/>
          </a:bodyPr>
          <a:lstStyle>
            <a:lvl1pPr algn="ctr" eaLnBrk="0" hangingPunct="0">
              <a:defRPr>
                <a:solidFill>
                  <a:schemeClr val="tx1"/>
                </a:solidFill>
                <a:latin typeface="Gotham C2 Text" pitchFamily="50" charset="0"/>
                <a:ea typeface="ＭＳ Ｐゴシック" pitchFamily="34" charset="-128"/>
              </a:defRPr>
            </a:lvl1pPr>
            <a:lvl2pPr marL="742950" indent="-285750" algn="ctr" eaLnBrk="0" hangingPunct="0">
              <a:defRPr>
                <a:solidFill>
                  <a:schemeClr val="tx1"/>
                </a:solidFill>
                <a:latin typeface="Gotham C2 Text" pitchFamily="50" charset="0"/>
                <a:ea typeface="ＭＳ Ｐゴシック" pitchFamily="34" charset="-128"/>
              </a:defRPr>
            </a:lvl2pPr>
            <a:lvl3pPr marL="1143000" indent="-228600" algn="ctr" eaLnBrk="0" hangingPunct="0">
              <a:defRPr>
                <a:solidFill>
                  <a:schemeClr val="tx1"/>
                </a:solidFill>
                <a:latin typeface="Gotham C2 Text" pitchFamily="50" charset="0"/>
                <a:ea typeface="ＭＳ Ｐゴシック" pitchFamily="34" charset="-128"/>
              </a:defRPr>
            </a:lvl3pPr>
            <a:lvl4pPr marL="1600200" indent="-228600" algn="ctr" eaLnBrk="0" hangingPunct="0">
              <a:defRPr>
                <a:solidFill>
                  <a:schemeClr val="tx1"/>
                </a:solidFill>
                <a:latin typeface="Gotham C2 Text" pitchFamily="50" charset="0"/>
                <a:ea typeface="ＭＳ Ｐゴシック" pitchFamily="34" charset="-128"/>
              </a:defRPr>
            </a:lvl4pPr>
            <a:lvl5pPr marL="2057400" indent="-228600" algn="ctr" eaLnBrk="0" hangingPunct="0">
              <a:defRPr>
                <a:solidFill>
                  <a:schemeClr val="tx1"/>
                </a:solidFill>
                <a:latin typeface="Gotham C2 Text" pitchFamily="50" charset="0"/>
                <a:ea typeface="ＭＳ Ｐゴシック" pitchFamily="34" charset="-128"/>
              </a:defRPr>
            </a:lvl5pPr>
            <a:lvl6pPr marL="25146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6pPr>
            <a:lvl7pPr marL="29718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7pPr>
            <a:lvl8pPr marL="34290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8pPr>
            <a:lvl9pPr marL="38862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9pPr>
          </a:lstStyle>
          <a:p>
            <a:pPr algn="l" eaLnBrk="1" hangingPunct="1">
              <a:lnSpc>
                <a:spcPct val="90000"/>
              </a:lnSpc>
            </a:pPr>
            <a:fld id="{B37BA5DC-FC76-4304-8905-B249FE071F2C}" type="slidenum">
              <a:rPr lang="en-US" altLang="en-US" sz="800">
                <a:solidFill>
                  <a:srgbClr val="55565A"/>
                </a:solidFill>
                <a:latin typeface="Arial Narrow" pitchFamily="34" charset="0"/>
              </a:rPr>
              <a:pPr algn="l" eaLnBrk="1" hangingPunct="1">
                <a:lnSpc>
                  <a:spcPct val="90000"/>
                </a:lnSpc>
              </a:pPr>
              <a:t>‹#›</a:t>
            </a:fld>
            <a:endParaRPr lang="en-US" altLang="en-US" sz="800">
              <a:solidFill>
                <a:srgbClr val="55565A"/>
              </a:solidFill>
              <a:latin typeface="Arial Narrow" pitchFamily="34" charset="0"/>
            </a:endParaRPr>
          </a:p>
        </p:txBody>
      </p:sp>
    </p:spTree>
    <p:extLst>
      <p:ext uri="{BB962C8B-B14F-4D97-AF65-F5344CB8AC3E}">
        <p14:creationId xmlns:p14="http://schemas.microsoft.com/office/powerpoint/2010/main" val="4179777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4"/>
          <p:cNvSpPr>
            <a:spLocks noGrp="1" noRot="1" noChangeAspect="1" noChangeArrowheads="1" noTextEdit="1"/>
          </p:cNvSpPr>
          <p:nvPr>
            <p:ph type="sldImg" idx="2"/>
          </p:nvPr>
        </p:nvSpPr>
        <p:spPr bwMode="auto">
          <a:xfrm>
            <a:off x="1438275" y="468313"/>
            <a:ext cx="4140200" cy="31067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544513" y="3983038"/>
            <a:ext cx="5921375" cy="437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vert="horz" wrap="square" lIns="93518" tIns="46761" rIns="93518" bIns="46761"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ext Box 26"/>
          <p:cNvSpPr txBox="1">
            <a:spLocks noChangeArrowheads="1"/>
          </p:cNvSpPr>
          <p:nvPr/>
        </p:nvSpPr>
        <p:spPr bwMode="auto">
          <a:xfrm>
            <a:off x="442913" y="8699500"/>
            <a:ext cx="1458441" cy="217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lIns="93518" tIns="46761" rIns="93518" bIns="46761">
            <a:spAutoFit/>
          </a:bodyPr>
          <a:lstStyle>
            <a:lvl1pPr defTabSz="955675" eaLnBrk="0" hangingPunct="0">
              <a:defRPr sz="2000">
                <a:solidFill>
                  <a:schemeClr val="tx1"/>
                </a:solidFill>
                <a:latin typeface="Gotham C2 Text" charset="0"/>
                <a:ea typeface="ＭＳ Ｐゴシック" charset="0"/>
                <a:cs typeface="ＭＳ Ｐゴシック" charset="0"/>
              </a:defRPr>
            </a:lvl1pPr>
            <a:lvl2pPr marL="719138" indent="-276225" defTabSz="955675" eaLnBrk="0" hangingPunct="0">
              <a:defRPr sz="2000">
                <a:solidFill>
                  <a:schemeClr val="tx1"/>
                </a:solidFill>
                <a:latin typeface="Gotham C2 Text" charset="0"/>
                <a:ea typeface="ＭＳ Ｐゴシック" charset="0"/>
              </a:defRPr>
            </a:lvl2pPr>
            <a:lvl3pPr marL="1106488" indent="-220663" defTabSz="955675" eaLnBrk="0" hangingPunct="0">
              <a:defRPr sz="2000">
                <a:solidFill>
                  <a:schemeClr val="tx1"/>
                </a:solidFill>
                <a:latin typeface="Gotham C2 Text" charset="0"/>
                <a:ea typeface="ＭＳ Ｐゴシック" charset="0"/>
              </a:defRPr>
            </a:lvl3pPr>
            <a:lvl4pPr marL="1549400" indent="-220663" defTabSz="955675" eaLnBrk="0" hangingPunct="0">
              <a:defRPr sz="2000">
                <a:solidFill>
                  <a:schemeClr val="tx1"/>
                </a:solidFill>
                <a:latin typeface="Gotham C2 Text" charset="0"/>
                <a:ea typeface="ＭＳ Ｐゴシック" charset="0"/>
              </a:defRPr>
            </a:lvl4pPr>
            <a:lvl5pPr marL="1992313" indent="-220663" defTabSz="955675" eaLnBrk="0" hangingPunct="0">
              <a:defRPr sz="2000">
                <a:solidFill>
                  <a:schemeClr val="tx1"/>
                </a:solidFill>
                <a:latin typeface="Gotham C2 Text" charset="0"/>
                <a:ea typeface="ＭＳ Ｐゴシック" charset="0"/>
              </a:defRPr>
            </a:lvl5pPr>
            <a:lvl6pPr marL="2449513" indent="-220663" defTabSz="955675" eaLnBrk="0" fontAlgn="base" hangingPunct="0">
              <a:spcBef>
                <a:spcPct val="0"/>
              </a:spcBef>
              <a:spcAft>
                <a:spcPct val="0"/>
              </a:spcAft>
              <a:defRPr sz="2000">
                <a:solidFill>
                  <a:schemeClr val="tx1"/>
                </a:solidFill>
                <a:latin typeface="Gotham C2 Text" charset="0"/>
                <a:ea typeface="ＭＳ Ｐゴシック" charset="0"/>
              </a:defRPr>
            </a:lvl6pPr>
            <a:lvl7pPr marL="2906713" indent="-220663" defTabSz="955675" eaLnBrk="0" fontAlgn="base" hangingPunct="0">
              <a:spcBef>
                <a:spcPct val="0"/>
              </a:spcBef>
              <a:spcAft>
                <a:spcPct val="0"/>
              </a:spcAft>
              <a:defRPr sz="2000">
                <a:solidFill>
                  <a:schemeClr val="tx1"/>
                </a:solidFill>
                <a:latin typeface="Gotham C2 Text" charset="0"/>
                <a:ea typeface="ＭＳ Ｐゴシック" charset="0"/>
              </a:defRPr>
            </a:lvl7pPr>
            <a:lvl8pPr marL="3363913" indent="-220663" defTabSz="955675" eaLnBrk="0" fontAlgn="base" hangingPunct="0">
              <a:spcBef>
                <a:spcPct val="0"/>
              </a:spcBef>
              <a:spcAft>
                <a:spcPct val="0"/>
              </a:spcAft>
              <a:defRPr sz="2000">
                <a:solidFill>
                  <a:schemeClr val="tx1"/>
                </a:solidFill>
                <a:latin typeface="Gotham C2 Text" charset="0"/>
                <a:ea typeface="ＭＳ Ｐゴシック" charset="0"/>
              </a:defRPr>
            </a:lvl8pPr>
            <a:lvl9pPr marL="3821113" indent="-220663" defTabSz="955675" eaLnBrk="0" fontAlgn="base" hangingPunct="0">
              <a:spcBef>
                <a:spcPct val="0"/>
              </a:spcBef>
              <a:spcAft>
                <a:spcPct val="0"/>
              </a:spcAft>
              <a:defRPr sz="2000">
                <a:solidFill>
                  <a:schemeClr val="tx1"/>
                </a:solidFill>
                <a:latin typeface="Gotham C2 Text" charset="0"/>
                <a:ea typeface="ＭＳ Ｐゴシック" charset="0"/>
              </a:defRPr>
            </a:lvl9pPr>
          </a:lstStyle>
          <a:p>
            <a:pPr eaLnBrk="1" hangingPunct="1">
              <a:defRPr/>
            </a:pPr>
            <a:r>
              <a:rPr lang="en-US" sz="800" b="1" dirty="0">
                <a:latin typeface="Arial" panose="020B0604020202020204" pitchFamily="34" charset="0"/>
              </a:rPr>
              <a:t>GREAT-WEST FINANCIAL</a:t>
            </a:r>
          </a:p>
        </p:txBody>
      </p:sp>
      <p:sp>
        <p:nvSpPr>
          <p:cNvPr id="31749" name="Rectangle 6"/>
          <p:cNvSpPr>
            <a:spLocks noChangeArrowheads="1"/>
          </p:cNvSpPr>
          <p:nvPr/>
        </p:nvSpPr>
        <p:spPr bwMode="auto">
          <a:xfrm>
            <a:off x="3992563" y="8670925"/>
            <a:ext cx="246221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lIns="0" tIns="45597" rIns="91191" bIns="45597">
            <a:spAutoFit/>
          </a:bodyPr>
          <a:lstStyle>
            <a:lvl1pPr algn="ctr" eaLnBrk="0" hangingPunct="0">
              <a:defRPr>
                <a:solidFill>
                  <a:schemeClr val="tx1"/>
                </a:solidFill>
                <a:latin typeface="Gotham C2 Text" pitchFamily="50" charset="0"/>
                <a:ea typeface="ＭＳ Ｐゴシック" pitchFamily="34" charset="-128"/>
              </a:defRPr>
            </a:lvl1pPr>
            <a:lvl2pPr marL="742950" indent="-285750" algn="ctr" eaLnBrk="0" hangingPunct="0">
              <a:defRPr>
                <a:solidFill>
                  <a:schemeClr val="tx1"/>
                </a:solidFill>
                <a:latin typeface="Gotham C2 Text" pitchFamily="50" charset="0"/>
                <a:ea typeface="ＭＳ Ｐゴシック" pitchFamily="34" charset="-128"/>
              </a:defRPr>
            </a:lvl2pPr>
            <a:lvl3pPr marL="1143000" indent="-228600" algn="ctr" eaLnBrk="0" hangingPunct="0">
              <a:defRPr>
                <a:solidFill>
                  <a:schemeClr val="tx1"/>
                </a:solidFill>
                <a:latin typeface="Gotham C2 Text" pitchFamily="50" charset="0"/>
                <a:ea typeface="ＭＳ Ｐゴシック" pitchFamily="34" charset="-128"/>
              </a:defRPr>
            </a:lvl3pPr>
            <a:lvl4pPr marL="1600200" indent="-228600" algn="ctr" eaLnBrk="0" hangingPunct="0">
              <a:defRPr>
                <a:solidFill>
                  <a:schemeClr val="tx1"/>
                </a:solidFill>
                <a:latin typeface="Gotham C2 Text" pitchFamily="50" charset="0"/>
                <a:ea typeface="ＭＳ Ｐゴシック" pitchFamily="34" charset="-128"/>
              </a:defRPr>
            </a:lvl4pPr>
            <a:lvl5pPr marL="2057400" indent="-228600" algn="ctr" eaLnBrk="0" hangingPunct="0">
              <a:defRPr>
                <a:solidFill>
                  <a:schemeClr val="tx1"/>
                </a:solidFill>
                <a:latin typeface="Gotham C2 Text" pitchFamily="50" charset="0"/>
                <a:ea typeface="ＭＳ Ｐゴシック" pitchFamily="34" charset="-128"/>
              </a:defRPr>
            </a:lvl5pPr>
            <a:lvl6pPr marL="25146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6pPr>
            <a:lvl7pPr marL="29718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7pPr>
            <a:lvl8pPr marL="34290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8pPr>
            <a:lvl9pPr marL="38862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9pPr>
          </a:lstStyle>
          <a:p>
            <a:pPr algn="r" eaLnBrk="1" hangingPunct="1"/>
            <a:r>
              <a:rPr lang="en-US" altLang="en-US" sz="800">
                <a:solidFill>
                  <a:srgbClr val="55565A"/>
                </a:solidFill>
                <a:latin typeface="Arial Narrow" pitchFamily="34" charset="0"/>
              </a:rPr>
              <a:t>For investment professional use only. Not for public distribution.</a:t>
            </a:r>
          </a:p>
          <a:p>
            <a:pPr algn="r" eaLnBrk="1" hangingPunct="1"/>
            <a:r>
              <a:rPr lang="en-US" altLang="en-US" sz="800">
                <a:solidFill>
                  <a:srgbClr val="55565A"/>
                </a:solidFill>
                <a:latin typeface="Arial Narrow" pitchFamily="34" charset="0"/>
              </a:rPr>
              <a:t>Job number 00/00</a:t>
            </a:r>
          </a:p>
        </p:txBody>
      </p:sp>
      <p:sp>
        <p:nvSpPr>
          <p:cNvPr id="31750" name="Rectangle 27"/>
          <p:cNvSpPr>
            <a:spLocks noChangeArrowheads="1"/>
          </p:cNvSpPr>
          <p:nvPr/>
        </p:nvSpPr>
        <p:spPr bwMode="auto">
          <a:xfrm>
            <a:off x="6470650" y="8736013"/>
            <a:ext cx="28575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0" tIns="45617" rIns="41013" bIns="45617">
            <a:spAutoFit/>
          </a:bodyPr>
          <a:lstStyle>
            <a:lvl1pPr algn="ctr" eaLnBrk="0" hangingPunct="0">
              <a:defRPr>
                <a:solidFill>
                  <a:schemeClr val="tx1"/>
                </a:solidFill>
                <a:latin typeface="Gotham C2 Text" pitchFamily="50" charset="0"/>
                <a:ea typeface="ＭＳ Ｐゴシック" pitchFamily="34" charset="-128"/>
              </a:defRPr>
            </a:lvl1pPr>
            <a:lvl2pPr marL="742950" indent="-285750" algn="ctr" eaLnBrk="0" hangingPunct="0">
              <a:defRPr>
                <a:solidFill>
                  <a:schemeClr val="tx1"/>
                </a:solidFill>
                <a:latin typeface="Gotham C2 Text" pitchFamily="50" charset="0"/>
                <a:ea typeface="ＭＳ Ｐゴシック" pitchFamily="34" charset="-128"/>
              </a:defRPr>
            </a:lvl2pPr>
            <a:lvl3pPr marL="1143000" indent="-228600" algn="ctr" eaLnBrk="0" hangingPunct="0">
              <a:defRPr>
                <a:solidFill>
                  <a:schemeClr val="tx1"/>
                </a:solidFill>
                <a:latin typeface="Gotham C2 Text" pitchFamily="50" charset="0"/>
                <a:ea typeface="ＭＳ Ｐゴシック" pitchFamily="34" charset="-128"/>
              </a:defRPr>
            </a:lvl3pPr>
            <a:lvl4pPr marL="1600200" indent="-228600" algn="ctr" eaLnBrk="0" hangingPunct="0">
              <a:defRPr>
                <a:solidFill>
                  <a:schemeClr val="tx1"/>
                </a:solidFill>
                <a:latin typeface="Gotham C2 Text" pitchFamily="50" charset="0"/>
                <a:ea typeface="ＭＳ Ｐゴシック" pitchFamily="34" charset="-128"/>
              </a:defRPr>
            </a:lvl4pPr>
            <a:lvl5pPr marL="2057400" indent="-228600" algn="ctr" eaLnBrk="0" hangingPunct="0">
              <a:defRPr>
                <a:solidFill>
                  <a:schemeClr val="tx1"/>
                </a:solidFill>
                <a:latin typeface="Gotham C2 Text" pitchFamily="50" charset="0"/>
                <a:ea typeface="ＭＳ Ｐゴシック" pitchFamily="34" charset="-128"/>
              </a:defRPr>
            </a:lvl5pPr>
            <a:lvl6pPr marL="25146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6pPr>
            <a:lvl7pPr marL="29718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7pPr>
            <a:lvl8pPr marL="34290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8pPr>
            <a:lvl9pPr marL="38862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9pPr>
          </a:lstStyle>
          <a:p>
            <a:pPr algn="l" eaLnBrk="1" hangingPunct="1">
              <a:lnSpc>
                <a:spcPct val="90000"/>
              </a:lnSpc>
            </a:pPr>
            <a:fld id="{0DB61BC7-8E1A-4FEE-911B-2E481366FAF6}" type="slidenum">
              <a:rPr lang="en-US" altLang="en-US" sz="800">
                <a:solidFill>
                  <a:srgbClr val="55565A"/>
                </a:solidFill>
                <a:latin typeface="Arial Narrow" pitchFamily="34" charset="0"/>
              </a:rPr>
              <a:pPr algn="l" eaLnBrk="1" hangingPunct="1">
                <a:lnSpc>
                  <a:spcPct val="90000"/>
                </a:lnSpc>
              </a:pPr>
              <a:t>‹#›</a:t>
            </a:fld>
            <a:endParaRPr lang="en-US" altLang="en-US" sz="800">
              <a:solidFill>
                <a:srgbClr val="55565A"/>
              </a:solidFill>
              <a:latin typeface="Arial Narrow" pitchFamily="34" charset="0"/>
            </a:endParaRPr>
          </a:p>
        </p:txBody>
      </p:sp>
    </p:spTree>
    <p:extLst>
      <p:ext uri="{BB962C8B-B14F-4D97-AF65-F5344CB8AC3E}">
        <p14:creationId xmlns:p14="http://schemas.microsoft.com/office/powerpoint/2010/main" val="1731944901"/>
      </p:ext>
    </p:extLst>
  </p:cSld>
  <p:clrMap bg1="lt1" tx1="dk1" bg2="lt2" tx2="dk2" accent1="accent1" accent2="accent2" accent3="accent3" accent4="accent4" accent5="accent5" accent6="accent6" hlink="hlink" folHlink="folHlink"/>
  <p:notesStyle>
    <a:lvl1pPr algn="l" rtl="0" eaLnBrk="0" fontAlgn="base" hangingPunct="0">
      <a:lnSpc>
        <a:spcPct val="110000"/>
      </a:lnSpc>
      <a:spcBef>
        <a:spcPct val="0"/>
      </a:spcBef>
      <a:spcAft>
        <a:spcPct val="0"/>
      </a:spcAft>
      <a:defRPr sz="900" kern="1200">
        <a:solidFill>
          <a:schemeClr val="tx1"/>
        </a:solidFill>
        <a:latin typeface="Arial" panose="020B0604020202020204" pitchFamily="34" charset="0"/>
        <a:ea typeface="ＭＳ Ｐゴシック" charset="-128"/>
        <a:cs typeface="MS PGothic" charset="0"/>
      </a:defRPr>
    </a:lvl1pPr>
    <a:lvl2pPr marL="201613" indent="-98425" algn="l" rtl="0" eaLnBrk="0" fontAlgn="base" hangingPunct="0">
      <a:lnSpc>
        <a:spcPct val="110000"/>
      </a:lnSpc>
      <a:spcBef>
        <a:spcPct val="0"/>
      </a:spcBef>
      <a:spcAft>
        <a:spcPct val="0"/>
      </a:spcAft>
      <a:buClr>
        <a:srgbClr val="1A7FBA"/>
      </a:buClr>
      <a:buChar char="•"/>
      <a:defRPr sz="900" kern="1200">
        <a:solidFill>
          <a:schemeClr val="tx1"/>
        </a:solidFill>
        <a:latin typeface="Arial" panose="020B0604020202020204" pitchFamily="34" charset="0"/>
        <a:ea typeface="ＭＳ Ｐゴシック" charset="-128"/>
        <a:cs typeface="MS PGothic" charset="0"/>
      </a:defRPr>
    </a:lvl2pPr>
    <a:lvl3pPr marL="403225" indent="-98425" algn="l" rtl="0" eaLnBrk="0" fontAlgn="base" hangingPunct="0">
      <a:lnSpc>
        <a:spcPct val="110000"/>
      </a:lnSpc>
      <a:spcBef>
        <a:spcPct val="0"/>
      </a:spcBef>
      <a:spcAft>
        <a:spcPct val="0"/>
      </a:spcAft>
      <a:buClr>
        <a:srgbClr val="1A7FBA"/>
      </a:buClr>
      <a:buFont typeface="Gotham C2 Text" pitchFamily="50" charset="0"/>
      <a:buChar char="–"/>
      <a:defRPr sz="800" kern="1200">
        <a:solidFill>
          <a:schemeClr val="tx1"/>
        </a:solidFill>
        <a:latin typeface="Arial" panose="020B0604020202020204" pitchFamily="34" charset="0"/>
        <a:ea typeface="ＭＳ Ｐゴシック" charset="-128"/>
        <a:cs typeface="MS PGothic" charset="0"/>
      </a:defRPr>
    </a:lvl3pPr>
    <a:lvl4pPr marL="614363" indent="-107950" algn="l" rtl="0" eaLnBrk="0" fontAlgn="base" hangingPunct="0">
      <a:lnSpc>
        <a:spcPct val="110000"/>
      </a:lnSpc>
      <a:spcBef>
        <a:spcPct val="0"/>
      </a:spcBef>
      <a:spcAft>
        <a:spcPct val="0"/>
      </a:spcAft>
      <a:buClr>
        <a:srgbClr val="1A7FBA"/>
      </a:buClr>
      <a:buChar char="•"/>
      <a:defRPr sz="700" kern="1200">
        <a:solidFill>
          <a:schemeClr val="tx1"/>
        </a:solidFill>
        <a:latin typeface="Arial" panose="020B0604020202020204" pitchFamily="34" charset="0"/>
        <a:ea typeface="ＭＳ Ｐゴシック" charset="-128"/>
        <a:cs typeface="MS PGothic" charset="0"/>
      </a:defRPr>
    </a:lvl4pPr>
    <a:lvl5pPr marL="819150" indent="-98425" algn="l" rtl="0" eaLnBrk="0" fontAlgn="base" hangingPunct="0">
      <a:lnSpc>
        <a:spcPct val="110000"/>
      </a:lnSpc>
      <a:spcBef>
        <a:spcPct val="0"/>
      </a:spcBef>
      <a:spcAft>
        <a:spcPct val="0"/>
      </a:spcAft>
      <a:buClr>
        <a:srgbClr val="1A7FBA"/>
      </a:buClr>
      <a:buChar char="•"/>
      <a:defRPr sz="700" kern="1200">
        <a:solidFill>
          <a:schemeClr val="tx1"/>
        </a:solidFill>
        <a:latin typeface="Arial" panose="020B0604020202020204" pitchFamily="34" charset="0"/>
        <a:ea typeface="ＭＳ Ｐゴシック" charset="-128"/>
        <a:cs typeface="MS PGothic" charset="0"/>
      </a:defRPr>
    </a:lvl5pPr>
    <a:lvl6pPr marL="2051456" algn="l" defTabSz="820583" rtl="0" eaLnBrk="1" latinLnBrk="0" hangingPunct="1">
      <a:defRPr sz="1100" kern="1200">
        <a:solidFill>
          <a:schemeClr val="tx1"/>
        </a:solidFill>
        <a:latin typeface="+mn-lt"/>
        <a:ea typeface="+mn-ea"/>
        <a:cs typeface="+mn-cs"/>
      </a:defRPr>
    </a:lvl6pPr>
    <a:lvl7pPr marL="2461748" algn="l" defTabSz="820583" rtl="0" eaLnBrk="1" latinLnBrk="0" hangingPunct="1">
      <a:defRPr sz="1100" kern="1200">
        <a:solidFill>
          <a:schemeClr val="tx1"/>
        </a:solidFill>
        <a:latin typeface="+mn-lt"/>
        <a:ea typeface="+mn-ea"/>
        <a:cs typeface="+mn-cs"/>
      </a:defRPr>
    </a:lvl7pPr>
    <a:lvl8pPr marL="2872039" algn="l" defTabSz="820583" rtl="0" eaLnBrk="1" latinLnBrk="0" hangingPunct="1">
      <a:defRPr sz="1100" kern="1200">
        <a:solidFill>
          <a:schemeClr val="tx1"/>
        </a:solidFill>
        <a:latin typeface="+mn-lt"/>
        <a:ea typeface="+mn-ea"/>
        <a:cs typeface="+mn-cs"/>
      </a:defRPr>
    </a:lvl8pPr>
    <a:lvl9pPr marL="3282330" algn="l" defTabSz="820583"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Session </a:t>
            </a:r>
            <a:br>
              <a:rPr lang="en-US" dirty="0"/>
            </a:br>
            <a:endParaRPr lang="en-US" dirty="0"/>
          </a:p>
        </p:txBody>
      </p:sp>
    </p:spTree>
    <p:extLst>
      <p:ext uri="{BB962C8B-B14F-4D97-AF65-F5344CB8AC3E}">
        <p14:creationId xmlns:p14="http://schemas.microsoft.com/office/powerpoint/2010/main" val="2660691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about name locator </a:t>
            </a:r>
          </a:p>
        </p:txBody>
      </p:sp>
    </p:spTree>
    <p:extLst>
      <p:ext uri="{BB962C8B-B14F-4D97-AF65-F5344CB8AC3E}">
        <p14:creationId xmlns:p14="http://schemas.microsoft.com/office/powerpoint/2010/main" val="2977384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link text</a:t>
            </a:r>
          </a:p>
        </p:txBody>
      </p:sp>
    </p:spTree>
    <p:extLst>
      <p:ext uri="{BB962C8B-B14F-4D97-AF65-F5344CB8AC3E}">
        <p14:creationId xmlns:p14="http://schemas.microsoft.com/office/powerpoint/2010/main" val="3122343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t>
            </a:r>
            <a:r>
              <a:rPr lang="en-US" dirty="0" err="1"/>
              <a:t>css</a:t>
            </a:r>
            <a:r>
              <a:rPr lang="en-US" dirty="0"/>
              <a:t> </a:t>
            </a:r>
            <a:r>
              <a:rPr lang="en-US" dirty="0" err="1"/>
              <a:t>selecter</a:t>
            </a:r>
            <a:r>
              <a:rPr lang="en-US" dirty="0"/>
              <a:t> </a:t>
            </a:r>
          </a:p>
        </p:txBody>
      </p:sp>
    </p:spTree>
    <p:extLst>
      <p:ext uri="{BB962C8B-B14F-4D97-AF65-F5344CB8AC3E}">
        <p14:creationId xmlns:p14="http://schemas.microsoft.com/office/powerpoint/2010/main" val="2288275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t>
            </a:r>
            <a:r>
              <a:rPr lang="en-US" dirty="0" err="1"/>
              <a:t>xpath</a:t>
            </a:r>
            <a:endParaRPr lang="en-US" dirty="0"/>
          </a:p>
          <a:p>
            <a:endParaRPr lang="en-US" dirty="0"/>
          </a:p>
        </p:txBody>
      </p:sp>
    </p:spTree>
    <p:extLst>
      <p:ext uri="{BB962C8B-B14F-4D97-AF65-F5344CB8AC3E}">
        <p14:creationId xmlns:p14="http://schemas.microsoft.com/office/powerpoint/2010/main" val="2005384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8998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context we are going to cover in the session </a:t>
            </a:r>
          </a:p>
        </p:txBody>
      </p:sp>
    </p:spTree>
    <p:extLst>
      <p:ext uri="{BB962C8B-B14F-4D97-AF65-F5344CB8AC3E}">
        <p14:creationId xmlns:p14="http://schemas.microsoft.com/office/powerpoint/2010/main" val="3554329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Introduction about automation </a:t>
            </a:r>
          </a:p>
          <a:p>
            <a:r>
              <a:rPr lang="en-US" dirty="0"/>
              <a:t>Advantages of test automation </a:t>
            </a:r>
          </a:p>
          <a:p>
            <a:r>
              <a:rPr lang="en-US" dirty="0"/>
              <a:t>accurate results than compare to manual testing </a:t>
            </a:r>
          </a:p>
        </p:txBody>
      </p:sp>
    </p:spTree>
    <p:extLst>
      <p:ext uri="{BB962C8B-B14F-4D97-AF65-F5344CB8AC3E}">
        <p14:creationId xmlns:p14="http://schemas.microsoft.com/office/powerpoint/2010/main" val="3150477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basic activities we are doing in test automation has to explain </a:t>
            </a:r>
          </a:p>
          <a:p>
            <a:endParaRPr lang="en-US" dirty="0"/>
          </a:p>
        </p:txBody>
      </p:sp>
    </p:spTree>
    <p:extLst>
      <p:ext uri="{BB962C8B-B14F-4D97-AF65-F5344CB8AC3E}">
        <p14:creationId xmlns:p14="http://schemas.microsoft.com/office/powerpoint/2010/main" val="2293867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introduction of various web elements on web page </a:t>
            </a:r>
          </a:p>
          <a:p>
            <a:r>
              <a:rPr lang="en-US" dirty="0"/>
              <a:t>Consider the example web page from inhouse applications </a:t>
            </a:r>
          </a:p>
        </p:txBody>
      </p:sp>
    </p:spTree>
    <p:extLst>
      <p:ext uri="{BB962C8B-B14F-4D97-AF65-F5344CB8AC3E}">
        <p14:creationId xmlns:p14="http://schemas.microsoft.com/office/powerpoint/2010/main" val="4265127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operations performed on the web elements </a:t>
            </a:r>
          </a:p>
          <a:p>
            <a:endParaRPr lang="en-US" dirty="0"/>
          </a:p>
        </p:txBody>
      </p:sp>
    </p:spTree>
    <p:extLst>
      <p:ext uri="{BB962C8B-B14F-4D97-AF65-F5344CB8AC3E}">
        <p14:creationId xmlns:p14="http://schemas.microsoft.com/office/powerpoint/2010/main" val="941572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web element in html page and what are the attributes and values </a:t>
            </a:r>
          </a:p>
        </p:txBody>
      </p:sp>
    </p:spTree>
    <p:extLst>
      <p:ext uri="{BB962C8B-B14F-4D97-AF65-F5344CB8AC3E}">
        <p14:creationId xmlns:p14="http://schemas.microsoft.com/office/powerpoint/2010/main" val="222909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various ways to locate the web elements </a:t>
            </a:r>
          </a:p>
          <a:p>
            <a:endParaRPr lang="en-US" dirty="0"/>
          </a:p>
        </p:txBody>
      </p:sp>
    </p:spTree>
    <p:extLst>
      <p:ext uri="{BB962C8B-B14F-4D97-AF65-F5344CB8AC3E}">
        <p14:creationId xmlns:p14="http://schemas.microsoft.com/office/powerpoint/2010/main" val="81538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id locator </a:t>
            </a:r>
          </a:p>
        </p:txBody>
      </p:sp>
    </p:spTree>
    <p:extLst>
      <p:ext uri="{BB962C8B-B14F-4D97-AF65-F5344CB8AC3E}">
        <p14:creationId xmlns:p14="http://schemas.microsoft.com/office/powerpoint/2010/main" val="25207217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9938" name="Rectangle 2"/>
          <p:cNvSpPr>
            <a:spLocks noGrp="1" noChangeArrowheads="1"/>
          </p:cNvSpPr>
          <p:nvPr>
            <p:ph type="ctrTitle" hasCustomPrompt="1"/>
          </p:nvPr>
        </p:nvSpPr>
        <p:spPr>
          <a:xfrm>
            <a:off x="364200" y="3055788"/>
            <a:ext cx="8429973" cy="693364"/>
          </a:xfrm>
        </p:spPr>
        <p:txBody>
          <a:bodyPr lIns="0" rIns="0" anchor="b" anchorCtr="0"/>
          <a:lstStyle>
            <a:lvl1pPr>
              <a:defRPr sz="4500" b="0" i="0" baseline="0" smtClean="0">
                <a:solidFill>
                  <a:srgbClr val="FFFFFF"/>
                </a:solidFill>
                <a:latin typeface="Open Sans Condensed Light" charset="0"/>
                <a:ea typeface="Open Sans Condensed Light" charset="0"/>
                <a:cs typeface="Open Sans Condensed Light" charset="0"/>
              </a:defRPr>
            </a:lvl1pPr>
          </a:lstStyle>
          <a:p>
            <a:pPr lvl="0"/>
            <a:r>
              <a:rPr lang="en-US" noProof="0" dirty="0"/>
              <a:t>Click to edit title style</a:t>
            </a:r>
          </a:p>
        </p:txBody>
      </p:sp>
      <p:sp>
        <p:nvSpPr>
          <p:cNvPr id="8" name="Text Placeholder 4"/>
          <p:cNvSpPr>
            <a:spLocks noGrp="1"/>
          </p:cNvSpPr>
          <p:nvPr>
            <p:ph type="body" sz="quarter" idx="11" hasCustomPrompt="1"/>
          </p:nvPr>
        </p:nvSpPr>
        <p:spPr>
          <a:xfrm>
            <a:off x="364200" y="581366"/>
            <a:ext cx="8414040" cy="292410"/>
          </a:xfrm>
          <a:prstGeom prst="rect">
            <a:avLst/>
          </a:prstGeom>
        </p:spPr>
        <p:txBody>
          <a:bodyPr lIns="0" tIns="0" rIns="0" bIns="0"/>
          <a:lstStyle>
            <a:lvl1pPr marL="0" indent="0">
              <a:lnSpc>
                <a:spcPct val="100000"/>
              </a:lnSpc>
              <a:spcBef>
                <a:spcPts val="0"/>
              </a:spcBef>
              <a:spcAft>
                <a:spcPts val="0"/>
              </a:spcAft>
              <a:buNone/>
              <a:defRPr sz="1400" b="0" i="0" baseline="0">
                <a:solidFill>
                  <a:srgbClr val="FFFFFF"/>
                </a:solidFill>
                <a:latin typeface="Open Sans Condensed Light" charset="0"/>
                <a:ea typeface="Open Sans Condensed Light" charset="0"/>
                <a:cs typeface="Open Sans Condensed Light" charset="0"/>
              </a:defRPr>
            </a:lvl1pPr>
          </a:lstStyle>
          <a:p>
            <a:pPr lvl="0"/>
            <a:r>
              <a:rPr lang="en-US" dirty="0"/>
              <a:t>Client subtitle, client name or conference name</a:t>
            </a:r>
          </a:p>
        </p:txBody>
      </p:sp>
      <p:sp>
        <p:nvSpPr>
          <p:cNvPr id="11" name="Text Placeholder 4"/>
          <p:cNvSpPr>
            <a:spLocks noGrp="1"/>
          </p:cNvSpPr>
          <p:nvPr>
            <p:ph type="body" sz="quarter" idx="10" hasCustomPrompt="1"/>
          </p:nvPr>
        </p:nvSpPr>
        <p:spPr>
          <a:xfrm>
            <a:off x="364200" y="3929564"/>
            <a:ext cx="8429973" cy="900275"/>
          </a:xfrm>
          <a:prstGeom prst="rect">
            <a:avLst/>
          </a:prstGeom>
        </p:spPr>
        <p:txBody>
          <a:bodyPr lIns="0" tIns="0" rIns="0" bIns="0"/>
          <a:lstStyle>
            <a:lvl1pPr marL="0" indent="0">
              <a:lnSpc>
                <a:spcPct val="100000"/>
              </a:lnSpc>
              <a:spcBef>
                <a:spcPts val="0"/>
              </a:spcBef>
              <a:spcAft>
                <a:spcPts val="0"/>
              </a:spcAft>
              <a:buNone/>
              <a:defRPr sz="1600" b="0" i="0" baseline="0">
                <a:solidFill>
                  <a:srgbClr val="FFFFFF"/>
                </a:solidFill>
                <a:latin typeface="Open Sans Condensed Light" charset="0"/>
                <a:ea typeface="Open Sans Condensed Light" charset="0"/>
                <a:cs typeface="Open Sans Condensed Light" charset="0"/>
              </a:defRPr>
            </a:lvl1pPr>
          </a:lstStyle>
          <a:p>
            <a:pPr lvl="0"/>
            <a:r>
              <a:rPr lang="en-US" dirty="0"/>
              <a:t>Presenter name</a:t>
            </a:r>
          </a:p>
          <a:p>
            <a:pPr lvl="0"/>
            <a:r>
              <a:rPr lang="en-US" dirty="0"/>
              <a:t>Presenter title </a:t>
            </a:r>
          </a:p>
        </p:txBody>
      </p:sp>
      <p:sp>
        <p:nvSpPr>
          <p:cNvPr id="9" name="Rectangle 6"/>
          <p:cNvSpPr>
            <a:spLocks noChangeArrowheads="1"/>
          </p:cNvSpPr>
          <p:nvPr userDrawn="1"/>
        </p:nvSpPr>
        <p:spPr bwMode="auto">
          <a:xfrm>
            <a:off x="364200" y="6595668"/>
            <a:ext cx="1242328" cy="123111"/>
          </a:xfrm>
          <a:prstGeom prst="rect">
            <a:avLst/>
          </a:prstGeom>
          <a:noFill/>
          <a:ln>
            <a:noFill/>
          </a:ln>
          <a:effectLst/>
        </p:spPr>
        <p:txBody>
          <a:bodyPr wrap="none" lIns="0" tIns="0" rIns="0" bIns="0" anchor="b" anchorCtr="0">
            <a:spAutoFit/>
          </a:bodyPr>
          <a:lstStyle>
            <a:lvl1pPr algn="ctr" eaLnBrk="0" hangingPunct="0">
              <a:defRPr>
                <a:solidFill>
                  <a:schemeClr val="tx1"/>
                </a:solidFill>
                <a:latin typeface="Gotham C2 Text" pitchFamily="50" charset="0"/>
                <a:ea typeface="ＭＳ Ｐゴシック" pitchFamily="34" charset="-128"/>
              </a:defRPr>
            </a:lvl1pPr>
            <a:lvl2pPr marL="742950" indent="-285750" algn="ctr" eaLnBrk="0" hangingPunct="0">
              <a:defRPr>
                <a:solidFill>
                  <a:schemeClr val="tx1"/>
                </a:solidFill>
                <a:latin typeface="Gotham C2 Text" pitchFamily="50" charset="0"/>
                <a:ea typeface="ＭＳ Ｐゴシック" pitchFamily="34" charset="-128"/>
              </a:defRPr>
            </a:lvl2pPr>
            <a:lvl3pPr marL="1143000" indent="-228600" algn="ctr" eaLnBrk="0" hangingPunct="0">
              <a:defRPr>
                <a:solidFill>
                  <a:schemeClr val="tx1"/>
                </a:solidFill>
                <a:latin typeface="Gotham C2 Text" pitchFamily="50" charset="0"/>
                <a:ea typeface="ＭＳ Ｐゴシック" pitchFamily="34" charset="-128"/>
              </a:defRPr>
            </a:lvl3pPr>
            <a:lvl4pPr marL="1600200" indent="-228600" algn="ctr" eaLnBrk="0" hangingPunct="0">
              <a:defRPr>
                <a:solidFill>
                  <a:schemeClr val="tx1"/>
                </a:solidFill>
                <a:latin typeface="Gotham C2 Text" pitchFamily="50" charset="0"/>
                <a:ea typeface="ＭＳ Ｐゴシック" pitchFamily="34" charset="-128"/>
              </a:defRPr>
            </a:lvl4pPr>
            <a:lvl5pPr marL="2057400" indent="-228600" algn="ctr" eaLnBrk="0" hangingPunct="0">
              <a:defRPr>
                <a:solidFill>
                  <a:schemeClr val="tx1"/>
                </a:solidFill>
                <a:latin typeface="Gotham C2 Text" pitchFamily="50" charset="0"/>
                <a:ea typeface="ＭＳ Ｐゴシック" pitchFamily="34" charset="-128"/>
              </a:defRPr>
            </a:lvl5pPr>
            <a:lvl6pPr marL="25146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6pPr>
            <a:lvl7pPr marL="29718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7pPr>
            <a:lvl8pPr marL="34290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8pPr>
            <a:lvl9pPr marL="38862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9pPr>
          </a:lstStyle>
          <a:p>
            <a:pPr algn="l" defTabSz="914608"/>
            <a:r>
              <a:rPr lang="en-US" sz="800" b="0" i="0" baseline="0" dirty="0">
                <a:solidFill>
                  <a:schemeClr val="bg1"/>
                </a:solidFill>
                <a:latin typeface="Open Sans" charset="0"/>
                <a:ea typeface="Open Sans" charset="0"/>
                <a:cs typeface="Open Sans" charset="0"/>
              </a:rPr>
              <a:t>FOR INTERNAL USE ONLY.</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55600" y="6118006"/>
            <a:ext cx="1051560" cy="550262"/>
          </a:xfrm>
          <a:prstGeom prst="rect">
            <a:avLst/>
          </a:prstGeom>
        </p:spPr>
      </p:pic>
    </p:spTree>
    <p:extLst>
      <p:ext uri="{BB962C8B-B14F-4D97-AF65-F5344CB8AC3E}">
        <p14:creationId xmlns:p14="http://schemas.microsoft.com/office/powerpoint/2010/main" val="5239615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1 line header, 1 colum  bullets">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gray">
          <a:xfrm>
            <a:off x="364201" y="357231"/>
            <a:ext cx="8241917" cy="465418"/>
          </a:xfrm>
          <a:prstGeom prst="rect">
            <a:avLst/>
          </a:prstGeom>
          <a:noFill/>
          <a:ln>
            <a:noFill/>
          </a:ln>
          <a:effectLst/>
        </p:spPr>
        <p:txBody>
          <a:bodyPr vert="horz" wrap="square" lIns="0" tIns="0" rIns="0" bIns="0" numCol="1" anchor="t" anchorCtr="0" compatLnSpc="1">
            <a:prstTxWarp prst="textNoShape">
              <a:avLst/>
            </a:prstTxWarp>
          </a:bodyPr>
          <a:lstStyle/>
          <a:p>
            <a:pPr lvl="0"/>
            <a:r>
              <a:rPr lang="en-US" altLang="en-US" dirty="0"/>
              <a:t>Click to edit master title style</a:t>
            </a:r>
          </a:p>
        </p:txBody>
      </p:sp>
      <p:sp>
        <p:nvSpPr>
          <p:cNvPr id="7" name="Text Placeholder 2"/>
          <p:cNvSpPr>
            <a:spLocks noGrp="1"/>
          </p:cNvSpPr>
          <p:nvPr>
            <p:ph type="body" sz="quarter" idx="10" hasCustomPrompt="1"/>
          </p:nvPr>
        </p:nvSpPr>
        <p:spPr>
          <a:xfrm>
            <a:off x="363538" y="6284762"/>
            <a:ext cx="7432925" cy="288758"/>
          </a:xfrm>
          <a:prstGeom prst="rect">
            <a:avLst/>
          </a:prstGeom>
        </p:spPr>
        <p:txBody>
          <a:bodyPr lIns="0" rIns="0" anchor="b"/>
          <a:lstStyle>
            <a:lvl1pPr marL="0" indent="0">
              <a:buNone/>
              <a:defRPr sz="800" b="0" i="0">
                <a:solidFill>
                  <a:schemeClr val="bg2">
                    <a:lumMod val="25000"/>
                  </a:schemeClr>
                </a:solidFill>
                <a:latin typeface="Open Sans Light" charset="0"/>
                <a:ea typeface="Open Sans Light" charset="0"/>
                <a:cs typeface="Open Sans Light" charset="0"/>
              </a:defRPr>
            </a:lvl1pPr>
          </a:lstStyle>
          <a:p>
            <a:pPr lvl="0"/>
            <a:r>
              <a:rPr lang="en-US" dirty="0"/>
              <a:t>Footnote</a:t>
            </a:r>
          </a:p>
        </p:txBody>
      </p:sp>
      <p:sp>
        <p:nvSpPr>
          <p:cNvPr id="8" name="Text Placeholder 4"/>
          <p:cNvSpPr>
            <a:spLocks noGrp="1"/>
          </p:cNvSpPr>
          <p:nvPr>
            <p:ph type="body" sz="quarter" idx="11"/>
          </p:nvPr>
        </p:nvSpPr>
        <p:spPr>
          <a:xfrm>
            <a:off x="364200" y="1209675"/>
            <a:ext cx="3870917" cy="4549441"/>
          </a:xfrm>
          <a:prstGeom prst="rect">
            <a:avLst/>
          </a:prstGeom>
        </p:spPr>
        <p:txBody>
          <a:bodyPr/>
          <a:lstStyle>
            <a:lvl1pPr marL="0" indent="0">
              <a:buNone/>
              <a:defRPr sz="1600" b="0" i="0">
                <a:latin typeface="Open Sans Light" charset="0"/>
                <a:ea typeface="Open Sans Light" charset="0"/>
                <a:cs typeface="Open Sans Light" charset="0"/>
              </a:defRPr>
            </a:lvl1pPr>
            <a:lvl2pPr marL="186055" indent="-182880">
              <a:buClr>
                <a:srgbClr val="000000"/>
              </a:buClr>
              <a:buFont typeface="Arial" charset="0"/>
              <a:buChar char="•"/>
              <a:defRPr sz="1400" b="0" i="0">
                <a:latin typeface="Open Sans Light" charset="0"/>
                <a:ea typeface="Open Sans Light" charset="0"/>
                <a:cs typeface="Open Sans Light" charset="0"/>
              </a:defRPr>
            </a:lvl2pPr>
            <a:lvl3pPr marL="365760" indent="-182880">
              <a:buClr>
                <a:srgbClr val="000000"/>
              </a:buClr>
              <a:buFont typeface=".AppleSystemUIFont" charset="-120"/>
              <a:buChar char="–"/>
              <a:defRPr sz="1400" b="0" i="0" baseline="0">
                <a:latin typeface="Open Sans Light" charset="0"/>
                <a:ea typeface="Open Sans Light" charset="0"/>
                <a:cs typeface="Open Sans Light" charset="0"/>
              </a:defRPr>
            </a:lvl3pPr>
            <a:lvl4pPr marL="548640" indent="-182880">
              <a:buClr>
                <a:srgbClr val="000000"/>
              </a:buClr>
              <a:buFont typeface="Arial" charset="0"/>
              <a:buChar char="•"/>
              <a:defRPr sz="1400" b="0" i="0" baseline="0">
                <a:latin typeface="Open Sans Light" charset="0"/>
                <a:ea typeface="Open Sans Light" charset="0"/>
                <a:cs typeface="Open Sans Light"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4"/>
          <p:cNvSpPr>
            <a:spLocks noGrp="1"/>
          </p:cNvSpPr>
          <p:nvPr>
            <p:ph type="body" sz="quarter" idx="15"/>
          </p:nvPr>
        </p:nvSpPr>
        <p:spPr>
          <a:xfrm>
            <a:off x="4735201" y="1209675"/>
            <a:ext cx="3870917" cy="4549441"/>
          </a:xfrm>
          <a:prstGeom prst="rect">
            <a:avLst/>
          </a:prstGeom>
        </p:spPr>
        <p:txBody>
          <a:bodyPr/>
          <a:lstStyle>
            <a:lvl1pPr marL="0" indent="0">
              <a:buNone/>
              <a:defRPr sz="1600" b="0" i="0">
                <a:latin typeface="Open Sans Light" charset="0"/>
                <a:ea typeface="Open Sans Light" charset="0"/>
                <a:cs typeface="Open Sans Light" charset="0"/>
              </a:defRPr>
            </a:lvl1pPr>
            <a:lvl2pPr marL="186055" indent="-182880">
              <a:buClr>
                <a:srgbClr val="000000"/>
              </a:buClr>
              <a:buFont typeface="Arial" charset="0"/>
              <a:buChar char="•"/>
              <a:defRPr sz="1400" b="0" i="0">
                <a:latin typeface="Open Sans Light" charset="0"/>
                <a:ea typeface="Open Sans Light" charset="0"/>
                <a:cs typeface="Open Sans Light" charset="0"/>
              </a:defRPr>
            </a:lvl2pPr>
            <a:lvl3pPr marL="365760" indent="-182880">
              <a:buClr>
                <a:srgbClr val="000000"/>
              </a:buClr>
              <a:buFont typeface=".AppleSystemUIFont" charset="-120"/>
              <a:buChar char="–"/>
              <a:defRPr sz="1400" b="0" i="0" baseline="0">
                <a:latin typeface="Open Sans Light" charset="0"/>
                <a:ea typeface="Open Sans Light" charset="0"/>
                <a:cs typeface="Open Sans Light" charset="0"/>
              </a:defRPr>
            </a:lvl3pPr>
            <a:lvl4pPr marL="548640" indent="-182880">
              <a:buClr>
                <a:srgbClr val="000000"/>
              </a:buClr>
              <a:buFont typeface="Arial" charset="0"/>
              <a:buChar char="•"/>
              <a:defRPr sz="1400" b="0" i="0" baseline="0">
                <a:latin typeface="Open Sans Light" charset="0"/>
                <a:ea typeface="Open Sans Light" charset="0"/>
                <a:cs typeface="Open Sans Light"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1 line header, 1 colum  bullets">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gray">
          <a:xfrm>
            <a:off x="364201" y="357231"/>
            <a:ext cx="8241917" cy="465418"/>
          </a:xfrm>
          <a:prstGeom prst="rect">
            <a:avLst/>
          </a:prstGeom>
          <a:noFill/>
          <a:ln>
            <a:noFill/>
          </a:ln>
          <a:effectLst/>
        </p:spPr>
        <p:txBody>
          <a:bodyPr vert="horz" wrap="square" lIns="0" tIns="0" rIns="0" bIns="0" numCol="1" anchor="t" anchorCtr="0" compatLnSpc="1">
            <a:prstTxWarp prst="textNoShape">
              <a:avLst/>
            </a:prstTxWarp>
          </a:bodyPr>
          <a:lstStyle/>
          <a:p>
            <a:pPr lvl="0"/>
            <a:r>
              <a:rPr lang="en-US" altLang="en-US" dirty="0"/>
              <a:t>Click to edit master title style</a:t>
            </a:r>
          </a:p>
        </p:txBody>
      </p:sp>
      <p:sp>
        <p:nvSpPr>
          <p:cNvPr id="8" name="Text Placeholder 2"/>
          <p:cNvSpPr>
            <a:spLocks noGrp="1"/>
          </p:cNvSpPr>
          <p:nvPr>
            <p:ph type="body" sz="quarter" idx="10" hasCustomPrompt="1"/>
          </p:nvPr>
        </p:nvSpPr>
        <p:spPr>
          <a:xfrm>
            <a:off x="363538" y="6284762"/>
            <a:ext cx="7432925" cy="288758"/>
          </a:xfrm>
          <a:prstGeom prst="rect">
            <a:avLst/>
          </a:prstGeom>
        </p:spPr>
        <p:txBody>
          <a:bodyPr lIns="0" rIns="0" anchor="b"/>
          <a:lstStyle>
            <a:lvl1pPr marL="0" indent="0">
              <a:buNone/>
              <a:defRPr sz="800" b="0" i="0">
                <a:solidFill>
                  <a:schemeClr val="bg2">
                    <a:lumMod val="25000"/>
                  </a:schemeClr>
                </a:solidFill>
                <a:latin typeface="Open Sans Light" charset="0"/>
                <a:ea typeface="Open Sans Light" charset="0"/>
                <a:cs typeface="Open Sans Light" charset="0"/>
              </a:defRPr>
            </a:lvl1pPr>
          </a:lstStyle>
          <a:p>
            <a:pPr lvl="0"/>
            <a:r>
              <a:rPr lang="en-US" dirty="0"/>
              <a:t>Footnote</a:t>
            </a:r>
          </a:p>
        </p:txBody>
      </p:sp>
      <p:sp>
        <p:nvSpPr>
          <p:cNvPr id="7" name="Text Placeholder 4"/>
          <p:cNvSpPr>
            <a:spLocks noGrp="1"/>
          </p:cNvSpPr>
          <p:nvPr>
            <p:ph type="body" sz="quarter" idx="11"/>
          </p:nvPr>
        </p:nvSpPr>
        <p:spPr>
          <a:xfrm>
            <a:off x="364200" y="1209675"/>
            <a:ext cx="3870917" cy="4549441"/>
          </a:xfrm>
          <a:prstGeom prst="rect">
            <a:avLst/>
          </a:prstGeom>
        </p:spPr>
        <p:txBody>
          <a:bodyPr/>
          <a:lstStyle>
            <a:lvl1pPr marL="0" indent="0">
              <a:buNone/>
              <a:defRPr sz="1600" b="1" i="0">
                <a:solidFill>
                  <a:schemeClr val="accent1"/>
                </a:solidFill>
                <a:latin typeface="Open Sans" charset="0"/>
                <a:ea typeface="Open Sans" charset="0"/>
                <a:cs typeface="Open Sans" charset="0"/>
              </a:defRPr>
            </a:lvl1pPr>
            <a:lvl2pPr marL="186055" indent="-182880">
              <a:buClr>
                <a:srgbClr val="000000"/>
              </a:buClr>
              <a:buFont typeface="Arial" charset="0"/>
              <a:buChar char="•"/>
              <a:defRPr sz="1400" b="0" i="0">
                <a:latin typeface="Open Sans Light" charset="0"/>
                <a:ea typeface="Open Sans Light" charset="0"/>
                <a:cs typeface="Open Sans Light" charset="0"/>
              </a:defRPr>
            </a:lvl2pPr>
            <a:lvl3pPr marL="365760" indent="-182880">
              <a:buClr>
                <a:srgbClr val="000000"/>
              </a:buClr>
              <a:buFont typeface=".AppleSystemUIFont" charset="-120"/>
              <a:buChar char="–"/>
              <a:defRPr sz="1400" b="0" i="0" baseline="0">
                <a:latin typeface="Open Sans Light" charset="0"/>
                <a:ea typeface="Open Sans Light" charset="0"/>
                <a:cs typeface="Open Sans Light" charset="0"/>
              </a:defRPr>
            </a:lvl3pPr>
            <a:lvl4pPr marL="548640" indent="-182880">
              <a:buClr>
                <a:srgbClr val="000000"/>
              </a:buClr>
              <a:buFont typeface="Arial" charset="0"/>
              <a:buChar char="•"/>
              <a:defRPr sz="1400" b="0" i="0" baseline="0">
                <a:latin typeface="Open Sans Light" charset="0"/>
                <a:ea typeface="Open Sans Light" charset="0"/>
                <a:cs typeface="Open Sans Light"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4"/>
          <p:cNvSpPr>
            <a:spLocks noGrp="1"/>
          </p:cNvSpPr>
          <p:nvPr>
            <p:ph type="body" sz="quarter" idx="15"/>
          </p:nvPr>
        </p:nvSpPr>
        <p:spPr>
          <a:xfrm>
            <a:off x="4735201" y="1209675"/>
            <a:ext cx="3870917" cy="4549441"/>
          </a:xfrm>
          <a:prstGeom prst="rect">
            <a:avLst/>
          </a:prstGeom>
        </p:spPr>
        <p:txBody>
          <a:bodyPr/>
          <a:lstStyle>
            <a:lvl1pPr marL="0" indent="0">
              <a:buNone/>
              <a:defRPr sz="1600" b="1" i="0">
                <a:solidFill>
                  <a:schemeClr val="accent1"/>
                </a:solidFill>
                <a:latin typeface="Open Sans" charset="0"/>
                <a:ea typeface="Open Sans" charset="0"/>
                <a:cs typeface="Open Sans" charset="0"/>
              </a:defRPr>
            </a:lvl1pPr>
            <a:lvl2pPr marL="186055" indent="-182880">
              <a:buClr>
                <a:srgbClr val="000000"/>
              </a:buClr>
              <a:buFont typeface="Arial" charset="0"/>
              <a:buChar char="•"/>
              <a:defRPr sz="1400" b="0" i="0">
                <a:latin typeface="Open Sans Light" charset="0"/>
                <a:ea typeface="Open Sans Light" charset="0"/>
                <a:cs typeface="Open Sans Light" charset="0"/>
              </a:defRPr>
            </a:lvl2pPr>
            <a:lvl3pPr marL="365760" indent="-182880">
              <a:buClr>
                <a:srgbClr val="000000"/>
              </a:buClr>
              <a:buFont typeface=".AppleSystemUIFont" charset="-120"/>
              <a:buChar char="–"/>
              <a:defRPr sz="1400" b="0" i="0" baseline="0">
                <a:latin typeface="Open Sans Light" charset="0"/>
                <a:ea typeface="Open Sans Light" charset="0"/>
                <a:cs typeface="Open Sans Light" charset="0"/>
              </a:defRPr>
            </a:lvl3pPr>
            <a:lvl4pPr marL="548640" indent="-182880">
              <a:buClr>
                <a:srgbClr val="000000"/>
              </a:buClr>
              <a:buFont typeface="Arial" charset="0"/>
              <a:buChar char="•"/>
              <a:defRPr sz="1400" b="0" i="0" baseline="0">
                <a:latin typeface="Open Sans Light" charset="0"/>
                <a:ea typeface="Open Sans Light" charset="0"/>
                <a:cs typeface="Open Sans Light"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1 line header, 1 colum  bullets">
    <p:spTree>
      <p:nvGrpSpPr>
        <p:cNvPr id="1" name=""/>
        <p:cNvGrpSpPr/>
        <p:nvPr/>
      </p:nvGrpSpPr>
      <p:grpSpPr>
        <a:xfrm>
          <a:off x="0" y="0"/>
          <a:ext cx="0" cy="0"/>
          <a:chOff x="0" y="0"/>
          <a:chExt cx="0" cy="0"/>
        </a:xfrm>
      </p:grpSpPr>
      <p:sp>
        <p:nvSpPr>
          <p:cNvPr id="4" name="Rectangle 2"/>
          <p:cNvSpPr>
            <a:spLocks noGrp="1" noChangeArrowheads="1"/>
          </p:cNvSpPr>
          <p:nvPr>
            <p:ph type="title" hasCustomPrompt="1"/>
          </p:nvPr>
        </p:nvSpPr>
        <p:spPr bwMode="gray">
          <a:xfrm>
            <a:off x="364201" y="357231"/>
            <a:ext cx="8241917" cy="733632"/>
          </a:xfrm>
          <a:prstGeom prst="rect">
            <a:avLst/>
          </a:prstGeom>
          <a:noFill/>
          <a:ln>
            <a:noFill/>
          </a:ln>
          <a:effectLst/>
        </p:spPr>
        <p:txBody>
          <a:bodyPr vert="horz" wrap="square" lIns="0" tIns="0" rIns="0" bIns="0" numCol="1" anchor="t" anchorCtr="0" compatLnSpc="1">
            <a:prstTxWarp prst="textNoShape">
              <a:avLst/>
            </a:prstTxWarp>
          </a:bodyPr>
          <a:lstStyle/>
          <a:p>
            <a:pPr lvl="0"/>
            <a:r>
              <a:rPr lang="en-US" altLang="en-US" dirty="0"/>
              <a:t>Click to edit master title style</a:t>
            </a:r>
            <a:br>
              <a:rPr lang="en-US" altLang="en-US" dirty="0"/>
            </a:br>
            <a:endParaRPr lang="en-US" altLang="en-US" dirty="0"/>
          </a:p>
        </p:txBody>
      </p:sp>
      <p:sp>
        <p:nvSpPr>
          <p:cNvPr id="6" name="Text Placeholder 2"/>
          <p:cNvSpPr>
            <a:spLocks noGrp="1"/>
          </p:cNvSpPr>
          <p:nvPr>
            <p:ph type="body" sz="quarter" idx="10" hasCustomPrompt="1"/>
          </p:nvPr>
        </p:nvSpPr>
        <p:spPr>
          <a:xfrm>
            <a:off x="363538" y="6284762"/>
            <a:ext cx="7432925" cy="288758"/>
          </a:xfrm>
          <a:prstGeom prst="rect">
            <a:avLst/>
          </a:prstGeom>
        </p:spPr>
        <p:txBody>
          <a:bodyPr lIns="0" rIns="0" anchor="b"/>
          <a:lstStyle>
            <a:lvl1pPr marL="0" indent="0">
              <a:buNone/>
              <a:defRPr sz="800" b="0" i="0">
                <a:solidFill>
                  <a:schemeClr val="bg2">
                    <a:lumMod val="25000"/>
                  </a:schemeClr>
                </a:solidFill>
                <a:latin typeface="Open Sans Light" charset="0"/>
                <a:ea typeface="Open Sans Light" charset="0"/>
                <a:cs typeface="Open Sans Light" charset="0"/>
              </a:defRPr>
            </a:lvl1pPr>
          </a:lstStyle>
          <a:p>
            <a:pPr lvl="0"/>
            <a:r>
              <a:rPr lang="en-US" dirty="0"/>
              <a:t>Footnote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1 line header, 1 colum  bullets">
    <p:spTree>
      <p:nvGrpSpPr>
        <p:cNvPr id="1" name=""/>
        <p:cNvGrpSpPr/>
        <p:nvPr/>
      </p:nvGrpSpPr>
      <p:grpSpPr>
        <a:xfrm>
          <a:off x="0" y="0"/>
          <a:ext cx="0" cy="0"/>
          <a:chOff x="0" y="0"/>
          <a:chExt cx="0" cy="0"/>
        </a:xfrm>
      </p:grpSpPr>
      <p:sp>
        <p:nvSpPr>
          <p:cNvPr id="4" name="Rectangle 2"/>
          <p:cNvSpPr>
            <a:spLocks noGrp="1" noChangeArrowheads="1"/>
          </p:cNvSpPr>
          <p:nvPr>
            <p:ph type="title" hasCustomPrompt="1"/>
          </p:nvPr>
        </p:nvSpPr>
        <p:spPr bwMode="gray">
          <a:xfrm>
            <a:off x="364201" y="357231"/>
            <a:ext cx="8241917" cy="733632"/>
          </a:xfrm>
          <a:prstGeom prst="rect">
            <a:avLst/>
          </a:prstGeom>
          <a:noFill/>
          <a:ln>
            <a:noFill/>
          </a:ln>
          <a:effectLst/>
        </p:spPr>
        <p:txBody>
          <a:bodyPr vert="horz" wrap="square" lIns="0" tIns="0" rIns="0" bIns="0" numCol="1" anchor="t" anchorCtr="0" compatLnSpc="1">
            <a:prstTxWarp prst="textNoShape">
              <a:avLst/>
            </a:prstTxWarp>
          </a:bodyPr>
          <a:lstStyle/>
          <a:p>
            <a:pPr lvl="0"/>
            <a:r>
              <a:rPr lang="en-US" altLang="en-US" dirty="0"/>
              <a:t>Click to edit master title style</a:t>
            </a:r>
            <a:br>
              <a:rPr lang="en-US" altLang="en-US" dirty="0"/>
            </a:br>
            <a:endParaRPr lang="en-US" altLang="en-US" dirty="0"/>
          </a:p>
        </p:txBody>
      </p:sp>
      <p:sp>
        <p:nvSpPr>
          <p:cNvPr id="6" name="Text Placeholder 2"/>
          <p:cNvSpPr>
            <a:spLocks noGrp="1"/>
          </p:cNvSpPr>
          <p:nvPr>
            <p:ph type="body" sz="quarter" idx="11" hasCustomPrompt="1"/>
          </p:nvPr>
        </p:nvSpPr>
        <p:spPr>
          <a:xfrm>
            <a:off x="363538" y="6284762"/>
            <a:ext cx="7432925" cy="288758"/>
          </a:xfrm>
          <a:prstGeom prst="rect">
            <a:avLst/>
          </a:prstGeom>
        </p:spPr>
        <p:txBody>
          <a:bodyPr lIns="0" rIns="0" anchor="b"/>
          <a:lstStyle>
            <a:lvl1pPr marL="0" indent="0">
              <a:buNone/>
              <a:defRPr sz="800" b="0" i="0">
                <a:solidFill>
                  <a:schemeClr val="bg2">
                    <a:lumMod val="25000"/>
                  </a:schemeClr>
                </a:solidFill>
                <a:latin typeface="Open Sans Light" charset="0"/>
                <a:ea typeface="Open Sans Light" charset="0"/>
                <a:cs typeface="Open Sans Light" charset="0"/>
              </a:defRPr>
            </a:lvl1pPr>
          </a:lstStyle>
          <a:p>
            <a:pPr lvl="0"/>
            <a:r>
              <a:rPr lang="en-US" dirty="0"/>
              <a:t>Footnote</a:t>
            </a:r>
          </a:p>
        </p:txBody>
      </p:sp>
      <p:sp>
        <p:nvSpPr>
          <p:cNvPr id="5" name="Text Placeholder 4"/>
          <p:cNvSpPr>
            <a:spLocks noGrp="1"/>
          </p:cNvSpPr>
          <p:nvPr>
            <p:ph type="body" sz="quarter" idx="12"/>
          </p:nvPr>
        </p:nvSpPr>
        <p:spPr>
          <a:xfrm>
            <a:off x="364200" y="1455136"/>
            <a:ext cx="8241918" cy="4303981"/>
          </a:xfrm>
          <a:prstGeom prst="rect">
            <a:avLst/>
          </a:prstGeom>
        </p:spPr>
        <p:txBody>
          <a:bodyPr/>
          <a:lstStyle>
            <a:lvl1pPr marL="0" indent="0">
              <a:buNone/>
              <a:defRPr sz="1600" b="0" i="0">
                <a:latin typeface="Open Sans Light" charset="0"/>
                <a:ea typeface="Open Sans Light" charset="0"/>
                <a:cs typeface="Open Sans Light" charset="0"/>
              </a:defRPr>
            </a:lvl1pPr>
            <a:lvl2pPr marL="186055" indent="-182880">
              <a:buClr>
                <a:srgbClr val="000000"/>
              </a:buClr>
              <a:buFont typeface="Arial" charset="0"/>
              <a:buChar char="•"/>
              <a:defRPr sz="1400" b="0" i="0">
                <a:latin typeface="Open Sans Light" charset="0"/>
                <a:ea typeface="Open Sans Light" charset="0"/>
                <a:cs typeface="Open Sans Light" charset="0"/>
              </a:defRPr>
            </a:lvl2pPr>
            <a:lvl3pPr marL="365760" indent="-182880">
              <a:buClr>
                <a:srgbClr val="000000"/>
              </a:buClr>
              <a:buFont typeface=".AppleSystemUIFont" charset="-120"/>
              <a:buChar char="–"/>
              <a:defRPr sz="1400" b="0" i="0" baseline="0">
                <a:latin typeface="Open Sans Light" charset="0"/>
                <a:ea typeface="Open Sans Light" charset="0"/>
                <a:cs typeface="Open Sans Light" charset="0"/>
              </a:defRPr>
            </a:lvl3pPr>
            <a:lvl4pPr marL="548640" indent="-182880">
              <a:buClr>
                <a:srgbClr val="000000"/>
              </a:buClr>
              <a:buFont typeface="Arial" charset="0"/>
              <a:buChar char="•"/>
              <a:defRPr sz="1400" b="0" i="0" baseline="0">
                <a:latin typeface="Open Sans Light" charset="0"/>
                <a:ea typeface="Open Sans Light" charset="0"/>
                <a:cs typeface="Open Sans Light"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1 line header, 1 colum  bullets">
    <p:spTree>
      <p:nvGrpSpPr>
        <p:cNvPr id="1" name=""/>
        <p:cNvGrpSpPr/>
        <p:nvPr/>
      </p:nvGrpSpPr>
      <p:grpSpPr>
        <a:xfrm>
          <a:off x="0" y="0"/>
          <a:ext cx="0" cy="0"/>
          <a:chOff x="0" y="0"/>
          <a:chExt cx="0" cy="0"/>
        </a:xfrm>
      </p:grpSpPr>
      <p:sp>
        <p:nvSpPr>
          <p:cNvPr id="4" name="Rectangle 2"/>
          <p:cNvSpPr>
            <a:spLocks noGrp="1" noChangeArrowheads="1"/>
          </p:cNvSpPr>
          <p:nvPr>
            <p:ph type="title" hasCustomPrompt="1"/>
          </p:nvPr>
        </p:nvSpPr>
        <p:spPr bwMode="gray">
          <a:xfrm>
            <a:off x="364201" y="357231"/>
            <a:ext cx="8241917" cy="733632"/>
          </a:xfrm>
          <a:prstGeom prst="rect">
            <a:avLst/>
          </a:prstGeom>
          <a:noFill/>
          <a:ln>
            <a:noFill/>
          </a:ln>
          <a:effectLst/>
        </p:spPr>
        <p:txBody>
          <a:bodyPr vert="horz" wrap="square" lIns="0" tIns="0" rIns="0" bIns="0" numCol="1" anchor="t" anchorCtr="0" compatLnSpc="1">
            <a:prstTxWarp prst="textNoShape">
              <a:avLst/>
            </a:prstTxWarp>
          </a:bodyPr>
          <a:lstStyle/>
          <a:p>
            <a:pPr lvl="0"/>
            <a:r>
              <a:rPr lang="en-US" altLang="en-US" dirty="0"/>
              <a:t>Click to edit master title style</a:t>
            </a:r>
            <a:br>
              <a:rPr lang="en-US" altLang="en-US" dirty="0"/>
            </a:br>
            <a:endParaRPr lang="en-US" altLang="en-US" dirty="0"/>
          </a:p>
        </p:txBody>
      </p:sp>
      <p:sp>
        <p:nvSpPr>
          <p:cNvPr id="6" name="Text Placeholder 2"/>
          <p:cNvSpPr>
            <a:spLocks noGrp="1"/>
          </p:cNvSpPr>
          <p:nvPr>
            <p:ph type="body" sz="quarter" idx="11" hasCustomPrompt="1"/>
          </p:nvPr>
        </p:nvSpPr>
        <p:spPr>
          <a:xfrm>
            <a:off x="363538" y="6284762"/>
            <a:ext cx="7432925" cy="288758"/>
          </a:xfrm>
          <a:prstGeom prst="rect">
            <a:avLst/>
          </a:prstGeom>
        </p:spPr>
        <p:txBody>
          <a:bodyPr lIns="0" rIns="0" anchor="b"/>
          <a:lstStyle>
            <a:lvl1pPr marL="0" indent="0">
              <a:buNone/>
              <a:defRPr sz="800" b="0" i="0">
                <a:solidFill>
                  <a:schemeClr val="bg2">
                    <a:lumMod val="25000"/>
                  </a:schemeClr>
                </a:solidFill>
                <a:latin typeface="Open Sans Light" charset="0"/>
                <a:ea typeface="Open Sans Light" charset="0"/>
                <a:cs typeface="Open Sans Light" charset="0"/>
              </a:defRPr>
            </a:lvl1pPr>
          </a:lstStyle>
          <a:p>
            <a:pPr lvl="0"/>
            <a:r>
              <a:rPr lang="en-US" dirty="0"/>
              <a:t>Footnote</a:t>
            </a:r>
          </a:p>
        </p:txBody>
      </p:sp>
      <p:sp>
        <p:nvSpPr>
          <p:cNvPr id="5" name="Text Placeholder 4"/>
          <p:cNvSpPr>
            <a:spLocks noGrp="1"/>
          </p:cNvSpPr>
          <p:nvPr>
            <p:ph type="body" sz="quarter" idx="12"/>
          </p:nvPr>
        </p:nvSpPr>
        <p:spPr>
          <a:xfrm>
            <a:off x="364200" y="1455136"/>
            <a:ext cx="8241918" cy="4303981"/>
          </a:xfrm>
          <a:prstGeom prst="rect">
            <a:avLst/>
          </a:prstGeom>
        </p:spPr>
        <p:txBody>
          <a:bodyPr/>
          <a:lstStyle>
            <a:lvl1pPr marL="0" indent="0">
              <a:buNone/>
              <a:defRPr sz="1600" b="1" i="0">
                <a:solidFill>
                  <a:schemeClr val="accent1"/>
                </a:solidFill>
                <a:latin typeface="Open Sans" charset="0"/>
                <a:ea typeface="Open Sans" charset="0"/>
                <a:cs typeface="Open Sans" charset="0"/>
              </a:defRPr>
            </a:lvl1pPr>
            <a:lvl2pPr marL="186055" indent="-182880">
              <a:buClr>
                <a:srgbClr val="000000"/>
              </a:buClr>
              <a:buFont typeface="Arial" charset="0"/>
              <a:buChar char="•"/>
              <a:defRPr sz="1400" b="0" i="0">
                <a:latin typeface="Open Sans Light" charset="0"/>
                <a:ea typeface="Open Sans Light" charset="0"/>
                <a:cs typeface="Open Sans Light" charset="0"/>
              </a:defRPr>
            </a:lvl2pPr>
            <a:lvl3pPr marL="365760" indent="-182880">
              <a:buClr>
                <a:srgbClr val="000000"/>
              </a:buClr>
              <a:buFont typeface=".AppleSystemUIFont" charset="-120"/>
              <a:buChar char="–"/>
              <a:defRPr sz="1400" b="0" i="0" baseline="0">
                <a:latin typeface="Open Sans Light" charset="0"/>
                <a:ea typeface="Open Sans Light" charset="0"/>
                <a:cs typeface="Open Sans Light" charset="0"/>
              </a:defRPr>
            </a:lvl3pPr>
            <a:lvl4pPr marL="548640" indent="-182880">
              <a:buClr>
                <a:srgbClr val="000000"/>
              </a:buClr>
              <a:buFont typeface="Arial" charset="0"/>
              <a:buChar char="•"/>
              <a:defRPr sz="1400" b="0" i="0" baseline="0">
                <a:latin typeface="Open Sans Light" charset="0"/>
                <a:ea typeface="Open Sans Light" charset="0"/>
                <a:cs typeface="Open Sans Light"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1 line header, 1 colum  bullets">
    <p:spTree>
      <p:nvGrpSpPr>
        <p:cNvPr id="1" name=""/>
        <p:cNvGrpSpPr/>
        <p:nvPr/>
      </p:nvGrpSpPr>
      <p:grpSpPr>
        <a:xfrm>
          <a:off x="0" y="0"/>
          <a:ext cx="0" cy="0"/>
          <a:chOff x="0" y="0"/>
          <a:chExt cx="0" cy="0"/>
        </a:xfrm>
      </p:grpSpPr>
      <p:sp>
        <p:nvSpPr>
          <p:cNvPr id="4" name="Rectangle 2"/>
          <p:cNvSpPr>
            <a:spLocks noGrp="1" noChangeArrowheads="1"/>
          </p:cNvSpPr>
          <p:nvPr>
            <p:ph type="title" hasCustomPrompt="1"/>
          </p:nvPr>
        </p:nvSpPr>
        <p:spPr bwMode="gray">
          <a:xfrm>
            <a:off x="364201" y="357231"/>
            <a:ext cx="8241917" cy="733632"/>
          </a:xfrm>
          <a:prstGeom prst="rect">
            <a:avLst/>
          </a:prstGeom>
          <a:noFill/>
          <a:ln>
            <a:noFill/>
          </a:ln>
          <a:effectLst/>
        </p:spPr>
        <p:txBody>
          <a:bodyPr vert="horz" wrap="square" lIns="0" tIns="0" rIns="0" bIns="0" numCol="1" anchor="t" anchorCtr="0" compatLnSpc="1">
            <a:prstTxWarp prst="textNoShape">
              <a:avLst/>
            </a:prstTxWarp>
          </a:bodyPr>
          <a:lstStyle/>
          <a:p>
            <a:pPr lvl="0"/>
            <a:r>
              <a:rPr lang="en-US" altLang="en-US" dirty="0"/>
              <a:t>Click to edit master title style</a:t>
            </a:r>
            <a:br>
              <a:rPr lang="en-US" altLang="en-US" dirty="0"/>
            </a:br>
            <a:endParaRPr lang="en-US" altLang="en-US" dirty="0"/>
          </a:p>
        </p:txBody>
      </p:sp>
      <p:sp>
        <p:nvSpPr>
          <p:cNvPr id="7" name="Text Placeholder 2"/>
          <p:cNvSpPr>
            <a:spLocks noGrp="1"/>
          </p:cNvSpPr>
          <p:nvPr>
            <p:ph type="body" sz="quarter" idx="10" hasCustomPrompt="1"/>
          </p:nvPr>
        </p:nvSpPr>
        <p:spPr>
          <a:xfrm>
            <a:off x="363538" y="6284762"/>
            <a:ext cx="7432925" cy="288758"/>
          </a:xfrm>
          <a:prstGeom prst="rect">
            <a:avLst/>
          </a:prstGeom>
        </p:spPr>
        <p:txBody>
          <a:bodyPr lIns="0" rIns="0" anchor="b"/>
          <a:lstStyle>
            <a:lvl1pPr marL="0" indent="0">
              <a:buNone/>
              <a:defRPr sz="800" b="0" i="0">
                <a:solidFill>
                  <a:schemeClr val="bg2">
                    <a:lumMod val="25000"/>
                  </a:schemeClr>
                </a:solidFill>
                <a:latin typeface="Open Sans Light" charset="0"/>
                <a:ea typeface="Open Sans Light" charset="0"/>
                <a:cs typeface="Open Sans Light" charset="0"/>
              </a:defRPr>
            </a:lvl1pPr>
          </a:lstStyle>
          <a:p>
            <a:pPr lvl="0"/>
            <a:r>
              <a:rPr lang="en-US" dirty="0"/>
              <a:t>Footnote</a:t>
            </a:r>
          </a:p>
        </p:txBody>
      </p:sp>
      <p:sp>
        <p:nvSpPr>
          <p:cNvPr id="6" name="Text Placeholder 4"/>
          <p:cNvSpPr>
            <a:spLocks noGrp="1"/>
          </p:cNvSpPr>
          <p:nvPr>
            <p:ph type="body" sz="quarter" idx="15"/>
          </p:nvPr>
        </p:nvSpPr>
        <p:spPr>
          <a:xfrm>
            <a:off x="364200" y="1475876"/>
            <a:ext cx="3870917" cy="4283240"/>
          </a:xfrm>
          <a:prstGeom prst="rect">
            <a:avLst/>
          </a:prstGeom>
        </p:spPr>
        <p:txBody>
          <a:bodyPr/>
          <a:lstStyle>
            <a:lvl1pPr marL="0" indent="0">
              <a:buNone/>
              <a:defRPr sz="1600" b="0" i="0">
                <a:latin typeface="Open Sans Light" charset="0"/>
                <a:ea typeface="Open Sans Light" charset="0"/>
                <a:cs typeface="Open Sans Light" charset="0"/>
              </a:defRPr>
            </a:lvl1pPr>
            <a:lvl2pPr marL="186055" indent="-182880">
              <a:buClr>
                <a:srgbClr val="000000"/>
              </a:buClr>
              <a:buFont typeface="Arial" charset="0"/>
              <a:buChar char="•"/>
              <a:defRPr sz="1400" b="0" i="0">
                <a:latin typeface="Open Sans Light" charset="0"/>
                <a:ea typeface="Open Sans Light" charset="0"/>
                <a:cs typeface="Open Sans Light" charset="0"/>
              </a:defRPr>
            </a:lvl2pPr>
            <a:lvl3pPr marL="365760" indent="-182880">
              <a:buClr>
                <a:srgbClr val="000000"/>
              </a:buClr>
              <a:buFont typeface=".AppleSystemUIFont" charset="-120"/>
              <a:buChar char="–"/>
              <a:defRPr sz="1400" b="0" i="0" baseline="0">
                <a:latin typeface="Open Sans Light" charset="0"/>
                <a:ea typeface="Open Sans Light" charset="0"/>
                <a:cs typeface="Open Sans Light" charset="0"/>
              </a:defRPr>
            </a:lvl3pPr>
            <a:lvl4pPr marL="548640" indent="-182880">
              <a:buClr>
                <a:srgbClr val="000000"/>
              </a:buClr>
              <a:buFont typeface="Arial" charset="0"/>
              <a:buChar char="•"/>
              <a:defRPr sz="1400" b="0" i="0" baseline="0">
                <a:latin typeface="Open Sans Light" charset="0"/>
                <a:ea typeface="Open Sans Light" charset="0"/>
                <a:cs typeface="Open Sans Light"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4"/>
          <p:cNvSpPr>
            <a:spLocks noGrp="1"/>
          </p:cNvSpPr>
          <p:nvPr>
            <p:ph type="body" sz="quarter" idx="16"/>
          </p:nvPr>
        </p:nvSpPr>
        <p:spPr>
          <a:xfrm>
            <a:off x="4735201" y="1475876"/>
            <a:ext cx="3870917" cy="4283240"/>
          </a:xfrm>
          <a:prstGeom prst="rect">
            <a:avLst/>
          </a:prstGeom>
        </p:spPr>
        <p:txBody>
          <a:bodyPr/>
          <a:lstStyle>
            <a:lvl1pPr marL="0" indent="0">
              <a:buNone/>
              <a:defRPr sz="1600" b="0" i="0">
                <a:latin typeface="Open Sans Light" charset="0"/>
                <a:ea typeface="Open Sans Light" charset="0"/>
                <a:cs typeface="Open Sans Light" charset="0"/>
              </a:defRPr>
            </a:lvl1pPr>
            <a:lvl2pPr marL="186055" indent="-182880">
              <a:buClr>
                <a:srgbClr val="000000"/>
              </a:buClr>
              <a:buFont typeface="Arial" charset="0"/>
              <a:buChar char="•"/>
              <a:defRPr sz="1400" b="0" i="0">
                <a:latin typeface="Open Sans Light" charset="0"/>
                <a:ea typeface="Open Sans Light" charset="0"/>
                <a:cs typeface="Open Sans Light" charset="0"/>
              </a:defRPr>
            </a:lvl2pPr>
            <a:lvl3pPr marL="365760" indent="-182880">
              <a:buClr>
                <a:srgbClr val="000000"/>
              </a:buClr>
              <a:buFont typeface=".AppleSystemUIFont" charset="-120"/>
              <a:buChar char="–"/>
              <a:defRPr sz="1400" b="0" i="0" baseline="0">
                <a:latin typeface="Open Sans Light" charset="0"/>
                <a:ea typeface="Open Sans Light" charset="0"/>
                <a:cs typeface="Open Sans Light" charset="0"/>
              </a:defRPr>
            </a:lvl3pPr>
            <a:lvl4pPr marL="548640" indent="-182880">
              <a:buClr>
                <a:srgbClr val="000000"/>
              </a:buClr>
              <a:buFont typeface="Arial" charset="0"/>
              <a:buChar char="•"/>
              <a:defRPr sz="1400" b="0" i="0" baseline="0">
                <a:latin typeface="Open Sans Light" charset="0"/>
                <a:ea typeface="Open Sans Light" charset="0"/>
                <a:cs typeface="Open Sans Light"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1 line header, 1 colum  bullets">
    <p:spTree>
      <p:nvGrpSpPr>
        <p:cNvPr id="1" name=""/>
        <p:cNvGrpSpPr/>
        <p:nvPr/>
      </p:nvGrpSpPr>
      <p:grpSpPr>
        <a:xfrm>
          <a:off x="0" y="0"/>
          <a:ext cx="0" cy="0"/>
          <a:chOff x="0" y="0"/>
          <a:chExt cx="0" cy="0"/>
        </a:xfrm>
      </p:grpSpPr>
      <p:sp>
        <p:nvSpPr>
          <p:cNvPr id="4" name="Rectangle 2"/>
          <p:cNvSpPr>
            <a:spLocks noGrp="1" noChangeArrowheads="1"/>
          </p:cNvSpPr>
          <p:nvPr>
            <p:ph type="title" hasCustomPrompt="1"/>
          </p:nvPr>
        </p:nvSpPr>
        <p:spPr bwMode="gray">
          <a:xfrm>
            <a:off x="364201" y="357231"/>
            <a:ext cx="8241917" cy="733632"/>
          </a:xfrm>
          <a:prstGeom prst="rect">
            <a:avLst/>
          </a:prstGeom>
          <a:noFill/>
          <a:ln>
            <a:noFill/>
          </a:ln>
          <a:effectLst/>
        </p:spPr>
        <p:txBody>
          <a:bodyPr vert="horz" wrap="square" lIns="0" tIns="0" rIns="0" bIns="0" numCol="1" anchor="t" anchorCtr="0" compatLnSpc="1">
            <a:prstTxWarp prst="textNoShape">
              <a:avLst/>
            </a:prstTxWarp>
          </a:bodyPr>
          <a:lstStyle/>
          <a:p>
            <a:pPr lvl="0"/>
            <a:r>
              <a:rPr lang="en-US" altLang="en-US" dirty="0"/>
              <a:t>Click to edit master title style</a:t>
            </a:r>
            <a:br>
              <a:rPr lang="en-US" altLang="en-US" dirty="0"/>
            </a:br>
            <a:endParaRPr lang="en-US" altLang="en-US" dirty="0"/>
          </a:p>
        </p:txBody>
      </p:sp>
      <p:sp>
        <p:nvSpPr>
          <p:cNvPr id="9" name="Text Placeholder 2"/>
          <p:cNvSpPr>
            <a:spLocks noGrp="1"/>
          </p:cNvSpPr>
          <p:nvPr>
            <p:ph type="body" sz="quarter" idx="10" hasCustomPrompt="1"/>
          </p:nvPr>
        </p:nvSpPr>
        <p:spPr>
          <a:xfrm>
            <a:off x="363538" y="6284762"/>
            <a:ext cx="7432925" cy="288758"/>
          </a:xfrm>
          <a:prstGeom prst="rect">
            <a:avLst/>
          </a:prstGeom>
        </p:spPr>
        <p:txBody>
          <a:bodyPr lIns="0" rIns="0" anchor="b"/>
          <a:lstStyle>
            <a:lvl1pPr marL="0" indent="0">
              <a:buNone/>
              <a:defRPr sz="800" b="0" i="0">
                <a:solidFill>
                  <a:schemeClr val="bg2">
                    <a:lumMod val="25000"/>
                  </a:schemeClr>
                </a:solidFill>
                <a:latin typeface="Open Sans" charset="0"/>
                <a:ea typeface="Open Sans" charset="0"/>
                <a:cs typeface="Open Sans" charset="0"/>
              </a:defRPr>
            </a:lvl1pPr>
          </a:lstStyle>
          <a:p>
            <a:pPr lvl="0"/>
            <a:r>
              <a:rPr lang="en-US" dirty="0"/>
              <a:t>Footnote</a:t>
            </a:r>
          </a:p>
        </p:txBody>
      </p:sp>
      <p:sp>
        <p:nvSpPr>
          <p:cNvPr id="8" name="Text Placeholder 4"/>
          <p:cNvSpPr>
            <a:spLocks noGrp="1"/>
          </p:cNvSpPr>
          <p:nvPr>
            <p:ph type="body" sz="quarter" idx="15"/>
          </p:nvPr>
        </p:nvSpPr>
        <p:spPr>
          <a:xfrm>
            <a:off x="364200" y="1475876"/>
            <a:ext cx="3870917" cy="4283240"/>
          </a:xfrm>
          <a:prstGeom prst="rect">
            <a:avLst/>
          </a:prstGeom>
        </p:spPr>
        <p:txBody>
          <a:bodyPr/>
          <a:lstStyle>
            <a:lvl1pPr marL="0" indent="0">
              <a:buNone/>
              <a:defRPr sz="1600" b="1" i="0">
                <a:solidFill>
                  <a:schemeClr val="accent1"/>
                </a:solidFill>
                <a:latin typeface="Open Sans" charset="0"/>
                <a:ea typeface="Open Sans" charset="0"/>
                <a:cs typeface="Open Sans" charset="0"/>
              </a:defRPr>
            </a:lvl1pPr>
            <a:lvl2pPr marL="186055" indent="-182880">
              <a:buClr>
                <a:srgbClr val="000000"/>
              </a:buClr>
              <a:buFont typeface="Arial" charset="0"/>
              <a:buChar char="•"/>
              <a:defRPr sz="1400" b="0" i="0">
                <a:latin typeface="Open Sans Light" charset="0"/>
                <a:ea typeface="Open Sans Light" charset="0"/>
                <a:cs typeface="Open Sans Light" charset="0"/>
              </a:defRPr>
            </a:lvl2pPr>
            <a:lvl3pPr marL="365760" indent="-182880">
              <a:buClr>
                <a:srgbClr val="000000"/>
              </a:buClr>
              <a:buFont typeface=".AppleSystemUIFont" charset="-120"/>
              <a:buChar char="–"/>
              <a:defRPr sz="1400" b="0" i="0" baseline="0">
                <a:latin typeface="Open Sans Light" charset="0"/>
                <a:ea typeface="Open Sans Light" charset="0"/>
                <a:cs typeface="Open Sans Light" charset="0"/>
              </a:defRPr>
            </a:lvl3pPr>
            <a:lvl4pPr marL="548640" indent="-182880">
              <a:buClr>
                <a:srgbClr val="000000"/>
              </a:buClr>
              <a:buFont typeface="Arial" charset="0"/>
              <a:buChar char="•"/>
              <a:defRPr sz="1400" b="0" i="0" baseline="0">
                <a:latin typeface="Open Sans Light" charset="0"/>
                <a:ea typeface="Open Sans Light" charset="0"/>
                <a:cs typeface="Open Sans Light"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4"/>
          <p:cNvSpPr>
            <a:spLocks noGrp="1"/>
          </p:cNvSpPr>
          <p:nvPr>
            <p:ph type="body" sz="quarter" idx="16"/>
          </p:nvPr>
        </p:nvSpPr>
        <p:spPr>
          <a:xfrm>
            <a:off x="4735201" y="1475876"/>
            <a:ext cx="3870917" cy="4283240"/>
          </a:xfrm>
          <a:prstGeom prst="rect">
            <a:avLst/>
          </a:prstGeom>
        </p:spPr>
        <p:txBody>
          <a:bodyPr/>
          <a:lstStyle>
            <a:lvl1pPr marL="0" indent="0">
              <a:buNone/>
              <a:defRPr sz="1600" b="1" i="0">
                <a:solidFill>
                  <a:schemeClr val="accent1"/>
                </a:solidFill>
                <a:latin typeface="Open Sans" charset="0"/>
                <a:ea typeface="Open Sans" charset="0"/>
                <a:cs typeface="Open Sans" charset="0"/>
              </a:defRPr>
            </a:lvl1pPr>
            <a:lvl2pPr marL="186055" indent="-182880">
              <a:buClr>
                <a:srgbClr val="000000"/>
              </a:buClr>
              <a:buFont typeface="Arial" charset="0"/>
              <a:buChar char="•"/>
              <a:defRPr sz="1400" b="0" i="0">
                <a:latin typeface="Open Sans Light" charset="0"/>
                <a:ea typeface="Open Sans Light" charset="0"/>
                <a:cs typeface="Open Sans Light" charset="0"/>
              </a:defRPr>
            </a:lvl2pPr>
            <a:lvl3pPr marL="365760" indent="-182880">
              <a:buClr>
                <a:srgbClr val="000000"/>
              </a:buClr>
              <a:buFont typeface=".AppleSystemUIFont" charset="-120"/>
              <a:buChar char="–"/>
              <a:defRPr sz="1400" b="0" i="0" baseline="0">
                <a:latin typeface="Open Sans Light" charset="0"/>
                <a:ea typeface="Open Sans Light" charset="0"/>
                <a:cs typeface="Open Sans Light" charset="0"/>
              </a:defRPr>
            </a:lvl3pPr>
            <a:lvl4pPr marL="548640" indent="-182880">
              <a:buClr>
                <a:srgbClr val="000000"/>
              </a:buClr>
              <a:buFont typeface="Arial" charset="0"/>
              <a:buChar char="•"/>
              <a:defRPr sz="1400" b="0" i="0" baseline="0">
                <a:latin typeface="Open Sans Light" charset="0"/>
                <a:ea typeface="Open Sans Light" charset="0"/>
                <a:cs typeface="Open Sans Light"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82051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line header, 1 colum  bullets">
    <p:spTree>
      <p:nvGrpSpPr>
        <p:cNvPr id="1" name=""/>
        <p:cNvGrpSpPr/>
        <p:nvPr/>
      </p:nvGrpSpPr>
      <p:grpSpPr>
        <a:xfrm>
          <a:off x="0" y="0"/>
          <a:ext cx="0" cy="0"/>
          <a:chOff x="0" y="0"/>
          <a:chExt cx="0" cy="0"/>
        </a:xfrm>
      </p:grpSpPr>
      <p:sp>
        <p:nvSpPr>
          <p:cNvPr id="4" name="Text Placeholder 4"/>
          <p:cNvSpPr>
            <a:spLocks noGrp="1"/>
          </p:cNvSpPr>
          <p:nvPr>
            <p:ph type="body" sz="quarter" idx="15"/>
          </p:nvPr>
        </p:nvSpPr>
        <p:spPr>
          <a:xfrm>
            <a:off x="364200" y="1205139"/>
            <a:ext cx="8339962" cy="5091259"/>
          </a:xfrm>
          <a:prstGeom prst="rect">
            <a:avLst/>
          </a:prstGeom>
        </p:spPr>
        <p:txBody>
          <a:bodyPr/>
          <a:lstStyle>
            <a:lvl1pPr marL="0" indent="0">
              <a:buNone/>
              <a:defRPr sz="1050" b="0" i="0">
                <a:latin typeface="Open Sans Condensed Light" charset="0"/>
                <a:ea typeface="Open Sans Condensed Light" charset="0"/>
                <a:cs typeface="Open Sans Condensed Light" charset="0"/>
              </a:defRPr>
            </a:lvl1pPr>
            <a:lvl2pPr marL="186055" indent="-182880">
              <a:buClr>
                <a:srgbClr val="000000"/>
              </a:buClr>
              <a:buFont typeface="Arial" charset="0"/>
              <a:buChar char="•"/>
              <a:defRPr sz="1400" b="0" i="0">
                <a:latin typeface="Open Sans Light" charset="0"/>
                <a:ea typeface="Open Sans Light" charset="0"/>
                <a:cs typeface="Open Sans Light" charset="0"/>
              </a:defRPr>
            </a:lvl2pPr>
            <a:lvl3pPr marL="365760" indent="-182880">
              <a:buClr>
                <a:srgbClr val="000000"/>
              </a:buClr>
              <a:buFont typeface=".AppleSystemUIFont" charset="-120"/>
              <a:buChar char="–"/>
              <a:defRPr sz="1400" b="0" i="0" baseline="0">
                <a:latin typeface="Open Sans Light" charset="0"/>
                <a:ea typeface="Open Sans Light" charset="0"/>
                <a:cs typeface="Open Sans Light" charset="0"/>
              </a:defRPr>
            </a:lvl3pPr>
            <a:lvl4pPr marL="548640" indent="-182880">
              <a:buClr>
                <a:srgbClr val="000000"/>
              </a:buClr>
              <a:buFont typeface="Arial" charset="0"/>
              <a:buChar char="•"/>
              <a:defRPr sz="1400" b="0" i="0" baseline="0">
                <a:latin typeface="Open Sans Light" charset="0"/>
                <a:ea typeface="Open Sans Light" charset="0"/>
                <a:cs typeface="Open Sans Light" charset="0"/>
              </a:defRPr>
            </a:lvl4pPr>
          </a:lstStyle>
          <a:p>
            <a:pPr lvl="0"/>
            <a:r>
              <a:rPr lang="en-US" dirty="0"/>
              <a:t>Click to edit Master text styles</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8700" y="242954"/>
            <a:ext cx="1048460" cy="54864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 line header, 1 colum  bullet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42796" y="2029290"/>
            <a:ext cx="5305120" cy="277607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pic>
        <p:nvPicPr>
          <p:cNvPr id="1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9938" name="Rectangle 2"/>
          <p:cNvSpPr>
            <a:spLocks noGrp="1" noChangeArrowheads="1"/>
          </p:cNvSpPr>
          <p:nvPr>
            <p:ph type="ctrTitle" hasCustomPrompt="1"/>
          </p:nvPr>
        </p:nvSpPr>
        <p:spPr>
          <a:xfrm>
            <a:off x="364200" y="3055788"/>
            <a:ext cx="8429973" cy="693364"/>
          </a:xfrm>
        </p:spPr>
        <p:txBody>
          <a:bodyPr lIns="0" rIns="0" anchor="b" anchorCtr="0"/>
          <a:lstStyle>
            <a:lvl1pPr>
              <a:defRPr sz="4500" b="0" i="0" baseline="0" smtClean="0">
                <a:solidFill>
                  <a:srgbClr val="FFFFFF"/>
                </a:solidFill>
                <a:latin typeface="Open Sans Condensed Light" charset="0"/>
                <a:ea typeface="Open Sans Condensed Light" charset="0"/>
                <a:cs typeface="Open Sans Condensed Light" charset="0"/>
              </a:defRPr>
            </a:lvl1pPr>
          </a:lstStyle>
          <a:p>
            <a:pPr lvl="0"/>
            <a:r>
              <a:rPr lang="en-US" noProof="0" dirty="0"/>
              <a:t>Click to edit title style</a:t>
            </a:r>
          </a:p>
        </p:txBody>
      </p:sp>
      <p:sp>
        <p:nvSpPr>
          <p:cNvPr id="8" name="Text Placeholder 4"/>
          <p:cNvSpPr>
            <a:spLocks noGrp="1"/>
          </p:cNvSpPr>
          <p:nvPr>
            <p:ph type="body" sz="quarter" idx="11" hasCustomPrompt="1"/>
          </p:nvPr>
        </p:nvSpPr>
        <p:spPr>
          <a:xfrm>
            <a:off x="364200" y="581366"/>
            <a:ext cx="8414040" cy="292410"/>
          </a:xfrm>
          <a:prstGeom prst="rect">
            <a:avLst/>
          </a:prstGeom>
        </p:spPr>
        <p:txBody>
          <a:bodyPr lIns="0" tIns="0" rIns="0" bIns="0"/>
          <a:lstStyle>
            <a:lvl1pPr marL="0" indent="0">
              <a:lnSpc>
                <a:spcPct val="100000"/>
              </a:lnSpc>
              <a:spcBef>
                <a:spcPts val="0"/>
              </a:spcBef>
              <a:spcAft>
                <a:spcPts val="0"/>
              </a:spcAft>
              <a:buNone/>
              <a:defRPr sz="1400" b="0" i="0" baseline="0">
                <a:solidFill>
                  <a:srgbClr val="FFFFFF"/>
                </a:solidFill>
                <a:latin typeface="Open Sans Condensed Light" charset="0"/>
                <a:ea typeface="Open Sans Condensed Light" charset="0"/>
                <a:cs typeface="Open Sans Condensed Light" charset="0"/>
              </a:defRPr>
            </a:lvl1pPr>
          </a:lstStyle>
          <a:p>
            <a:pPr lvl="0"/>
            <a:r>
              <a:rPr lang="en-US" dirty="0"/>
              <a:t>Client subtitle, client name or conference name</a:t>
            </a:r>
          </a:p>
        </p:txBody>
      </p:sp>
      <p:sp>
        <p:nvSpPr>
          <p:cNvPr id="11" name="Text Placeholder 4"/>
          <p:cNvSpPr>
            <a:spLocks noGrp="1"/>
          </p:cNvSpPr>
          <p:nvPr>
            <p:ph type="body" sz="quarter" idx="10" hasCustomPrompt="1"/>
          </p:nvPr>
        </p:nvSpPr>
        <p:spPr>
          <a:xfrm>
            <a:off x="364200" y="3929564"/>
            <a:ext cx="8429973" cy="900275"/>
          </a:xfrm>
          <a:prstGeom prst="rect">
            <a:avLst/>
          </a:prstGeom>
        </p:spPr>
        <p:txBody>
          <a:bodyPr lIns="0" tIns="0" rIns="0" bIns="0"/>
          <a:lstStyle>
            <a:lvl1pPr marL="0" indent="0">
              <a:lnSpc>
                <a:spcPct val="100000"/>
              </a:lnSpc>
              <a:spcBef>
                <a:spcPts val="0"/>
              </a:spcBef>
              <a:spcAft>
                <a:spcPts val="0"/>
              </a:spcAft>
              <a:buNone/>
              <a:defRPr sz="1600" b="0" i="0" baseline="0">
                <a:solidFill>
                  <a:srgbClr val="FFFFFF"/>
                </a:solidFill>
                <a:latin typeface="Open Sans Condensed Light" charset="0"/>
                <a:ea typeface="Open Sans Condensed Light" charset="0"/>
                <a:cs typeface="Open Sans Condensed Light" charset="0"/>
              </a:defRPr>
            </a:lvl1pPr>
          </a:lstStyle>
          <a:p>
            <a:pPr lvl="0"/>
            <a:r>
              <a:rPr lang="en-US" dirty="0"/>
              <a:t>Presenter name</a:t>
            </a:r>
          </a:p>
          <a:p>
            <a:pPr lvl="0"/>
            <a:r>
              <a:rPr lang="en-US" dirty="0"/>
              <a:t>Presenter title </a:t>
            </a:r>
          </a:p>
        </p:txBody>
      </p:sp>
      <p:sp>
        <p:nvSpPr>
          <p:cNvPr id="9" name="Rectangle 6"/>
          <p:cNvSpPr>
            <a:spLocks noChangeArrowheads="1"/>
          </p:cNvSpPr>
          <p:nvPr userDrawn="1"/>
        </p:nvSpPr>
        <p:spPr bwMode="auto">
          <a:xfrm>
            <a:off x="364200" y="6595668"/>
            <a:ext cx="1242328" cy="123111"/>
          </a:xfrm>
          <a:prstGeom prst="rect">
            <a:avLst/>
          </a:prstGeom>
          <a:noFill/>
          <a:ln>
            <a:noFill/>
          </a:ln>
          <a:effectLst/>
        </p:spPr>
        <p:txBody>
          <a:bodyPr wrap="none" lIns="0" tIns="0" rIns="0" bIns="0" anchor="b" anchorCtr="0">
            <a:spAutoFit/>
          </a:bodyPr>
          <a:lstStyle>
            <a:lvl1pPr algn="ctr" eaLnBrk="0" hangingPunct="0">
              <a:defRPr>
                <a:solidFill>
                  <a:schemeClr val="tx1"/>
                </a:solidFill>
                <a:latin typeface="Gotham C2 Text" pitchFamily="50" charset="0"/>
                <a:ea typeface="ＭＳ Ｐゴシック" pitchFamily="34" charset="-128"/>
              </a:defRPr>
            </a:lvl1pPr>
            <a:lvl2pPr marL="742950" indent="-285750" algn="ctr" eaLnBrk="0" hangingPunct="0">
              <a:defRPr>
                <a:solidFill>
                  <a:schemeClr val="tx1"/>
                </a:solidFill>
                <a:latin typeface="Gotham C2 Text" pitchFamily="50" charset="0"/>
                <a:ea typeface="ＭＳ Ｐゴシック" pitchFamily="34" charset="-128"/>
              </a:defRPr>
            </a:lvl2pPr>
            <a:lvl3pPr marL="1143000" indent="-228600" algn="ctr" eaLnBrk="0" hangingPunct="0">
              <a:defRPr>
                <a:solidFill>
                  <a:schemeClr val="tx1"/>
                </a:solidFill>
                <a:latin typeface="Gotham C2 Text" pitchFamily="50" charset="0"/>
                <a:ea typeface="ＭＳ Ｐゴシック" pitchFamily="34" charset="-128"/>
              </a:defRPr>
            </a:lvl3pPr>
            <a:lvl4pPr marL="1600200" indent="-228600" algn="ctr" eaLnBrk="0" hangingPunct="0">
              <a:defRPr>
                <a:solidFill>
                  <a:schemeClr val="tx1"/>
                </a:solidFill>
                <a:latin typeface="Gotham C2 Text" pitchFamily="50" charset="0"/>
                <a:ea typeface="ＭＳ Ｐゴシック" pitchFamily="34" charset="-128"/>
              </a:defRPr>
            </a:lvl4pPr>
            <a:lvl5pPr marL="2057400" indent="-228600" algn="ctr" eaLnBrk="0" hangingPunct="0">
              <a:defRPr>
                <a:solidFill>
                  <a:schemeClr val="tx1"/>
                </a:solidFill>
                <a:latin typeface="Gotham C2 Text" pitchFamily="50" charset="0"/>
                <a:ea typeface="ＭＳ Ｐゴシック" pitchFamily="34" charset="-128"/>
              </a:defRPr>
            </a:lvl5pPr>
            <a:lvl6pPr marL="25146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6pPr>
            <a:lvl7pPr marL="29718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7pPr>
            <a:lvl8pPr marL="34290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8pPr>
            <a:lvl9pPr marL="38862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9pPr>
          </a:lstStyle>
          <a:p>
            <a:pPr algn="l" defTabSz="914608"/>
            <a:r>
              <a:rPr lang="en-US" sz="800" b="0" i="0" baseline="0" dirty="0">
                <a:solidFill>
                  <a:schemeClr val="bg1"/>
                </a:solidFill>
                <a:latin typeface="Open Sans" charset="0"/>
                <a:ea typeface="Open Sans" charset="0"/>
                <a:cs typeface="Open Sans" charset="0"/>
              </a:rPr>
              <a:t>FOR INTERNAL USE ONLY.</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58699" y="6119628"/>
            <a:ext cx="1048461" cy="54864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1 line header, 1 colum  bullets">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Cover">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9938" name="Rectangle 2"/>
          <p:cNvSpPr>
            <a:spLocks noGrp="1" noChangeArrowheads="1"/>
          </p:cNvSpPr>
          <p:nvPr>
            <p:ph type="ctrTitle" hasCustomPrompt="1"/>
          </p:nvPr>
        </p:nvSpPr>
        <p:spPr>
          <a:xfrm>
            <a:off x="364200" y="3055788"/>
            <a:ext cx="8429973" cy="693364"/>
          </a:xfrm>
        </p:spPr>
        <p:txBody>
          <a:bodyPr lIns="0" rIns="0" anchor="b" anchorCtr="0"/>
          <a:lstStyle>
            <a:lvl1pPr>
              <a:defRPr sz="4500" b="0" i="0" baseline="0" smtClean="0">
                <a:solidFill>
                  <a:srgbClr val="000000"/>
                </a:solidFill>
                <a:latin typeface="Open Sans Condensed Light" charset="0"/>
                <a:ea typeface="Open Sans Condensed Light" charset="0"/>
                <a:cs typeface="Open Sans Condensed Light" charset="0"/>
              </a:defRPr>
            </a:lvl1pPr>
          </a:lstStyle>
          <a:p>
            <a:pPr lvl="0"/>
            <a:r>
              <a:rPr lang="en-US" noProof="0" dirty="0"/>
              <a:t>Click to edit title style</a:t>
            </a:r>
          </a:p>
        </p:txBody>
      </p:sp>
      <p:sp>
        <p:nvSpPr>
          <p:cNvPr id="8" name="Text Placeholder 4"/>
          <p:cNvSpPr>
            <a:spLocks noGrp="1"/>
          </p:cNvSpPr>
          <p:nvPr>
            <p:ph type="body" sz="quarter" idx="11" hasCustomPrompt="1"/>
          </p:nvPr>
        </p:nvSpPr>
        <p:spPr>
          <a:xfrm>
            <a:off x="364200" y="581366"/>
            <a:ext cx="8414040" cy="292410"/>
          </a:xfrm>
          <a:prstGeom prst="rect">
            <a:avLst/>
          </a:prstGeom>
        </p:spPr>
        <p:txBody>
          <a:bodyPr lIns="0" tIns="0" rIns="0" bIns="0"/>
          <a:lstStyle>
            <a:lvl1pPr marL="0" indent="0">
              <a:lnSpc>
                <a:spcPct val="100000"/>
              </a:lnSpc>
              <a:spcBef>
                <a:spcPts val="0"/>
              </a:spcBef>
              <a:spcAft>
                <a:spcPts val="0"/>
              </a:spcAft>
              <a:buNone/>
              <a:defRPr sz="1400" b="0" i="0" baseline="0">
                <a:solidFill>
                  <a:srgbClr val="000000"/>
                </a:solidFill>
                <a:latin typeface="Open Sans Condensed Light" charset="0"/>
                <a:ea typeface="Open Sans Condensed Light" charset="0"/>
                <a:cs typeface="Open Sans Condensed Light" charset="0"/>
              </a:defRPr>
            </a:lvl1pPr>
          </a:lstStyle>
          <a:p>
            <a:pPr lvl="0"/>
            <a:r>
              <a:rPr lang="en-US" dirty="0"/>
              <a:t>Client subtitle, client name or conference name</a:t>
            </a:r>
          </a:p>
        </p:txBody>
      </p:sp>
      <p:sp>
        <p:nvSpPr>
          <p:cNvPr id="11" name="Text Placeholder 4"/>
          <p:cNvSpPr>
            <a:spLocks noGrp="1"/>
          </p:cNvSpPr>
          <p:nvPr>
            <p:ph type="body" sz="quarter" idx="10" hasCustomPrompt="1"/>
          </p:nvPr>
        </p:nvSpPr>
        <p:spPr>
          <a:xfrm>
            <a:off x="364200" y="3929564"/>
            <a:ext cx="8429973" cy="900275"/>
          </a:xfrm>
          <a:prstGeom prst="rect">
            <a:avLst/>
          </a:prstGeom>
        </p:spPr>
        <p:txBody>
          <a:bodyPr lIns="0" tIns="0" rIns="0" bIns="0"/>
          <a:lstStyle>
            <a:lvl1pPr marL="0" indent="0">
              <a:lnSpc>
                <a:spcPct val="100000"/>
              </a:lnSpc>
              <a:spcBef>
                <a:spcPts val="0"/>
              </a:spcBef>
              <a:spcAft>
                <a:spcPts val="0"/>
              </a:spcAft>
              <a:buNone/>
              <a:defRPr sz="1600" b="0" i="0" baseline="0">
                <a:solidFill>
                  <a:srgbClr val="000000"/>
                </a:solidFill>
                <a:latin typeface="Open Sans Condensed Light" charset="0"/>
                <a:ea typeface="Open Sans Condensed Light" charset="0"/>
                <a:cs typeface="Open Sans Condensed Light" charset="0"/>
              </a:defRPr>
            </a:lvl1pPr>
          </a:lstStyle>
          <a:p>
            <a:pPr lvl="0"/>
            <a:r>
              <a:rPr lang="en-US" dirty="0"/>
              <a:t>Presenter name</a:t>
            </a:r>
          </a:p>
          <a:p>
            <a:pPr lvl="0"/>
            <a:r>
              <a:rPr lang="en-US" dirty="0"/>
              <a:t>Presenter title </a:t>
            </a:r>
          </a:p>
        </p:txBody>
      </p:sp>
      <p:sp>
        <p:nvSpPr>
          <p:cNvPr id="9" name="Rectangle 6"/>
          <p:cNvSpPr>
            <a:spLocks noChangeArrowheads="1"/>
          </p:cNvSpPr>
          <p:nvPr userDrawn="1"/>
        </p:nvSpPr>
        <p:spPr bwMode="auto">
          <a:xfrm>
            <a:off x="364200" y="6595668"/>
            <a:ext cx="1242328" cy="123111"/>
          </a:xfrm>
          <a:prstGeom prst="rect">
            <a:avLst/>
          </a:prstGeom>
          <a:noFill/>
          <a:ln>
            <a:noFill/>
          </a:ln>
          <a:effectLst/>
        </p:spPr>
        <p:txBody>
          <a:bodyPr wrap="none" lIns="0" tIns="0" rIns="0" bIns="0" anchor="b" anchorCtr="0">
            <a:spAutoFit/>
          </a:bodyPr>
          <a:lstStyle>
            <a:lvl1pPr algn="ctr" eaLnBrk="0" hangingPunct="0">
              <a:defRPr>
                <a:solidFill>
                  <a:schemeClr val="tx1"/>
                </a:solidFill>
                <a:latin typeface="Gotham C2 Text" pitchFamily="50" charset="0"/>
                <a:ea typeface="ＭＳ Ｐゴシック" pitchFamily="34" charset="-128"/>
              </a:defRPr>
            </a:lvl1pPr>
            <a:lvl2pPr marL="742950" indent="-285750" algn="ctr" eaLnBrk="0" hangingPunct="0">
              <a:defRPr>
                <a:solidFill>
                  <a:schemeClr val="tx1"/>
                </a:solidFill>
                <a:latin typeface="Gotham C2 Text" pitchFamily="50" charset="0"/>
                <a:ea typeface="ＭＳ Ｐゴシック" pitchFamily="34" charset="-128"/>
              </a:defRPr>
            </a:lvl2pPr>
            <a:lvl3pPr marL="1143000" indent="-228600" algn="ctr" eaLnBrk="0" hangingPunct="0">
              <a:defRPr>
                <a:solidFill>
                  <a:schemeClr val="tx1"/>
                </a:solidFill>
                <a:latin typeface="Gotham C2 Text" pitchFamily="50" charset="0"/>
                <a:ea typeface="ＭＳ Ｐゴシック" pitchFamily="34" charset="-128"/>
              </a:defRPr>
            </a:lvl3pPr>
            <a:lvl4pPr marL="1600200" indent="-228600" algn="ctr" eaLnBrk="0" hangingPunct="0">
              <a:defRPr>
                <a:solidFill>
                  <a:schemeClr val="tx1"/>
                </a:solidFill>
                <a:latin typeface="Gotham C2 Text" pitchFamily="50" charset="0"/>
                <a:ea typeface="ＭＳ Ｐゴシック" pitchFamily="34" charset="-128"/>
              </a:defRPr>
            </a:lvl4pPr>
            <a:lvl5pPr marL="2057400" indent="-228600" algn="ctr" eaLnBrk="0" hangingPunct="0">
              <a:defRPr>
                <a:solidFill>
                  <a:schemeClr val="tx1"/>
                </a:solidFill>
                <a:latin typeface="Gotham C2 Text" pitchFamily="50" charset="0"/>
                <a:ea typeface="ＭＳ Ｐゴシック" pitchFamily="34" charset="-128"/>
              </a:defRPr>
            </a:lvl5pPr>
            <a:lvl6pPr marL="25146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6pPr>
            <a:lvl7pPr marL="29718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7pPr>
            <a:lvl8pPr marL="34290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8pPr>
            <a:lvl9pPr marL="38862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9pPr>
          </a:lstStyle>
          <a:p>
            <a:pPr algn="l" defTabSz="914608"/>
            <a:r>
              <a:rPr lang="en-US" sz="800" b="0" i="0" baseline="0" dirty="0">
                <a:solidFill>
                  <a:schemeClr val="tx1"/>
                </a:solidFill>
                <a:latin typeface="Open Sans" charset="0"/>
                <a:ea typeface="Open Sans" charset="0"/>
                <a:cs typeface="Open Sans" charset="0"/>
              </a:rPr>
              <a:t>FOR INTERNAL USE ONLY.</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58700" y="6113948"/>
            <a:ext cx="1048460" cy="54864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9938" name="Rectangle 2"/>
          <p:cNvSpPr>
            <a:spLocks noGrp="1" noChangeArrowheads="1"/>
          </p:cNvSpPr>
          <p:nvPr>
            <p:ph type="ctrTitle" hasCustomPrompt="1"/>
          </p:nvPr>
        </p:nvSpPr>
        <p:spPr>
          <a:xfrm>
            <a:off x="364200" y="3055788"/>
            <a:ext cx="8429973" cy="693364"/>
          </a:xfrm>
        </p:spPr>
        <p:txBody>
          <a:bodyPr lIns="0" rIns="0" anchor="b" anchorCtr="0"/>
          <a:lstStyle>
            <a:lvl1pPr>
              <a:defRPr sz="4500" b="0" i="0" baseline="0" smtClean="0">
                <a:solidFill>
                  <a:srgbClr val="FFFFFF"/>
                </a:solidFill>
                <a:latin typeface="Open Sans Condensed Light" charset="0"/>
                <a:ea typeface="Open Sans Condensed Light" charset="0"/>
                <a:cs typeface="Open Sans Condensed Light" charset="0"/>
              </a:defRPr>
            </a:lvl1pPr>
          </a:lstStyle>
          <a:p>
            <a:pPr lvl="0"/>
            <a:r>
              <a:rPr lang="en-US" noProof="0" dirty="0"/>
              <a:t>Click to edit title style</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55600" y="6118006"/>
            <a:ext cx="1051560" cy="55026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Cover">
    <p:spTree>
      <p:nvGrpSpPr>
        <p:cNvPr id="1" name=""/>
        <p:cNvGrpSpPr/>
        <p:nvPr/>
      </p:nvGrpSpPr>
      <p:grpSpPr>
        <a:xfrm>
          <a:off x="0" y="0"/>
          <a:ext cx="0" cy="0"/>
          <a:chOff x="0" y="0"/>
          <a:chExt cx="0" cy="0"/>
        </a:xfrm>
      </p:grpSpPr>
      <p:pic>
        <p:nvPicPr>
          <p:cNvPr id="1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9938" name="Rectangle 2"/>
          <p:cNvSpPr>
            <a:spLocks noGrp="1" noChangeArrowheads="1"/>
          </p:cNvSpPr>
          <p:nvPr>
            <p:ph type="ctrTitle" hasCustomPrompt="1"/>
          </p:nvPr>
        </p:nvSpPr>
        <p:spPr>
          <a:xfrm>
            <a:off x="364200" y="3055788"/>
            <a:ext cx="8429973" cy="693364"/>
          </a:xfrm>
        </p:spPr>
        <p:txBody>
          <a:bodyPr lIns="0" rIns="0" anchor="b" anchorCtr="0"/>
          <a:lstStyle>
            <a:lvl1pPr>
              <a:defRPr sz="4500" b="0" i="0" baseline="0" smtClean="0">
                <a:solidFill>
                  <a:srgbClr val="FFFFFF"/>
                </a:solidFill>
                <a:latin typeface="Open Sans Condensed Light" charset="0"/>
                <a:ea typeface="Open Sans Condensed Light" charset="0"/>
                <a:cs typeface="Open Sans Condensed Light" charset="0"/>
              </a:defRPr>
            </a:lvl1pPr>
          </a:lstStyle>
          <a:p>
            <a:pPr lvl="0"/>
            <a:r>
              <a:rPr lang="en-US" noProof="0" dirty="0"/>
              <a:t>Click to edit title style</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58699" y="6119628"/>
            <a:ext cx="1048461" cy="54864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Cover">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9938" name="Rectangle 2"/>
          <p:cNvSpPr>
            <a:spLocks noGrp="1" noChangeArrowheads="1"/>
          </p:cNvSpPr>
          <p:nvPr>
            <p:ph type="ctrTitle" hasCustomPrompt="1"/>
          </p:nvPr>
        </p:nvSpPr>
        <p:spPr>
          <a:xfrm>
            <a:off x="364200" y="3055788"/>
            <a:ext cx="8429973" cy="693364"/>
          </a:xfrm>
        </p:spPr>
        <p:txBody>
          <a:bodyPr lIns="0" rIns="0" anchor="b" anchorCtr="0"/>
          <a:lstStyle>
            <a:lvl1pPr>
              <a:defRPr sz="4500" b="0" i="0" baseline="0" smtClean="0">
                <a:solidFill>
                  <a:srgbClr val="000000"/>
                </a:solidFill>
                <a:latin typeface="Open Sans Condensed Light" charset="0"/>
                <a:ea typeface="Open Sans Condensed Light" charset="0"/>
                <a:cs typeface="Open Sans Condensed Light" charset="0"/>
              </a:defRPr>
            </a:lvl1pPr>
          </a:lstStyle>
          <a:p>
            <a:pPr lvl="0"/>
            <a:r>
              <a:rPr lang="en-US" noProof="0" dirty="0"/>
              <a:t>Click to edit title style</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58700" y="6113948"/>
            <a:ext cx="1048460" cy="54864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1 line header, 1 colum  bullets">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gray">
          <a:xfrm>
            <a:off x="364201" y="357231"/>
            <a:ext cx="8241917" cy="465418"/>
          </a:xfrm>
          <a:prstGeom prst="rect">
            <a:avLst/>
          </a:prstGeom>
          <a:noFill/>
          <a:ln>
            <a:noFill/>
          </a:ln>
          <a:effectLst/>
        </p:spPr>
        <p:txBody>
          <a:bodyPr vert="horz" wrap="square" lIns="0" tIns="0" rIns="0" bIns="0" numCol="1" anchor="t" anchorCtr="0" compatLnSpc="1">
            <a:prstTxWarp prst="textNoShape">
              <a:avLst/>
            </a:prstTxWarp>
          </a:bodyPr>
          <a:lstStyle>
            <a:lvl1pPr>
              <a:defRPr>
                <a:solidFill>
                  <a:srgbClr val="000000"/>
                </a:solidFill>
              </a:defRPr>
            </a:lvl1pPr>
          </a:lstStyle>
          <a:p>
            <a:pPr lvl="0"/>
            <a:r>
              <a:rPr lang="en-US" altLang="en-US" dirty="0"/>
              <a:t>Click to edit master title style</a:t>
            </a:r>
          </a:p>
        </p:txBody>
      </p:sp>
      <p:sp>
        <p:nvSpPr>
          <p:cNvPr id="5" name="Text Placeholder 2"/>
          <p:cNvSpPr>
            <a:spLocks noGrp="1"/>
          </p:cNvSpPr>
          <p:nvPr>
            <p:ph type="body" sz="quarter" idx="10" hasCustomPrompt="1"/>
          </p:nvPr>
        </p:nvSpPr>
        <p:spPr>
          <a:xfrm>
            <a:off x="363538" y="6284762"/>
            <a:ext cx="7432925" cy="288758"/>
          </a:xfrm>
          <a:prstGeom prst="rect">
            <a:avLst/>
          </a:prstGeom>
        </p:spPr>
        <p:txBody>
          <a:bodyPr lIns="0" rIns="0" anchor="b"/>
          <a:lstStyle>
            <a:lvl1pPr marL="0" indent="0">
              <a:buNone/>
              <a:defRPr sz="800" b="0" i="0">
                <a:solidFill>
                  <a:schemeClr val="bg2">
                    <a:lumMod val="25000"/>
                  </a:schemeClr>
                </a:solidFill>
                <a:latin typeface="Open Sans Light" charset="0"/>
                <a:ea typeface="Open Sans Light" charset="0"/>
                <a:cs typeface="Open Sans Light" charset="0"/>
              </a:defRPr>
            </a:lvl1pPr>
          </a:lstStyle>
          <a:p>
            <a:pPr lvl="0"/>
            <a:r>
              <a:rPr lang="en-US" dirty="0"/>
              <a:t>Footnote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line header, 1 colum  bullets">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gray">
          <a:xfrm>
            <a:off x="364201" y="357231"/>
            <a:ext cx="8241917" cy="465418"/>
          </a:xfrm>
          <a:prstGeom prst="rect">
            <a:avLst/>
          </a:prstGeom>
          <a:noFill/>
          <a:ln>
            <a:noFill/>
          </a:ln>
          <a:effectLst/>
        </p:spPr>
        <p:txBody>
          <a:bodyPr vert="horz" wrap="square" lIns="0" tIns="0" rIns="0" bIns="0" numCol="1" anchor="t" anchorCtr="0" compatLnSpc="1">
            <a:prstTxWarp prst="textNoShape">
              <a:avLst/>
            </a:prstTxWarp>
          </a:bodyPr>
          <a:lstStyle>
            <a:lvl1pPr>
              <a:defRPr>
                <a:solidFill>
                  <a:srgbClr val="000000"/>
                </a:solidFill>
              </a:defRPr>
            </a:lvl1pPr>
          </a:lstStyle>
          <a:p>
            <a:pPr lvl="0"/>
            <a:r>
              <a:rPr lang="en-US" altLang="en-US" dirty="0"/>
              <a:t>Click to edit master title style</a:t>
            </a:r>
          </a:p>
        </p:txBody>
      </p:sp>
      <p:sp>
        <p:nvSpPr>
          <p:cNvPr id="5" name="Text Placeholder 4"/>
          <p:cNvSpPr>
            <a:spLocks noGrp="1"/>
          </p:cNvSpPr>
          <p:nvPr>
            <p:ph type="body" sz="quarter" idx="10"/>
          </p:nvPr>
        </p:nvSpPr>
        <p:spPr>
          <a:xfrm>
            <a:off x="364200" y="1209675"/>
            <a:ext cx="8241918" cy="4549441"/>
          </a:xfrm>
          <a:prstGeom prst="rect">
            <a:avLst/>
          </a:prstGeom>
        </p:spPr>
        <p:txBody>
          <a:bodyPr/>
          <a:lstStyle>
            <a:lvl1pPr marL="0" indent="0">
              <a:buNone/>
              <a:defRPr sz="1600" b="0" i="0">
                <a:latin typeface="Open Sans Light" charset="0"/>
                <a:ea typeface="Open Sans Light" charset="0"/>
                <a:cs typeface="Open Sans Light" charset="0"/>
              </a:defRPr>
            </a:lvl1pPr>
            <a:lvl2pPr marL="186055" indent="-182880">
              <a:buClr>
                <a:srgbClr val="000000"/>
              </a:buClr>
              <a:buFont typeface="Arial" charset="0"/>
              <a:buChar char="•"/>
              <a:defRPr sz="1400" b="0" i="0">
                <a:latin typeface="Open Sans Light" charset="0"/>
                <a:ea typeface="Open Sans Light" charset="0"/>
                <a:cs typeface="Open Sans Light" charset="0"/>
              </a:defRPr>
            </a:lvl2pPr>
            <a:lvl3pPr marL="365760" indent="-182880">
              <a:buClr>
                <a:srgbClr val="000000"/>
              </a:buClr>
              <a:buFont typeface=".AppleSystemUIFont" charset="-120"/>
              <a:buChar char="–"/>
              <a:defRPr sz="1400" b="0" i="0" baseline="0">
                <a:latin typeface="Open Sans Light" charset="0"/>
                <a:ea typeface="Open Sans Light" charset="0"/>
                <a:cs typeface="Open Sans Light" charset="0"/>
              </a:defRPr>
            </a:lvl3pPr>
            <a:lvl4pPr marL="548640" indent="-182880">
              <a:buClr>
                <a:srgbClr val="000000"/>
              </a:buClr>
              <a:buFont typeface="Arial" charset="0"/>
              <a:buChar char="•"/>
              <a:defRPr sz="1400" b="0" i="0" baseline="0">
                <a:latin typeface="Open Sans Light" charset="0"/>
                <a:ea typeface="Open Sans Light" charset="0"/>
                <a:cs typeface="Open Sans Light"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2"/>
          <p:cNvSpPr>
            <a:spLocks noGrp="1"/>
          </p:cNvSpPr>
          <p:nvPr>
            <p:ph type="body" sz="quarter" idx="11" hasCustomPrompt="1"/>
          </p:nvPr>
        </p:nvSpPr>
        <p:spPr>
          <a:xfrm>
            <a:off x="363538" y="6284762"/>
            <a:ext cx="7432925" cy="288758"/>
          </a:xfrm>
          <a:prstGeom prst="rect">
            <a:avLst/>
          </a:prstGeom>
        </p:spPr>
        <p:txBody>
          <a:bodyPr lIns="0" rIns="0" anchor="b"/>
          <a:lstStyle>
            <a:lvl1pPr marL="0" indent="0">
              <a:buNone/>
              <a:defRPr sz="800" b="0" i="0">
                <a:solidFill>
                  <a:schemeClr val="bg2">
                    <a:lumMod val="25000"/>
                  </a:schemeClr>
                </a:solidFill>
                <a:latin typeface="Open Sans Light" charset="0"/>
                <a:ea typeface="Open Sans Light" charset="0"/>
                <a:cs typeface="Open Sans Light" charset="0"/>
              </a:defRPr>
            </a:lvl1pPr>
          </a:lstStyle>
          <a:p>
            <a:pPr lvl="0"/>
            <a:r>
              <a:rPr lang="en-US" dirty="0"/>
              <a:t>Footnote</a:t>
            </a:r>
          </a:p>
        </p:txBody>
      </p:sp>
    </p:spTree>
    <p:extLst>
      <p:ext uri="{BB962C8B-B14F-4D97-AF65-F5344CB8AC3E}">
        <p14:creationId xmlns:p14="http://schemas.microsoft.com/office/powerpoint/2010/main" val="2285671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 line header, 1 colum  bullets">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gray">
          <a:xfrm>
            <a:off x="364201" y="357231"/>
            <a:ext cx="8241917" cy="465418"/>
          </a:xfrm>
          <a:prstGeom prst="rect">
            <a:avLst/>
          </a:prstGeom>
          <a:noFill/>
          <a:ln>
            <a:noFill/>
          </a:ln>
          <a:effectLst/>
        </p:spPr>
        <p:txBody>
          <a:bodyPr vert="horz" wrap="square" lIns="0" tIns="0" rIns="0" bIns="0" numCol="1" anchor="t" anchorCtr="0" compatLnSpc="1">
            <a:prstTxWarp prst="textNoShape">
              <a:avLst/>
            </a:prstTxWarp>
          </a:bodyPr>
          <a:lstStyle/>
          <a:p>
            <a:pPr lvl="0"/>
            <a:r>
              <a:rPr lang="en-US" altLang="en-US" dirty="0"/>
              <a:t>Click to edit master title style</a:t>
            </a:r>
          </a:p>
        </p:txBody>
      </p:sp>
      <p:sp>
        <p:nvSpPr>
          <p:cNvPr id="7" name="Text Placeholder 2"/>
          <p:cNvSpPr>
            <a:spLocks noGrp="1"/>
          </p:cNvSpPr>
          <p:nvPr>
            <p:ph type="body" sz="quarter" idx="11" hasCustomPrompt="1"/>
          </p:nvPr>
        </p:nvSpPr>
        <p:spPr>
          <a:xfrm>
            <a:off x="363538" y="6284762"/>
            <a:ext cx="7432925" cy="288758"/>
          </a:xfrm>
          <a:prstGeom prst="rect">
            <a:avLst/>
          </a:prstGeom>
        </p:spPr>
        <p:txBody>
          <a:bodyPr lIns="0" rIns="0" anchor="b"/>
          <a:lstStyle>
            <a:lvl1pPr marL="0" indent="0">
              <a:buNone/>
              <a:defRPr sz="800" b="0" i="0">
                <a:solidFill>
                  <a:schemeClr val="bg2">
                    <a:lumMod val="25000"/>
                  </a:schemeClr>
                </a:solidFill>
                <a:latin typeface="Open Sans Light" charset="0"/>
                <a:ea typeface="Open Sans Light" charset="0"/>
                <a:cs typeface="Open Sans Light" charset="0"/>
              </a:defRPr>
            </a:lvl1pPr>
          </a:lstStyle>
          <a:p>
            <a:pPr lvl="0"/>
            <a:r>
              <a:rPr lang="en-US" dirty="0"/>
              <a:t>Footnote</a:t>
            </a:r>
          </a:p>
        </p:txBody>
      </p:sp>
      <p:sp>
        <p:nvSpPr>
          <p:cNvPr id="5" name="Text Placeholder 4"/>
          <p:cNvSpPr>
            <a:spLocks noGrp="1"/>
          </p:cNvSpPr>
          <p:nvPr>
            <p:ph type="body" sz="quarter" idx="10"/>
          </p:nvPr>
        </p:nvSpPr>
        <p:spPr>
          <a:xfrm>
            <a:off x="364200" y="1209675"/>
            <a:ext cx="8241918" cy="4549441"/>
          </a:xfrm>
          <a:prstGeom prst="rect">
            <a:avLst/>
          </a:prstGeom>
        </p:spPr>
        <p:txBody>
          <a:bodyPr/>
          <a:lstStyle>
            <a:lvl1pPr marL="0" indent="0">
              <a:buNone/>
              <a:defRPr sz="1600" b="1" i="0">
                <a:solidFill>
                  <a:schemeClr val="accent1"/>
                </a:solidFill>
                <a:latin typeface="Open Sans" charset="0"/>
                <a:ea typeface="Open Sans" charset="0"/>
                <a:cs typeface="Open Sans" charset="0"/>
              </a:defRPr>
            </a:lvl1pPr>
            <a:lvl2pPr marL="186055" indent="-182880">
              <a:buClr>
                <a:srgbClr val="000000"/>
              </a:buClr>
              <a:buFont typeface="Arial" charset="0"/>
              <a:buChar char="•"/>
              <a:defRPr sz="1400" b="0" i="0">
                <a:latin typeface="Open Sans Light" charset="0"/>
                <a:ea typeface="Open Sans Light" charset="0"/>
                <a:cs typeface="Open Sans Light" charset="0"/>
              </a:defRPr>
            </a:lvl2pPr>
            <a:lvl3pPr marL="365760" indent="-182880">
              <a:buClr>
                <a:srgbClr val="000000"/>
              </a:buClr>
              <a:buFont typeface=".AppleSystemUIFont" charset="-120"/>
              <a:buChar char="–"/>
              <a:defRPr sz="1400" b="0" i="0" baseline="0">
                <a:latin typeface="Open Sans Light" charset="0"/>
                <a:ea typeface="Open Sans Light" charset="0"/>
                <a:cs typeface="Open Sans Light" charset="0"/>
              </a:defRPr>
            </a:lvl3pPr>
            <a:lvl4pPr marL="548640" indent="-182880">
              <a:buClr>
                <a:srgbClr val="000000"/>
              </a:buClr>
              <a:buFont typeface="Arial" charset="0"/>
              <a:buChar char="•"/>
              <a:defRPr sz="1400" b="0" i="0" baseline="0">
                <a:latin typeface="Open Sans Light" charset="0"/>
                <a:ea typeface="Open Sans Light" charset="0"/>
                <a:cs typeface="Open Sans Light"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gray">
          <a:xfrm>
            <a:off x="364200" y="357231"/>
            <a:ext cx="8241917" cy="465418"/>
          </a:xfrm>
          <a:prstGeom prst="rect">
            <a:avLst/>
          </a:prstGeom>
          <a:noFill/>
          <a:ln>
            <a:noFill/>
          </a:ln>
          <a:effectLst/>
        </p:spPr>
        <p:txBody>
          <a:bodyPr vert="horz" wrap="square" lIns="0" tIns="0" rIns="0" bIns="0" numCol="1" anchor="t" anchorCtr="0" compatLnSpc="1">
            <a:prstTxWarp prst="textNoShape">
              <a:avLst/>
            </a:prstTxWarp>
          </a:bodyPr>
          <a:lstStyle/>
          <a:p>
            <a:pPr lvl="0"/>
            <a:r>
              <a:rPr lang="en-US" altLang="en-US" dirty="0"/>
              <a:t>Click to edit master title style</a:t>
            </a:r>
          </a:p>
        </p:txBody>
      </p:sp>
      <p:sp>
        <p:nvSpPr>
          <p:cNvPr id="1031" name="Rectangle 2"/>
          <p:cNvSpPr>
            <a:spLocks noChangeArrowheads="1"/>
          </p:cNvSpPr>
          <p:nvPr/>
        </p:nvSpPr>
        <p:spPr bwMode="auto">
          <a:xfrm>
            <a:off x="-1" y="0"/>
            <a:ext cx="8606119" cy="182888"/>
          </a:xfrm>
          <a:prstGeom prst="rect">
            <a:avLst/>
          </a:prstGeom>
          <a:solidFill>
            <a:srgbClr val="98A4AE">
              <a:alpha val="50000"/>
            </a:srgbClr>
          </a:solidFill>
          <a:ln>
            <a:noFill/>
          </a:ln>
        </p:spPr>
        <p:txBody>
          <a:bodyPr lIns="82058" tIns="41029" rIns="82058" bIns="41029"/>
          <a:lstStyle>
            <a:lvl1pPr algn="ctr" eaLnBrk="0" hangingPunct="0">
              <a:defRPr>
                <a:solidFill>
                  <a:schemeClr val="tx1"/>
                </a:solidFill>
                <a:latin typeface="Gotham C2 Text" pitchFamily="50" charset="0"/>
                <a:ea typeface="ＭＳ Ｐゴシック" pitchFamily="34" charset="-128"/>
              </a:defRPr>
            </a:lvl1pPr>
            <a:lvl2pPr marL="742950" indent="-285750" algn="ctr" eaLnBrk="0" hangingPunct="0">
              <a:defRPr>
                <a:solidFill>
                  <a:schemeClr val="tx1"/>
                </a:solidFill>
                <a:latin typeface="Gotham C2 Text" pitchFamily="50" charset="0"/>
                <a:ea typeface="ＭＳ Ｐゴシック" pitchFamily="34" charset="-128"/>
              </a:defRPr>
            </a:lvl2pPr>
            <a:lvl3pPr marL="1143000" indent="-228600" algn="ctr" eaLnBrk="0" hangingPunct="0">
              <a:defRPr>
                <a:solidFill>
                  <a:schemeClr val="tx1"/>
                </a:solidFill>
                <a:latin typeface="Gotham C2 Text" pitchFamily="50" charset="0"/>
                <a:ea typeface="ＭＳ Ｐゴシック" pitchFamily="34" charset="-128"/>
              </a:defRPr>
            </a:lvl3pPr>
            <a:lvl4pPr marL="1600200" indent="-228600" algn="ctr" eaLnBrk="0" hangingPunct="0">
              <a:defRPr>
                <a:solidFill>
                  <a:schemeClr val="tx1"/>
                </a:solidFill>
                <a:latin typeface="Gotham C2 Text" pitchFamily="50" charset="0"/>
                <a:ea typeface="ＭＳ Ｐゴシック" pitchFamily="34" charset="-128"/>
              </a:defRPr>
            </a:lvl4pPr>
            <a:lvl5pPr marL="2057400" indent="-228600" algn="ctr" eaLnBrk="0" hangingPunct="0">
              <a:defRPr>
                <a:solidFill>
                  <a:schemeClr val="tx1"/>
                </a:solidFill>
                <a:latin typeface="Gotham C2 Text" pitchFamily="50" charset="0"/>
                <a:ea typeface="ＭＳ Ｐゴシック" pitchFamily="34" charset="-128"/>
              </a:defRPr>
            </a:lvl5pPr>
            <a:lvl6pPr marL="25146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6pPr>
            <a:lvl7pPr marL="29718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7pPr>
            <a:lvl8pPr marL="34290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8pPr>
            <a:lvl9pPr marL="38862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9pPr>
          </a:lstStyle>
          <a:p>
            <a:pPr algn="l" eaLnBrk="1" hangingPunct="1"/>
            <a:r>
              <a:rPr lang="en-US" altLang="en-US" dirty="0"/>
              <a:t>  </a:t>
            </a:r>
          </a:p>
        </p:txBody>
      </p:sp>
      <p:sp>
        <p:nvSpPr>
          <p:cNvPr id="1029" name="Rectangle 4"/>
          <p:cNvSpPr>
            <a:spLocks noChangeArrowheads="1"/>
          </p:cNvSpPr>
          <p:nvPr/>
        </p:nvSpPr>
        <p:spPr bwMode="auto">
          <a:xfrm>
            <a:off x="8723218" y="44389"/>
            <a:ext cx="161562"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square" lIns="0" tIns="0" rIns="0" bIns="0" anchor="b" anchorCtr="0">
            <a:spAutoFit/>
          </a:bodyPr>
          <a:lstStyle>
            <a:lvl1pPr algn="ctr" eaLnBrk="0" hangingPunct="0">
              <a:defRPr>
                <a:solidFill>
                  <a:schemeClr val="tx1"/>
                </a:solidFill>
                <a:latin typeface="Gotham C2 Text" pitchFamily="50" charset="0"/>
                <a:ea typeface="ＭＳ Ｐゴシック" pitchFamily="34" charset="-128"/>
              </a:defRPr>
            </a:lvl1pPr>
            <a:lvl2pPr marL="742950" indent="-285750" algn="ctr" eaLnBrk="0" hangingPunct="0">
              <a:defRPr>
                <a:solidFill>
                  <a:schemeClr val="tx1"/>
                </a:solidFill>
                <a:latin typeface="Gotham C2 Text" pitchFamily="50" charset="0"/>
                <a:ea typeface="ＭＳ Ｐゴシック" pitchFamily="34" charset="-128"/>
              </a:defRPr>
            </a:lvl2pPr>
            <a:lvl3pPr marL="1143000" indent="-228600" algn="ctr" eaLnBrk="0" hangingPunct="0">
              <a:defRPr>
                <a:solidFill>
                  <a:schemeClr val="tx1"/>
                </a:solidFill>
                <a:latin typeface="Gotham C2 Text" pitchFamily="50" charset="0"/>
                <a:ea typeface="ＭＳ Ｐゴシック" pitchFamily="34" charset="-128"/>
              </a:defRPr>
            </a:lvl3pPr>
            <a:lvl4pPr marL="1600200" indent="-228600" algn="ctr" eaLnBrk="0" hangingPunct="0">
              <a:defRPr>
                <a:solidFill>
                  <a:schemeClr val="tx1"/>
                </a:solidFill>
                <a:latin typeface="Gotham C2 Text" pitchFamily="50" charset="0"/>
                <a:ea typeface="ＭＳ Ｐゴシック" pitchFamily="34" charset="-128"/>
              </a:defRPr>
            </a:lvl4pPr>
            <a:lvl5pPr marL="2057400" indent="-228600" algn="ctr" eaLnBrk="0" hangingPunct="0">
              <a:defRPr>
                <a:solidFill>
                  <a:schemeClr val="tx1"/>
                </a:solidFill>
                <a:latin typeface="Gotham C2 Text" pitchFamily="50" charset="0"/>
                <a:ea typeface="ＭＳ Ｐゴシック" pitchFamily="34" charset="-128"/>
              </a:defRPr>
            </a:lvl5pPr>
            <a:lvl6pPr marL="25146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6pPr>
            <a:lvl7pPr marL="29718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7pPr>
            <a:lvl8pPr marL="34290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8pPr>
            <a:lvl9pPr marL="38862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9pPr>
          </a:lstStyle>
          <a:p>
            <a:pPr algn="ctr" eaLnBrk="1" hangingPunct="1">
              <a:lnSpc>
                <a:spcPct val="90000"/>
              </a:lnSpc>
            </a:pPr>
            <a:fld id="{8C0C95D3-127F-4F04-81D9-46CA1C187D68}" type="slidenum">
              <a:rPr lang="en-US" altLang="en-US" sz="1000" baseline="0" smtClean="0">
                <a:solidFill>
                  <a:srgbClr val="98A4AE"/>
                </a:solidFill>
                <a:latin typeface="Open Sans" charset="0"/>
                <a:ea typeface="Open Sans" charset="0"/>
                <a:cs typeface="Open Sans" charset="0"/>
              </a:rPr>
              <a:pPr algn="ctr" eaLnBrk="1" hangingPunct="1">
                <a:lnSpc>
                  <a:spcPct val="90000"/>
                </a:lnSpc>
              </a:pPr>
              <a:t>‹#›</a:t>
            </a:fld>
            <a:r>
              <a:rPr lang="en-US" altLang="en-US" sz="1000" baseline="0" dirty="0">
                <a:solidFill>
                  <a:srgbClr val="98A4AE"/>
                </a:solidFill>
                <a:latin typeface="Open Sans" charset="0"/>
                <a:ea typeface="Open Sans" charset="0"/>
                <a:cs typeface="Open Sans" charset="0"/>
              </a:rPr>
              <a:t> </a:t>
            </a:r>
          </a:p>
        </p:txBody>
      </p:sp>
      <p:sp>
        <p:nvSpPr>
          <p:cNvPr id="9" name="Rectangle 6"/>
          <p:cNvSpPr>
            <a:spLocks noChangeArrowheads="1"/>
          </p:cNvSpPr>
          <p:nvPr userDrawn="1"/>
        </p:nvSpPr>
        <p:spPr bwMode="auto">
          <a:xfrm>
            <a:off x="364200" y="6595668"/>
            <a:ext cx="1242328" cy="123111"/>
          </a:xfrm>
          <a:prstGeom prst="rect">
            <a:avLst/>
          </a:prstGeom>
          <a:noFill/>
          <a:ln>
            <a:noFill/>
          </a:ln>
          <a:effectLst/>
        </p:spPr>
        <p:txBody>
          <a:bodyPr wrap="none" lIns="0" tIns="0" rIns="0" bIns="0" anchor="b" anchorCtr="0">
            <a:spAutoFit/>
          </a:bodyPr>
          <a:lstStyle>
            <a:lvl1pPr algn="ctr" eaLnBrk="0" hangingPunct="0">
              <a:defRPr>
                <a:solidFill>
                  <a:schemeClr val="tx1"/>
                </a:solidFill>
                <a:latin typeface="Gotham C2 Text" pitchFamily="50" charset="0"/>
                <a:ea typeface="ＭＳ Ｐゴシック" pitchFamily="34" charset="-128"/>
              </a:defRPr>
            </a:lvl1pPr>
            <a:lvl2pPr marL="742950" indent="-285750" algn="ctr" eaLnBrk="0" hangingPunct="0">
              <a:defRPr>
                <a:solidFill>
                  <a:schemeClr val="tx1"/>
                </a:solidFill>
                <a:latin typeface="Gotham C2 Text" pitchFamily="50" charset="0"/>
                <a:ea typeface="ＭＳ Ｐゴシック" pitchFamily="34" charset="-128"/>
              </a:defRPr>
            </a:lvl2pPr>
            <a:lvl3pPr marL="1143000" indent="-228600" algn="ctr" eaLnBrk="0" hangingPunct="0">
              <a:defRPr>
                <a:solidFill>
                  <a:schemeClr val="tx1"/>
                </a:solidFill>
                <a:latin typeface="Gotham C2 Text" pitchFamily="50" charset="0"/>
                <a:ea typeface="ＭＳ Ｐゴシック" pitchFamily="34" charset="-128"/>
              </a:defRPr>
            </a:lvl3pPr>
            <a:lvl4pPr marL="1600200" indent="-228600" algn="ctr" eaLnBrk="0" hangingPunct="0">
              <a:defRPr>
                <a:solidFill>
                  <a:schemeClr val="tx1"/>
                </a:solidFill>
                <a:latin typeface="Gotham C2 Text" pitchFamily="50" charset="0"/>
                <a:ea typeface="ＭＳ Ｐゴシック" pitchFamily="34" charset="-128"/>
              </a:defRPr>
            </a:lvl4pPr>
            <a:lvl5pPr marL="2057400" indent="-228600" algn="ctr" eaLnBrk="0" hangingPunct="0">
              <a:defRPr>
                <a:solidFill>
                  <a:schemeClr val="tx1"/>
                </a:solidFill>
                <a:latin typeface="Gotham C2 Text" pitchFamily="50" charset="0"/>
                <a:ea typeface="ＭＳ Ｐゴシック" pitchFamily="34" charset="-128"/>
              </a:defRPr>
            </a:lvl5pPr>
            <a:lvl6pPr marL="25146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6pPr>
            <a:lvl7pPr marL="29718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7pPr>
            <a:lvl8pPr marL="34290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8pPr>
            <a:lvl9pPr marL="3886200" indent="-228600" algn="ctr" eaLnBrk="0" fontAlgn="base" hangingPunct="0">
              <a:spcBef>
                <a:spcPct val="0"/>
              </a:spcBef>
              <a:spcAft>
                <a:spcPct val="0"/>
              </a:spcAft>
              <a:defRPr>
                <a:solidFill>
                  <a:schemeClr val="tx1"/>
                </a:solidFill>
                <a:latin typeface="Gotham C2 Text" pitchFamily="50" charset="0"/>
                <a:ea typeface="ＭＳ Ｐゴシック" pitchFamily="34" charset="-128"/>
              </a:defRPr>
            </a:lvl9pPr>
          </a:lstStyle>
          <a:p>
            <a:pPr algn="l" defTabSz="914608"/>
            <a:r>
              <a:rPr lang="en-US" sz="800" b="0" i="0" baseline="0" dirty="0">
                <a:solidFill>
                  <a:schemeClr val="tx1"/>
                </a:solidFill>
                <a:latin typeface="Open Sans" charset="0"/>
                <a:ea typeface="Open Sans" charset="0"/>
                <a:cs typeface="Open Sans" charset="0"/>
              </a:rPr>
              <a:t>FOR INTERNAL USE ONLY.</a:t>
            </a:r>
          </a:p>
        </p:txBody>
      </p:sp>
      <p:pic>
        <p:nvPicPr>
          <p:cNvPr id="8"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034629" y="6293293"/>
            <a:ext cx="768871" cy="402336"/>
          </a:xfrm>
          <a:prstGeom prst="rect">
            <a:avLst/>
          </a:prstGeom>
        </p:spPr>
      </p:pic>
    </p:spTree>
  </p:cSld>
  <p:clrMap bg1="lt1" tx1="dk1" bg2="lt2" tx2="dk2" accent1="accent1" accent2="accent2" accent3="accent3" accent4="accent4" accent5="accent5" accent6="accent6" hlink="hlink" folHlink="folHlink"/>
  <p:sldLayoutIdLst>
    <p:sldLayoutId id="2147483847" r:id="rId1"/>
    <p:sldLayoutId id="2147483893" r:id="rId2"/>
    <p:sldLayoutId id="2147483894" r:id="rId3"/>
    <p:sldLayoutId id="2147483895" r:id="rId4"/>
    <p:sldLayoutId id="2147483896" r:id="rId5"/>
    <p:sldLayoutId id="2147483897" r:id="rId6"/>
    <p:sldLayoutId id="2147483891" r:id="rId7"/>
    <p:sldLayoutId id="2147483851" r:id="rId8"/>
    <p:sldLayoutId id="2147483882" r:id="rId9"/>
    <p:sldLayoutId id="2147483883" r:id="rId10"/>
    <p:sldLayoutId id="2147483884" r:id="rId11"/>
    <p:sldLayoutId id="2147483892" r:id="rId12"/>
    <p:sldLayoutId id="2147483885" r:id="rId13"/>
    <p:sldLayoutId id="2147483886" r:id="rId14"/>
    <p:sldLayoutId id="2147483887" r:id="rId15"/>
    <p:sldLayoutId id="2147483888" r:id="rId16"/>
    <p:sldLayoutId id="2147483902" r:id="rId17"/>
  </p:sldLayoutIdLst>
  <p:txStyles>
    <p:titleStyle>
      <a:lvl1pPr algn="l" rtl="0" fontAlgn="base">
        <a:lnSpc>
          <a:spcPct val="90000"/>
        </a:lnSpc>
        <a:spcBef>
          <a:spcPct val="0"/>
        </a:spcBef>
        <a:spcAft>
          <a:spcPct val="0"/>
        </a:spcAft>
        <a:defRPr lang="en-US" sz="3500" b="0" i="0" baseline="0">
          <a:solidFill>
            <a:srgbClr val="000000"/>
          </a:solidFill>
          <a:latin typeface="Open Sans Condensed Light" charset="0"/>
          <a:ea typeface="Open Sans Condensed Light" charset="0"/>
          <a:cs typeface="Open Sans Condensed Light" charset="0"/>
        </a:defRPr>
      </a:lvl1pPr>
      <a:lvl2pPr algn="l" rtl="0" fontAlgn="base">
        <a:lnSpc>
          <a:spcPct val="90000"/>
        </a:lnSpc>
        <a:spcBef>
          <a:spcPct val="0"/>
        </a:spcBef>
        <a:spcAft>
          <a:spcPct val="0"/>
        </a:spcAft>
        <a:defRPr sz="2600">
          <a:solidFill>
            <a:srgbClr val="000000"/>
          </a:solidFill>
          <a:latin typeface="Arial Narrow" pitchFamily="34" charset="0"/>
          <a:ea typeface="ＭＳ Ｐゴシック" charset="-128"/>
          <a:cs typeface="Arial" charset="0"/>
        </a:defRPr>
      </a:lvl2pPr>
      <a:lvl3pPr algn="l" rtl="0" fontAlgn="base">
        <a:lnSpc>
          <a:spcPct val="90000"/>
        </a:lnSpc>
        <a:spcBef>
          <a:spcPct val="0"/>
        </a:spcBef>
        <a:spcAft>
          <a:spcPct val="0"/>
        </a:spcAft>
        <a:defRPr sz="2600">
          <a:solidFill>
            <a:srgbClr val="000000"/>
          </a:solidFill>
          <a:latin typeface="Arial Narrow" pitchFamily="34" charset="0"/>
          <a:ea typeface="ＭＳ Ｐゴシック" charset="-128"/>
          <a:cs typeface="Arial" charset="0"/>
        </a:defRPr>
      </a:lvl3pPr>
      <a:lvl4pPr algn="l" rtl="0" fontAlgn="base">
        <a:lnSpc>
          <a:spcPct val="90000"/>
        </a:lnSpc>
        <a:spcBef>
          <a:spcPct val="0"/>
        </a:spcBef>
        <a:spcAft>
          <a:spcPct val="0"/>
        </a:spcAft>
        <a:defRPr sz="2600">
          <a:solidFill>
            <a:srgbClr val="000000"/>
          </a:solidFill>
          <a:latin typeface="Arial Narrow" pitchFamily="34" charset="0"/>
          <a:ea typeface="ＭＳ Ｐゴシック" charset="-128"/>
          <a:cs typeface="Arial" charset="0"/>
        </a:defRPr>
      </a:lvl4pPr>
      <a:lvl5pPr algn="l" rtl="0" fontAlgn="base">
        <a:lnSpc>
          <a:spcPct val="90000"/>
        </a:lnSpc>
        <a:spcBef>
          <a:spcPct val="0"/>
        </a:spcBef>
        <a:spcAft>
          <a:spcPct val="0"/>
        </a:spcAft>
        <a:defRPr sz="2600">
          <a:solidFill>
            <a:srgbClr val="000000"/>
          </a:solidFill>
          <a:latin typeface="Arial Narrow" pitchFamily="34" charset="0"/>
          <a:ea typeface="ＭＳ Ｐゴシック" charset="-128"/>
          <a:cs typeface="Arial" charset="0"/>
        </a:defRPr>
      </a:lvl5pPr>
      <a:lvl6pPr marL="410291" algn="l" defTabSz="914608" rtl="0" eaLnBrk="1" fontAlgn="base" hangingPunct="1">
        <a:spcBef>
          <a:spcPct val="0"/>
        </a:spcBef>
        <a:spcAft>
          <a:spcPct val="0"/>
        </a:spcAft>
        <a:defRPr>
          <a:solidFill>
            <a:schemeClr val="folHlink"/>
          </a:solidFill>
          <a:latin typeface="Gotham C1 Head" charset="0"/>
          <a:ea typeface="ＭＳ Ｐゴシック" charset="0"/>
        </a:defRPr>
      </a:lvl6pPr>
      <a:lvl7pPr marL="820583" algn="l" defTabSz="914608" rtl="0" eaLnBrk="1" fontAlgn="base" hangingPunct="1">
        <a:spcBef>
          <a:spcPct val="0"/>
        </a:spcBef>
        <a:spcAft>
          <a:spcPct val="0"/>
        </a:spcAft>
        <a:defRPr>
          <a:solidFill>
            <a:schemeClr val="folHlink"/>
          </a:solidFill>
          <a:latin typeface="Gotham C1 Head" charset="0"/>
          <a:ea typeface="ＭＳ Ｐゴシック" charset="0"/>
        </a:defRPr>
      </a:lvl7pPr>
      <a:lvl8pPr marL="1230874" algn="l" defTabSz="914608" rtl="0" eaLnBrk="1" fontAlgn="base" hangingPunct="1">
        <a:spcBef>
          <a:spcPct val="0"/>
        </a:spcBef>
        <a:spcAft>
          <a:spcPct val="0"/>
        </a:spcAft>
        <a:defRPr>
          <a:solidFill>
            <a:schemeClr val="folHlink"/>
          </a:solidFill>
          <a:latin typeface="Gotham C1 Head" charset="0"/>
          <a:ea typeface="ＭＳ Ｐゴシック" charset="0"/>
        </a:defRPr>
      </a:lvl8pPr>
      <a:lvl9pPr marL="1641165" algn="l" defTabSz="914608" rtl="0" eaLnBrk="1" fontAlgn="base" hangingPunct="1">
        <a:spcBef>
          <a:spcPct val="0"/>
        </a:spcBef>
        <a:spcAft>
          <a:spcPct val="0"/>
        </a:spcAft>
        <a:defRPr>
          <a:solidFill>
            <a:schemeClr val="folHlink"/>
          </a:solidFill>
          <a:latin typeface="Gotham C1 Head" charset="0"/>
          <a:ea typeface="ＭＳ Ｐゴシック" charset="0"/>
        </a:defRPr>
      </a:lvl9pPr>
    </p:titleStyle>
    <p:bodyStyle>
      <a:lvl1pPr marL="169863" indent="-169863" algn="l" rtl="0" fontAlgn="base">
        <a:lnSpc>
          <a:spcPct val="110000"/>
        </a:lnSpc>
        <a:spcBef>
          <a:spcPct val="80000"/>
        </a:spcBef>
        <a:spcAft>
          <a:spcPct val="0"/>
        </a:spcAft>
        <a:buClr>
          <a:schemeClr val="tx2"/>
        </a:buClr>
        <a:buSzPct val="79000"/>
        <a:buFont typeface="Arial" panose="020B0604020202020204" pitchFamily="34" charset="0"/>
        <a:buChar char="•"/>
        <a:defRPr sz="1800">
          <a:solidFill>
            <a:srgbClr val="000000"/>
          </a:solidFill>
          <a:latin typeface="Arial Narrow" panose="020B0606020202030204" pitchFamily="34" charset="0"/>
          <a:ea typeface="ＭＳ Ｐゴシック" charset="-128"/>
          <a:cs typeface="Arial" panose="020B0604020202020204" pitchFamily="34" charset="0"/>
        </a:defRPr>
      </a:lvl1pPr>
      <a:lvl2pPr marL="460375" indent="-203200" algn="l" rtl="0" fontAlgn="base">
        <a:lnSpc>
          <a:spcPct val="110000"/>
        </a:lnSpc>
        <a:spcBef>
          <a:spcPct val="0"/>
        </a:spcBef>
        <a:spcAft>
          <a:spcPct val="0"/>
        </a:spcAft>
        <a:buClr>
          <a:schemeClr val="tx2"/>
        </a:buClr>
        <a:buFont typeface="Arial Narrow" pitchFamily="34" charset="0"/>
        <a:buChar char="―"/>
        <a:defRPr sz="1600">
          <a:solidFill>
            <a:srgbClr val="000000"/>
          </a:solidFill>
          <a:latin typeface="Arial Narrow" panose="020B0606020202030204" pitchFamily="34" charset="0"/>
          <a:ea typeface="ＭＳ Ｐゴシック" charset="-128"/>
          <a:cs typeface="Arial" panose="020B0604020202020204" pitchFamily="34" charset="0"/>
        </a:defRPr>
      </a:lvl2pPr>
      <a:lvl3pPr marL="627063" indent="-114300" algn="l" rtl="0" fontAlgn="base">
        <a:lnSpc>
          <a:spcPct val="110000"/>
        </a:lnSpc>
        <a:spcBef>
          <a:spcPct val="0"/>
        </a:spcBef>
        <a:spcAft>
          <a:spcPct val="0"/>
        </a:spcAft>
        <a:buClr>
          <a:schemeClr val="tx2"/>
        </a:buClr>
        <a:buFont typeface="Arial" charset="0"/>
        <a:buChar char="•"/>
        <a:defRPr sz="1400">
          <a:solidFill>
            <a:srgbClr val="000000"/>
          </a:solidFill>
          <a:latin typeface="Arial Narrow" panose="020B0606020202030204" pitchFamily="34" charset="0"/>
          <a:ea typeface="ＭＳ Ｐゴシック" charset="-128"/>
          <a:cs typeface="Arial" panose="020B0604020202020204" pitchFamily="34" charset="0"/>
        </a:defRPr>
      </a:lvl3pPr>
      <a:lvl4pPr marL="922338" indent="-152400" algn="l" rtl="0" fontAlgn="base">
        <a:lnSpc>
          <a:spcPct val="110000"/>
        </a:lnSpc>
        <a:spcBef>
          <a:spcPct val="0"/>
        </a:spcBef>
        <a:spcAft>
          <a:spcPct val="0"/>
        </a:spcAft>
        <a:buClr>
          <a:schemeClr val="tx2"/>
        </a:buClr>
        <a:buFont typeface="Arial Narrow" pitchFamily="34" charset="0"/>
        <a:buChar char="―"/>
        <a:defRPr sz="1200">
          <a:solidFill>
            <a:srgbClr val="000000"/>
          </a:solidFill>
          <a:latin typeface="Arial Narrow" panose="020B0606020202030204" pitchFamily="34" charset="0"/>
          <a:ea typeface="ＭＳ Ｐゴシック" charset="-128"/>
          <a:cs typeface="Arial" panose="020B0604020202020204" pitchFamily="34" charset="0"/>
        </a:defRPr>
      </a:lvl4pPr>
      <a:lvl5pPr marL="1176338" indent="-149225" algn="l" rtl="0" fontAlgn="base">
        <a:lnSpc>
          <a:spcPct val="110000"/>
        </a:lnSpc>
        <a:spcBef>
          <a:spcPct val="0"/>
        </a:spcBef>
        <a:spcAft>
          <a:spcPct val="0"/>
        </a:spcAft>
        <a:buClr>
          <a:schemeClr val="tx2"/>
        </a:buClr>
        <a:buFont typeface="Arial" charset="0"/>
        <a:buChar char="•"/>
        <a:defRPr sz="1200">
          <a:solidFill>
            <a:srgbClr val="000000"/>
          </a:solidFill>
          <a:latin typeface="Arial Narrow" panose="020B0606020202030204" pitchFamily="34" charset="0"/>
          <a:ea typeface="ＭＳ Ｐゴシック" charset="-128"/>
          <a:cs typeface="Arial" panose="020B0604020202020204" pitchFamily="34" charset="0"/>
        </a:defRPr>
      </a:lvl5pPr>
      <a:lvl6pPr marL="1451691" indent="-118244" algn="l" defTabSz="914608" rtl="0" eaLnBrk="1" fontAlgn="base" hangingPunct="1">
        <a:lnSpc>
          <a:spcPct val="110000"/>
        </a:lnSpc>
        <a:spcBef>
          <a:spcPct val="30000"/>
        </a:spcBef>
        <a:spcAft>
          <a:spcPct val="0"/>
        </a:spcAft>
        <a:buClr>
          <a:schemeClr val="hlink"/>
        </a:buClr>
        <a:buFont typeface="Arial" charset="0"/>
        <a:buChar char="–"/>
        <a:defRPr sz="900">
          <a:solidFill>
            <a:schemeClr val="folHlink"/>
          </a:solidFill>
          <a:latin typeface="Gotham C2 Text" charset="0"/>
          <a:ea typeface="+mn-ea"/>
        </a:defRPr>
      </a:lvl6pPr>
      <a:lvl7pPr marL="1861982" indent="-118244" algn="l" defTabSz="914608" rtl="0" eaLnBrk="1" fontAlgn="base" hangingPunct="1">
        <a:lnSpc>
          <a:spcPct val="110000"/>
        </a:lnSpc>
        <a:spcBef>
          <a:spcPct val="30000"/>
        </a:spcBef>
        <a:spcAft>
          <a:spcPct val="0"/>
        </a:spcAft>
        <a:buClr>
          <a:schemeClr val="hlink"/>
        </a:buClr>
        <a:buFont typeface="Arial" charset="0"/>
        <a:buChar char="–"/>
        <a:defRPr sz="900">
          <a:solidFill>
            <a:schemeClr val="folHlink"/>
          </a:solidFill>
          <a:latin typeface="Gotham C2 Text" charset="0"/>
          <a:ea typeface="+mn-ea"/>
        </a:defRPr>
      </a:lvl7pPr>
      <a:lvl8pPr marL="2272273" indent="-118244" algn="l" defTabSz="914608" rtl="0" eaLnBrk="1" fontAlgn="base" hangingPunct="1">
        <a:lnSpc>
          <a:spcPct val="110000"/>
        </a:lnSpc>
        <a:spcBef>
          <a:spcPct val="30000"/>
        </a:spcBef>
        <a:spcAft>
          <a:spcPct val="0"/>
        </a:spcAft>
        <a:buClr>
          <a:schemeClr val="hlink"/>
        </a:buClr>
        <a:buFont typeface="Arial" charset="0"/>
        <a:buChar char="–"/>
        <a:defRPr sz="900">
          <a:solidFill>
            <a:schemeClr val="folHlink"/>
          </a:solidFill>
          <a:latin typeface="Gotham C2 Text" charset="0"/>
          <a:ea typeface="+mn-ea"/>
        </a:defRPr>
      </a:lvl8pPr>
      <a:lvl9pPr marL="2682565" indent="-118244" algn="l" defTabSz="914608" rtl="0" eaLnBrk="1" fontAlgn="base" hangingPunct="1">
        <a:lnSpc>
          <a:spcPct val="110000"/>
        </a:lnSpc>
        <a:spcBef>
          <a:spcPct val="30000"/>
        </a:spcBef>
        <a:spcAft>
          <a:spcPct val="0"/>
        </a:spcAft>
        <a:buClr>
          <a:schemeClr val="hlink"/>
        </a:buClr>
        <a:buFont typeface="Arial" charset="0"/>
        <a:buChar char="–"/>
        <a:defRPr sz="900">
          <a:solidFill>
            <a:schemeClr val="folHlink"/>
          </a:solidFill>
          <a:latin typeface="Gotham C2 Text" charset="0"/>
          <a:ea typeface="+mn-ea"/>
        </a:defRPr>
      </a:lvl9pPr>
    </p:bodyStyle>
    <p:other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0" userDrawn="1">
          <p15:clr>
            <a:srgbClr val="F26B43"/>
          </p15:clr>
        </p15:guide>
        <p15:guide id="2" pos="54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624943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Lst>
  <p:txStyles>
    <p:titleStyle>
      <a:lvl1pPr algn="l" rtl="0" fontAlgn="base">
        <a:lnSpc>
          <a:spcPct val="90000"/>
        </a:lnSpc>
        <a:spcBef>
          <a:spcPct val="0"/>
        </a:spcBef>
        <a:spcAft>
          <a:spcPct val="0"/>
        </a:spcAft>
        <a:defRPr lang="en-US" sz="3000" baseline="0">
          <a:solidFill>
            <a:schemeClr val="tx1"/>
          </a:solidFill>
          <a:latin typeface="Open Sans" charset="0"/>
          <a:ea typeface="Open Sans" charset="0"/>
          <a:cs typeface="Open Sans" charset="0"/>
        </a:defRPr>
      </a:lvl1pPr>
      <a:lvl2pPr algn="l" rtl="0" fontAlgn="base">
        <a:lnSpc>
          <a:spcPct val="90000"/>
        </a:lnSpc>
        <a:spcBef>
          <a:spcPct val="0"/>
        </a:spcBef>
        <a:spcAft>
          <a:spcPct val="0"/>
        </a:spcAft>
        <a:defRPr sz="2600">
          <a:solidFill>
            <a:srgbClr val="000000"/>
          </a:solidFill>
          <a:latin typeface="Arial Narrow" pitchFamily="34" charset="0"/>
          <a:ea typeface="ＭＳ Ｐゴシック" charset="-128"/>
          <a:cs typeface="Arial" charset="0"/>
        </a:defRPr>
      </a:lvl2pPr>
      <a:lvl3pPr algn="l" rtl="0" fontAlgn="base">
        <a:lnSpc>
          <a:spcPct val="90000"/>
        </a:lnSpc>
        <a:spcBef>
          <a:spcPct val="0"/>
        </a:spcBef>
        <a:spcAft>
          <a:spcPct val="0"/>
        </a:spcAft>
        <a:defRPr sz="2600">
          <a:solidFill>
            <a:srgbClr val="000000"/>
          </a:solidFill>
          <a:latin typeface="Arial Narrow" pitchFamily="34" charset="0"/>
          <a:ea typeface="ＭＳ Ｐゴシック" charset="-128"/>
          <a:cs typeface="Arial" charset="0"/>
        </a:defRPr>
      </a:lvl3pPr>
      <a:lvl4pPr algn="l" rtl="0" fontAlgn="base">
        <a:lnSpc>
          <a:spcPct val="90000"/>
        </a:lnSpc>
        <a:spcBef>
          <a:spcPct val="0"/>
        </a:spcBef>
        <a:spcAft>
          <a:spcPct val="0"/>
        </a:spcAft>
        <a:defRPr sz="2600">
          <a:solidFill>
            <a:srgbClr val="000000"/>
          </a:solidFill>
          <a:latin typeface="Arial Narrow" pitchFamily="34" charset="0"/>
          <a:ea typeface="ＭＳ Ｐゴシック" charset="-128"/>
          <a:cs typeface="Arial" charset="0"/>
        </a:defRPr>
      </a:lvl4pPr>
      <a:lvl5pPr algn="l" rtl="0" fontAlgn="base">
        <a:lnSpc>
          <a:spcPct val="90000"/>
        </a:lnSpc>
        <a:spcBef>
          <a:spcPct val="0"/>
        </a:spcBef>
        <a:spcAft>
          <a:spcPct val="0"/>
        </a:spcAft>
        <a:defRPr sz="2600">
          <a:solidFill>
            <a:srgbClr val="000000"/>
          </a:solidFill>
          <a:latin typeface="Arial Narrow" pitchFamily="34" charset="0"/>
          <a:ea typeface="ＭＳ Ｐゴシック" charset="-128"/>
          <a:cs typeface="Arial" charset="0"/>
        </a:defRPr>
      </a:lvl5pPr>
      <a:lvl6pPr marL="410291" algn="l" defTabSz="914608" rtl="0" eaLnBrk="1" fontAlgn="base" hangingPunct="1">
        <a:spcBef>
          <a:spcPct val="0"/>
        </a:spcBef>
        <a:spcAft>
          <a:spcPct val="0"/>
        </a:spcAft>
        <a:defRPr>
          <a:solidFill>
            <a:schemeClr val="folHlink"/>
          </a:solidFill>
          <a:latin typeface="Gotham C1 Head" charset="0"/>
          <a:ea typeface="ＭＳ Ｐゴシック" charset="0"/>
        </a:defRPr>
      </a:lvl6pPr>
      <a:lvl7pPr marL="820583" algn="l" defTabSz="914608" rtl="0" eaLnBrk="1" fontAlgn="base" hangingPunct="1">
        <a:spcBef>
          <a:spcPct val="0"/>
        </a:spcBef>
        <a:spcAft>
          <a:spcPct val="0"/>
        </a:spcAft>
        <a:defRPr>
          <a:solidFill>
            <a:schemeClr val="folHlink"/>
          </a:solidFill>
          <a:latin typeface="Gotham C1 Head" charset="0"/>
          <a:ea typeface="ＭＳ Ｐゴシック" charset="0"/>
        </a:defRPr>
      </a:lvl7pPr>
      <a:lvl8pPr marL="1230874" algn="l" defTabSz="914608" rtl="0" eaLnBrk="1" fontAlgn="base" hangingPunct="1">
        <a:spcBef>
          <a:spcPct val="0"/>
        </a:spcBef>
        <a:spcAft>
          <a:spcPct val="0"/>
        </a:spcAft>
        <a:defRPr>
          <a:solidFill>
            <a:schemeClr val="folHlink"/>
          </a:solidFill>
          <a:latin typeface="Gotham C1 Head" charset="0"/>
          <a:ea typeface="ＭＳ Ｐゴシック" charset="0"/>
        </a:defRPr>
      </a:lvl8pPr>
      <a:lvl9pPr marL="1641165" algn="l" defTabSz="914608" rtl="0" eaLnBrk="1" fontAlgn="base" hangingPunct="1">
        <a:spcBef>
          <a:spcPct val="0"/>
        </a:spcBef>
        <a:spcAft>
          <a:spcPct val="0"/>
        </a:spcAft>
        <a:defRPr>
          <a:solidFill>
            <a:schemeClr val="folHlink"/>
          </a:solidFill>
          <a:latin typeface="Gotham C1 Head" charset="0"/>
          <a:ea typeface="ＭＳ Ｐゴシック" charset="0"/>
        </a:defRPr>
      </a:lvl9pPr>
    </p:titleStyle>
    <p:bodyStyle>
      <a:lvl1pPr marL="169863" indent="-169863" algn="l" rtl="0" fontAlgn="base">
        <a:lnSpc>
          <a:spcPct val="110000"/>
        </a:lnSpc>
        <a:spcBef>
          <a:spcPct val="80000"/>
        </a:spcBef>
        <a:spcAft>
          <a:spcPct val="0"/>
        </a:spcAft>
        <a:buClr>
          <a:schemeClr val="tx2"/>
        </a:buClr>
        <a:buSzPct val="79000"/>
        <a:buFont typeface="Arial" panose="020B0604020202020204" pitchFamily="34" charset="0"/>
        <a:buChar char="•"/>
        <a:defRPr sz="1800">
          <a:solidFill>
            <a:srgbClr val="000000"/>
          </a:solidFill>
          <a:latin typeface="Arial Narrow" panose="020B0606020202030204" pitchFamily="34" charset="0"/>
          <a:ea typeface="ＭＳ Ｐゴシック" charset="-128"/>
          <a:cs typeface="Arial" panose="020B0604020202020204" pitchFamily="34" charset="0"/>
        </a:defRPr>
      </a:lvl1pPr>
      <a:lvl2pPr marL="460375" indent="-203200" algn="l" rtl="0" fontAlgn="base">
        <a:lnSpc>
          <a:spcPct val="110000"/>
        </a:lnSpc>
        <a:spcBef>
          <a:spcPct val="0"/>
        </a:spcBef>
        <a:spcAft>
          <a:spcPct val="0"/>
        </a:spcAft>
        <a:buClr>
          <a:schemeClr val="tx2"/>
        </a:buClr>
        <a:buFont typeface="Arial Narrow" pitchFamily="34" charset="0"/>
        <a:buChar char="―"/>
        <a:defRPr sz="1600">
          <a:solidFill>
            <a:srgbClr val="000000"/>
          </a:solidFill>
          <a:latin typeface="Arial Narrow" panose="020B0606020202030204" pitchFamily="34" charset="0"/>
          <a:ea typeface="ＭＳ Ｐゴシック" charset="-128"/>
          <a:cs typeface="Arial" panose="020B0604020202020204" pitchFamily="34" charset="0"/>
        </a:defRPr>
      </a:lvl2pPr>
      <a:lvl3pPr marL="627063" indent="-114300" algn="l" rtl="0" fontAlgn="base">
        <a:lnSpc>
          <a:spcPct val="110000"/>
        </a:lnSpc>
        <a:spcBef>
          <a:spcPct val="0"/>
        </a:spcBef>
        <a:spcAft>
          <a:spcPct val="0"/>
        </a:spcAft>
        <a:buClr>
          <a:schemeClr val="tx2"/>
        </a:buClr>
        <a:buFont typeface="Arial" charset="0"/>
        <a:buChar char="•"/>
        <a:defRPr sz="1400">
          <a:solidFill>
            <a:srgbClr val="000000"/>
          </a:solidFill>
          <a:latin typeface="Arial Narrow" panose="020B0606020202030204" pitchFamily="34" charset="0"/>
          <a:ea typeface="ＭＳ Ｐゴシック" charset="-128"/>
          <a:cs typeface="Arial" panose="020B0604020202020204" pitchFamily="34" charset="0"/>
        </a:defRPr>
      </a:lvl3pPr>
      <a:lvl4pPr marL="922338" indent="-152400" algn="l" rtl="0" fontAlgn="base">
        <a:lnSpc>
          <a:spcPct val="110000"/>
        </a:lnSpc>
        <a:spcBef>
          <a:spcPct val="0"/>
        </a:spcBef>
        <a:spcAft>
          <a:spcPct val="0"/>
        </a:spcAft>
        <a:buClr>
          <a:schemeClr val="tx2"/>
        </a:buClr>
        <a:buFont typeface="Arial Narrow" pitchFamily="34" charset="0"/>
        <a:buChar char="―"/>
        <a:defRPr sz="1200">
          <a:solidFill>
            <a:srgbClr val="000000"/>
          </a:solidFill>
          <a:latin typeface="Arial Narrow" panose="020B0606020202030204" pitchFamily="34" charset="0"/>
          <a:ea typeface="ＭＳ Ｐゴシック" charset="-128"/>
          <a:cs typeface="Arial" panose="020B0604020202020204" pitchFamily="34" charset="0"/>
        </a:defRPr>
      </a:lvl4pPr>
      <a:lvl5pPr marL="1176338" indent="-149225" algn="l" rtl="0" fontAlgn="base">
        <a:lnSpc>
          <a:spcPct val="110000"/>
        </a:lnSpc>
        <a:spcBef>
          <a:spcPct val="0"/>
        </a:spcBef>
        <a:spcAft>
          <a:spcPct val="0"/>
        </a:spcAft>
        <a:buClr>
          <a:schemeClr val="tx2"/>
        </a:buClr>
        <a:buFont typeface="Arial" charset="0"/>
        <a:buChar char="•"/>
        <a:defRPr sz="1200">
          <a:solidFill>
            <a:srgbClr val="000000"/>
          </a:solidFill>
          <a:latin typeface="Arial Narrow" panose="020B0606020202030204" pitchFamily="34" charset="0"/>
          <a:ea typeface="ＭＳ Ｐゴシック" charset="-128"/>
          <a:cs typeface="Arial" panose="020B0604020202020204" pitchFamily="34" charset="0"/>
        </a:defRPr>
      </a:lvl5pPr>
      <a:lvl6pPr marL="1451691" indent="-118244" algn="l" defTabSz="914608" rtl="0" eaLnBrk="1" fontAlgn="base" hangingPunct="1">
        <a:lnSpc>
          <a:spcPct val="110000"/>
        </a:lnSpc>
        <a:spcBef>
          <a:spcPct val="30000"/>
        </a:spcBef>
        <a:spcAft>
          <a:spcPct val="0"/>
        </a:spcAft>
        <a:buClr>
          <a:schemeClr val="hlink"/>
        </a:buClr>
        <a:buFont typeface="Arial" charset="0"/>
        <a:buChar char="–"/>
        <a:defRPr sz="900">
          <a:solidFill>
            <a:schemeClr val="folHlink"/>
          </a:solidFill>
          <a:latin typeface="Gotham C2 Text" charset="0"/>
          <a:ea typeface="+mn-ea"/>
        </a:defRPr>
      </a:lvl6pPr>
      <a:lvl7pPr marL="1861982" indent="-118244" algn="l" defTabSz="914608" rtl="0" eaLnBrk="1" fontAlgn="base" hangingPunct="1">
        <a:lnSpc>
          <a:spcPct val="110000"/>
        </a:lnSpc>
        <a:spcBef>
          <a:spcPct val="30000"/>
        </a:spcBef>
        <a:spcAft>
          <a:spcPct val="0"/>
        </a:spcAft>
        <a:buClr>
          <a:schemeClr val="hlink"/>
        </a:buClr>
        <a:buFont typeface="Arial" charset="0"/>
        <a:buChar char="–"/>
        <a:defRPr sz="900">
          <a:solidFill>
            <a:schemeClr val="folHlink"/>
          </a:solidFill>
          <a:latin typeface="Gotham C2 Text" charset="0"/>
          <a:ea typeface="+mn-ea"/>
        </a:defRPr>
      </a:lvl7pPr>
      <a:lvl8pPr marL="2272273" indent="-118244" algn="l" defTabSz="914608" rtl="0" eaLnBrk="1" fontAlgn="base" hangingPunct="1">
        <a:lnSpc>
          <a:spcPct val="110000"/>
        </a:lnSpc>
        <a:spcBef>
          <a:spcPct val="30000"/>
        </a:spcBef>
        <a:spcAft>
          <a:spcPct val="0"/>
        </a:spcAft>
        <a:buClr>
          <a:schemeClr val="hlink"/>
        </a:buClr>
        <a:buFont typeface="Arial" charset="0"/>
        <a:buChar char="–"/>
        <a:defRPr sz="900">
          <a:solidFill>
            <a:schemeClr val="folHlink"/>
          </a:solidFill>
          <a:latin typeface="Gotham C2 Text" charset="0"/>
          <a:ea typeface="+mn-ea"/>
        </a:defRPr>
      </a:lvl8pPr>
      <a:lvl9pPr marL="2682565" indent="-118244" algn="l" defTabSz="914608" rtl="0" eaLnBrk="1" fontAlgn="base" hangingPunct="1">
        <a:lnSpc>
          <a:spcPct val="110000"/>
        </a:lnSpc>
        <a:spcBef>
          <a:spcPct val="30000"/>
        </a:spcBef>
        <a:spcAft>
          <a:spcPct val="0"/>
        </a:spcAft>
        <a:buClr>
          <a:schemeClr val="hlink"/>
        </a:buClr>
        <a:buFont typeface="Arial" charset="0"/>
        <a:buChar char="–"/>
        <a:defRPr sz="900">
          <a:solidFill>
            <a:schemeClr val="folHlink"/>
          </a:solidFill>
          <a:latin typeface="Gotham C2 Text" charset="0"/>
          <a:ea typeface="+mn-ea"/>
        </a:defRPr>
      </a:lvl9pPr>
    </p:bodyStyle>
    <p:other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0">
          <p15:clr>
            <a:srgbClr val="F26B43"/>
          </p15:clr>
        </p15:guide>
        <p15:guide id="2" pos="54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SeleniumHQ/selenium/wiki/JsonWireProtocol"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617BE4-7D86-4C94-AD9A-0562D02703A7}"/>
              </a:ext>
            </a:extLst>
          </p:cNvPr>
          <p:cNvSpPr>
            <a:spLocks noGrp="1"/>
          </p:cNvSpPr>
          <p:nvPr>
            <p:ph type="ctrTitle"/>
          </p:nvPr>
        </p:nvSpPr>
        <p:spPr>
          <a:xfrm>
            <a:off x="357013" y="2735636"/>
            <a:ext cx="8429973" cy="693364"/>
          </a:xfrm>
        </p:spPr>
        <p:txBody>
          <a:bodyPr/>
          <a:lstStyle/>
          <a:p>
            <a:pPr algn="ctr"/>
            <a:r>
              <a:rPr lang="en-US" dirty="0">
                <a:latin typeface="Times New Roman" panose="02020603050405020304" pitchFamily="18" charset="0"/>
                <a:cs typeface="Times New Roman" panose="02020603050405020304" pitchFamily="18" charset="0"/>
              </a:rPr>
              <a:t>Test Automation Introduction</a:t>
            </a:r>
          </a:p>
        </p:txBody>
      </p:sp>
    </p:spTree>
    <p:extLst>
      <p:ext uri="{BB962C8B-B14F-4D97-AF65-F5344CB8AC3E}">
        <p14:creationId xmlns:p14="http://schemas.microsoft.com/office/powerpoint/2010/main" val="172628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F0A2-4E30-40CB-98BF-51D10B6057A3}"/>
              </a:ext>
            </a:extLst>
          </p:cNvPr>
          <p:cNvSpPr>
            <a:spLocks noGrp="1"/>
          </p:cNvSpPr>
          <p:nvPr>
            <p:ph type="title"/>
          </p:nvPr>
        </p:nvSpPr>
        <p:spPr>
          <a:xfrm>
            <a:off x="364201" y="495851"/>
            <a:ext cx="8241917" cy="465418"/>
          </a:xfrm>
        </p:spPr>
        <p:txBody>
          <a:bodyPr/>
          <a:lstStyle/>
          <a:p>
            <a:r>
              <a:rPr lang="en-US" dirty="0">
                <a:latin typeface="Times New Roman" panose="02020603050405020304" pitchFamily="18" charset="0"/>
                <a:cs typeface="Times New Roman" panose="02020603050405020304" pitchFamily="18" charset="0"/>
              </a:rPr>
              <a:t>Name Locator</a:t>
            </a:r>
          </a:p>
        </p:txBody>
      </p:sp>
      <p:sp>
        <p:nvSpPr>
          <p:cNvPr id="3" name="Text Placeholder 2">
            <a:extLst>
              <a:ext uri="{FF2B5EF4-FFF2-40B4-BE49-F238E27FC236}">
                <a16:creationId xmlns:a16="http://schemas.microsoft.com/office/drawing/2014/main" id="{7EFFA2F7-FF27-4491-8FF6-7679F59F2116}"/>
              </a:ext>
            </a:extLst>
          </p:cNvPr>
          <p:cNvSpPr>
            <a:spLocks noGrp="1"/>
          </p:cNvSpPr>
          <p:nvPr>
            <p:ph type="body" sz="quarter" idx="10"/>
          </p:nvPr>
        </p:nvSpPr>
        <p:spPr>
          <a:xfrm>
            <a:off x="364200" y="961269"/>
            <a:ext cx="8241918" cy="4797847"/>
          </a:xfrm>
        </p:spPr>
        <p:txBody>
          <a:bodyPr/>
          <a:lstStyle/>
          <a:p>
            <a:r>
              <a:rPr lang="en-US" dirty="0">
                <a:latin typeface="Times New Roman" panose="02020603050405020304" pitchFamily="18" charset="0"/>
                <a:cs typeface="Times New Roman" panose="02020603050405020304" pitchFamily="18" charset="0"/>
              </a:rPr>
              <a:t>Locate an element with a </a:t>
            </a:r>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attribute; With this strategy, the first element with the value of the name attribute will be returned. If no element has a matching name attribute, then a  </a:t>
            </a:r>
            <a:r>
              <a:rPr lang="en-US" b="1" dirty="0" err="1">
                <a:latin typeface="Times New Roman" panose="02020603050405020304" pitchFamily="18" charset="0"/>
                <a:cs typeface="Times New Roman" panose="02020603050405020304" pitchFamily="18" charset="0"/>
              </a:rPr>
              <a:t>NoSuchElementException</a:t>
            </a:r>
            <a:r>
              <a:rPr lang="en-US" dirty="0">
                <a:latin typeface="Times New Roman" panose="02020603050405020304" pitchFamily="18" charset="0"/>
                <a:cs typeface="Times New Roman" panose="02020603050405020304" pitchFamily="18" charset="0"/>
              </a:rPr>
              <a:t> will be raised.</a:t>
            </a:r>
          </a:p>
          <a:p>
            <a:endParaRPr lang="en-US" dirty="0"/>
          </a:p>
        </p:txBody>
      </p:sp>
      <p:sp>
        <p:nvSpPr>
          <p:cNvPr id="4" name="Text Placeholder 3">
            <a:extLst>
              <a:ext uri="{FF2B5EF4-FFF2-40B4-BE49-F238E27FC236}">
                <a16:creationId xmlns:a16="http://schemas.microsoft.com/office/drawing/2014/main" id="{8E7DCF73-FDB8-4BF2-942F-01C3BAD43F4C}"/>
              </a:ext>
            </a:extLst>
          </p:cNvPr>
          <p:cNvSpPr>
            <a:spLocks noGrp="1"/>
          </p:cNvSpPr>
          <p:nvPr>
            <p:ph type="body" sz="quarter" idx="11"/>
          </p:nvPr>
        </p:nvSpPr>
        <p:spPr/>
        <p:txBody>
          <a:bodyPr/>
          <a:lstStyle/>
          <a:p>
            <a:endParaRPr lang="en-US"/>
          </a:p>
        </p:txBody>
      </p:sp>
      <p:pic>
        <p:nvPicPr>
          <p:cNvPr id="5" name="Picture 4" descr="Name locator - Locators in Selenium - Edureka">
            <a:extLst>
              <a:ext uri="{FF2B5EF4-FFF2-40B4-BE49-F238E27FC236}">
                <a16:creationId xmlns:a16="http://schemas.microsoft.com/office/drawing/2014/main" id="{113DFFF9-3290-4A7D-8826-E939758797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19743" y="2372481"/>
            <a:ext cx="5286375" cy="3524250"/>
          </a:xfrm>
          <a:prstGeom prst="rect">
            <a:avLst/>
          </a:prstGeom>
          <a:noFill/>
          <a:ln>
            <a:noFill/>
          </a:ln>
        </p:spPr>
      </p:pic>
    </p:spTree>
    <p:extLst>
      <p:ext uri="{BB962C8B-B14F-4D97-AF65-F5344CB8AC3E}">
        <p14:creationId xmlns:p14="http://schemas.microsoft.com/office/powerpoint/2010/main" val="385256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7EF4-E5E7-4B3B-9619-D882DD25A9E8}"/>
              </a:ext>
            </a:extLst>
          </p:cNvPr>
          <p:cNvSpPr>
            <a:spLocks noGrp="1"/>
          </p:cNvSpPr>
          <p:nvPr>
            <p:ph type="title"/>
          </p:nvPr>
        </p:nvSpPr>
        <p:spPr>
          <a:xfrm>
            <a:off x="363538" y="548145"/>
            <a:ext cx="8241917" cy="465418"/>
          </a:xfrm>
        </p:spPr>
        <p:txBody>
          <a:bodyPr/>
          <a:lstStyle/>
          <a:p>
            <a:r>
              <a:rPr lang="en-US" dirty="0" err="1">
                <a:latin typeface="Times New Roman" panose="02020603050405020304" pitchFamily="18" charset="0"/>
                <a:cs typeface="Times New Roman" panose="02020603050405020304" pitchFamily="18" charset="0"/>
              </a:rPr>
              <a:t>LinkText</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FD37631-9023-4494-9F9E-E221CD33484B}"/>
              </a:ext>
            </a:extLst>
          </p:cNvPr>
          <p:cNvSpPr>
            <a:spLocks noGrp="1"/>
          </p:cNvSpPr>
          <p:nvPr>
            <p:ph type="body" sz="quarter" idx="10"/>
          </p:nvPr>
        </p:nvSpPr>
        <p:spPr>
          <a:xfrm>
            <a:off x="364200" y="1073791"/>
            <a:ext cx="8241918" cy="4685325"/>
          </a:xfrm>
        </p:spPr>
        <p:txBody>
          <a:bodyPr/>
          <a:lstStyle/>
          <a:p>
            <a:r>
              <a:rPr lang="en-US" dirty="0">
                <a:latin typeface="Times New Roman" panose="02020603050405020304" pitchFamily="18" charset="0"/>
                <a:cs typeface="Times New Roman" panose="02020603050405020304" pitchFamily="18" charset="0"/>
              </a:rPr>
              <a:t>You can identify the hyperlinks on a web page using </a:t>
            </a:r>
            <a:r>
              <a:rPr lang="en-US" b="1" i="1" dirty="0" err="1">
                <a:latin typeface="Times New Roman" panose="02020603050405020304" pitchFamily="18" charset="0"/>
                <a:cs typeface="Times New Roman" panose="02020603050405020304" pitchFamily="18" charset="0"/>
              </a:rPr>
              <a:t>linkText</a:t>
            </a:r>
            <a:r>
              <a:rPr lang="en-US" dirty="0">
                <a:latin typeface="Times New Roman" panose="02020603050405020304" pitchFamily="18" charset="0"/>
                <a:cs typeface="Times New Roman" panose="02020603050405020304" pitchFamily="18" charset="0"/>
              </a:rPr>
              <a:t>. It can be determined with the help of an </a:t>
            </a:r>
            <a:r>
              <a:rPr lang="en-US" i="1" dirty="0">
                <a:latin typeface="Times New Roman" panose="02020603050405020304" pitchFamily="18" charset="0"/>
                <a:cs typeface="Times New Roman" panose="02020603050405020304" pitchFamily="18" charset="0"/>
              </a:rPr>
              <a:t>anchor tag</a:t>
            </a:r>
            <a:r>
              <a:rPr lang="en-US" dirty="0">
                <a:latin typeface="Times New Roman" panose="02020603050405020304" pitchFamily="18" charset="0"/>
                <a:cs typeface="Times New Roman" panose="02020603050405020304" pitchFamily="18" charset="0"/>
              </a:rPr>
              <a:t> (&lt;a&gt;). </a:t>
            </a:r>
          </a:p>
          <a:p>
            <a:r>
              <a:rPr lang="en-US" dirty="0">
                <a:latin typeface="Times New Roman" panose="02020603050405020304" pitchFamily="18" charset="0"/>
                <a:cs typeface="Times New Roman" panose="02020603050405020304" pitchFamily="18" charset="0"/>
              </a:rPr>
              <a:t>Find links by a portion of the text in a </a:t>
            </a:r>
            <a:r>
              <a:rPr lang="en-US" b="1" i="1" dirty="0" err="1">
                <a:latin typeface="Times New Roman" panose="02020603050405020304" pitchFamily="18" charset="0"/>
                <a:cs typeface="Times New Roman" panose="02020603050405020304" pitchFamily="18" charset="0"/>
              </a:rPr>
              <a:t>linkText</a:t>
            </a:r>
            <a:r>
              <a:rPr lang="en-US" dirty="0">
                <a:latin typeface="Times New Roman" panose="02020603050405020304" pitchFamily="18" charset="0"/>
                <a:cs typeface="Times New Roman" panose="02020603050405020304" pitchFamily="18" charset="0"/>
              </a:rPr>
              <a:t> element. In such situations, you can use </a:t>
            </a:r>
            <a:r>
              <a:rPr lang="en-US" i="1" dirty="0">
                <a:latin typeface="Times New Roman" panose="02020603050405020304" pitchFamily="18" charset="0"/>
                <a:cs typeface="Times New Roman" panose="02020603050405020304" pitchFamily="18" charset="0"/>
              </a:rPr>
              <a:t>Partial Link Text</a:t>
            </a:r>
            <a:r>
              <a:rPr lang="en-US" dirty="0">
                <a:latin typeface="Times New Roman" panose="02020603050405020304" pitchFamily="18" charset="0"/>
                <a:cs typeface="Times New Roman" panose="02020603050405020304" pitchFamily="18" charset="0"/>
              </a:rPr>
              <a:t> to locate elements.</a:t>
            </a:r>
          </a:p>
          <a:p>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B68FEC1-0445-44E3-A7FC-1D899E68ABA8}"/>
              </a:ext>
            </a:extLst>
          </p:cNvPr>
          <p:cNvSpPr>
            <a:spLocks noGrp="1"/>
          </p:cNvSpPr>
          <p:nvPr>
            <p:ph type="body" sz="quarter" idx="11"/>
          </p:nvPr>
        </p:nvSpPr>
        <p:spPr/>
        <p:txBody>
          <a:bodyPr/>
          <a:lstStyle/>
          <a:p>
            <a:endParaRPr lang="en-US"/>
          </a:p>
        </p:txBody>
      </p:sp>
      <p:pic>
        <p:nvPicPr>
          <p:cNvPr id="5" name="Picture 4" descr="Trouble sign in inspect - Locators in Selenium - Edureka">
            <a:extLst>
              <a:ext uri="{FF2B5EF4-FFF2-40B4-BE49-F238E27FC236}">
                <a16:creationId xmlns:a16="http://schemas.microsoft.com/office/drawing/2014/main" id="{2AAB3782-0DC8-4E05-B8D3-45AE35F603D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07278" y="2928719"/>
            <a:ext cx="5314950" cy="2762250"/>
          </a:xfrm>
          <a:prstGeom prst="rect">
            <a:avLst/>
          </a:prstGeom>
          <a:noFill/>
          <a:ln>
            <a:noFill/>
          </a:ln>
        </p:spPr>
      </p:pic>
    </p:spTree>
    <p:extLst>
      <p:ext uri="{BB962C8B-B14F-4D97-AF65-F5344CB8AC3E}">
        <p14:creationId xmlns:p14="http://schemas.microsoft.com/office/powerpoint/2010/main" val="67531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2BFDA-036B-4398-A7BC-97CAF75D589F}"/>
              </a:ext>
            </a:extLst>
          </p:cNvPr>
          <p:cNvSpPr>
            <a:spLocks noGrp="1"/>
          </p:cNvSpPr>
          <p:nvPr>
            <p:ph type="title"/>
          </p:nvPr>
        </p:nvSpPr>
        <p:spPr>
          <a:xfrm>
            <a:off x="364201" y="633466"/>
            <a:ext cx="8241917" cy="465418"/>
          </a:xfrm>
        </p:spPr>
        <p:txBody>
          <a:bodyPr/>
          <a:lstStyle/>
          <a:p>
            <a:r>
              <a:rPr lang="en-US" dirty="0">
                <a:latin typeface="Times New Roman" panose="02020603050405020304" pitchFamily="18" charset="0"/>
                <a:cs typeface="Times New Roman" panose="02020603050405020304" pitchFamily="18" charset="0"/>
              </a:rPr>
              <a:t>CSS Selectors</a:t>
            </a:r>
          </a:p>
        </p:txBody>
      </p:sp>
      <p:sp>
        <p:nvSpPr>
          <p:cNvPr id="3" name="Text Placeholder 2">
            <a:extLst>
              <a:ext uri="{FF2B5EF4-FFF2-40B4-BE49-F238E27FC236}">
                <a16:creationId xmlns:a16="http://schemas.microsoft.com/office/drawing/2014/main" id="{82D5A26E-DC5E-42A8-9E34-0C3E612A188C}"/>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The CSS is mainly used to provide style rules for the web pages and you can use it for identifying one or more elements in the web page.</a:t>
            </a:r>
          </a:p>
          <a:p>
            <a:endParaRPr lang="en-US" dirty="0"/>
          </a:p>
        </p:txBody>
      </p:sp>
      <p:sp>
        <p:nvSpPr>
          <p:cNvPr id="4" name="Text Placeholder 3">
            <a:extLst>
              <a:ext uri="{FF2B5EF4-FFF2-40B4-BE49-F238E27FC236}">
                <a16:creationId xmlns:a16="http://schemas.microsoft.com/office/drawing/2014/main" id="{8D7DA577-146B-4D2E-8B72-A912ED0E5C6D}"/>
              </a:ext>
            </a:extLst>
          </p:cNvPr>
          <p:cNvSpPr>
            <a:spLocks noGrp="1"/>
          </p:cNvSpPr>
          <p:nvPr>
            <p:ph type="body" sz="quarter" idx="11"/>
          </p:nvPr>
        </p:nvSpPr>
        <p:spPr/>
        <p:txBody>
          <a:bodyPr/>
          <a:lstStyle/>
          <a:p>
            <a:endParaRPr lang="en-US"/>
          </a:p>
        </p:txBody>
      </p:sp>
      <p:pic>
        <p:nvPicPr>
          <p:cNvPr id="5" name="Picture 4" descr="CSS selector - Locators in Selenium - Edureka">
            <a:extLst>
              <a:ext uri="{FF2B5EF4-FFF2-40B4-BE49-F238E27FC236}">
                <a16:creationId xmlns:a16="http://schemas.microsoft.com/office/drawing/2014/main" id="{BFDBED41-742D-452E-B431-F01D22BBE7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45147" y="2650457"/>
            <a:ext cx="5343525" cy="3219450"/>
          </a:xfrm>
          <a:prstGeom prst="rect">
            <a:avLst/>
          </a:prstGeom>
          <a:noFill/>
          <a:ln>
            <a:noFill/>
          </a:ln>
        </p:spPr>
      </p:pic>
    </p:spTree>
    <p:extLst>
      <p:ext uri="{BB962C8B-B14F-4D97-AF65-F5344CB8AC3E}">
        <p14:creationId xmlns:p14="http://schemas.microsoft.com/office/powerpoint/2010/main" val="2988045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9DF1F-339A-40D7-94B2-FCA3B2DADA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XPath</a:t>
            </a:r>
          </a:p>
        </p:txBody>
      </p:sp>
      <p:sp>
        <p:nvSpPr>
          <p:cNvPr id="3" name="Text Placeholder 2">
            <a:extLst>
              <a:ext uri="{FF2B5EF4-FFF2-40B4-BE49-F238E27FC236}">
                <a16:creationId xmlns:a16="http://schemas.microsoft.com/office/drawing/2014/main" id="{1A5B53EA-C6B7-418B-8416-03C75336B47D}"/>
              </a:ext>
            </a:extLst>
          </p:cNvPr>
          <p:cNvSpPr>
            <a:spLocks noGrp="1"/>
          </p:cNvSpPr>
          <p:nvPr>
            <p:ph type="body" sz="quarter" idx="10"/>
          </p:nvPr>
        </p:nvSpPr>
        <p:spPr>
          <a:xfrm>
            <a:off x="364200" y="939567"/>
            <a:ext cx="8241918" cy="4819549"/>
          </a:xfrm>
        </p:spPr>
        <p:txBody>
          <a:bodyPr/>
          <a:lstStyle/>
          <a:p>
            <a:r>
              <a:rPr lang="en-US" dirty="0">
                <a:latin typeface="Times New Roman" panose="02020603050405020304" pitchFamily="18" charset="0"/>
                <a:cs typeface="Times New Roman" panose="02020603050405020304" pitchFamily="18" charset="0"/>
              </a:rPr>
              <a:t>XPath is also referred to as </a:t>
            </a:r>
            <a:r>
              <a:rPr lang="en-US" b="1" dirty="0">
                <a:latin typeface="Times New Roman" panose="02020603050405020304" pitchFamily="18" charset="0"/>
                <a:cs typeface="Times New Roman" panose="02020603050405020304" pitchFamily="18" charset="0"/>
              </a:rPr>
              <a:t>XML Path </a:t>
            </a:r>
            <a:r>
              <a:rPr lang="en-US" dirty="0">
                <a:latin typeface="Times New Roman" panose="02020603050405020304" pitchFamily="18" charset="0"/>
                <a:cs typeface="Times New Roman" panose="02020603050405020304" pitchFamily="18" charset="0"/>
              </a:rPr>
              <a:t>is a language to query XML documents. </a:t>
            </a:r>
          </a:p>
          <a:p>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85A5920-9ABA-46E5-BBDC-9E5153DBEE8F}"/>
              </a:ext>
            </a:extLst>
          </p:cNvPr>
          <p:cNvSpPr>
            <a:spLocks noGrp="1"/>
          </p:cNvSpPr>
          <p:nvPr>
            <p:ph type="body" sz="quarter" idx="11"/>
          </p:nvPr>
        </p:nvSpPr>
        <p:spPr/>
        <p:txBody>
          <a:bodyPr/>
          <a:lstStyle/>
          <a:p>
            <a:endParaRPr lang="en-US"/>
          </a:p>
        </p:txBody>
      </p:sp>
      <p:pic>
        <p:nvPicPr>
          <p:cNvPr id="5" name="Picture 4" descr="Xml document1-Xpath-Edureka">
            <a:extLst>
              <a:ext uri="{FF2B5EF4-FFF2-40B4-BE49-F238E27FC236}">
                <a16:creationId xmlns:a16="http://schemas.microsoft.com/office/drawing/2014/main" id="{598923B1-954B-4741-890D-5D5BE2778A3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38" y="1847572"/>
            <a:ext cx="4783822" cy="2472422"/>
          </a:xfrm>
          <a:prstGeom prst="rect">
            <a:avLst/>
          </a:prstGeom>
          <a:noFill/>
          <a:ln>
            <a:noFill/>
          </a:ln>
        </p:spPr>
      </p:pic>
      <p:pic>
        <p:nvPicPr>
          <p:cNvPr id="6" name="Picture 5" descr="XML tree-Xpath-Edureka">
            <a:extLst>
              <a:ext uri="{FF2B5EF4-FFF2-40B4-BE49-F238E27FC236}">
                <a16:creationId xmlns:a16="http://schemas.microsoft.com/office/drawing/2014/main" id="{B7DF0EF5-01E0-4C57-BD4A-6DC69026F4E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238" y="4300724"/>
            <a:ext cx="5943600" cy="1847850"/>
          </a:xfrm>
          <a:prstGeom prst="rect">
            <a:avLst/>
          </a:prstGeom>
          <a:noFill/>
          <a:ln>
            <a:noFill/>
          </a:ln>
        </p:spPr>
      </p:pic>
      <p:sp>
        <p:nvSpPr>
          <p:cNvPr id="7" name="Rectangle 6">
            <a:extLst>
              <a:ext uri="{FF2B5EF4-FFF2-40B4-BE49-F238E27FC236}">
                <a16:creationId xmlns:a16="http://schemas.microsoft.com/office/drawing/2014/main" id="{D1949670-3038-4249-B137-B921C5993142}"/>
              </a:ext>
            </a:extLst>
          </p:cNvPr>
          <p:cNvSpPr/>
          <p:nvPr/>
        </p:nvSpPr>
        <p:spPr>
          <a:xfrm>
            <a:off x="5147360" y="3503473"/>
            <a:ext cx="3870805" cy="738792"/>
          </a:xfrm>
          <a:prstGeom prst="rect">
            <a:avLst/>
          </a:prstGeom>
        </p:spPr>
        <p:txBody>
          <a:bodyPr wrap="square">
            <a:spAutoFit/>
          </a:bodyPr>
          <a:lstStyle/>
          <a:p>
            <a:pPr marL="0" marR="0">
              <a:lnSpc>
                <a:spcPct val="115000"/>
              </a:lnSpc>
              <a:spcBef>
                <a:spcPts val="0"/>
              </a:spcBef>
              <a:spcAft>
                <a:spcPts val="1000"/>
              </a:spcAft>
            </a:pPr>
            <a:r>
              <a:rPr lang="en-US" dirty="0">
                <a:solidFill>
                  <a:srgbClr val="4A4A4A"/>
                </a:solidFill>
                <a:latin typeface="Open Sans" panose="020B0606030504020204" pitchFamily="34" charset="0"/>
                <a:ea typeface="Calibri" panose="020F0502020204030204" pitchFamily="34" charset="0"/>
                <a:cs typeface="Times New Roman" panose="02020603050405020304" pitchFamily="18" charset="0"/>
              </a:rPr>
              <a:t>XPath can be written like: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bookstore/book[@category='children']/author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8227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7D30-9EBE-4425-B9C1-761F0CB925E9}"/>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Xpath</a:t>
            </a:r>
            <a:r>
              <a:rPr lang="en-US" dirty="0">
                <a:latin typeface="Times New Roman" panose="02020603050405020304" pitchFamily="18" charset="0"/>
                <a:cs typeface="Times New Roman" panose="02020603050405020304" pitchFamily="18" charset="0"/>
              </a:rPr>
              <a:t> Syntax</a:t>
            </a:r>
          </a:p>
        </p:txBody>
      </p:sp>
      <p:sp>
        <p:nvSpPr>
          <p:cNvPr id="3" name="Text Placeholder 2">
            <a:extLst>
              <a:ext uri="{FF2B5EF4-FFF2-40B4-BE49-F238E27FC236}">
                <a16:creationId xmlns:a16="http://schemas.microsoft.com/office/drawing/2014/main" id="{121FA214-5A0F-44DC-9ABA-3C1D1BD9F8B2}"/>
              </a:ext>
            </a:extLst>
          </p:cNvPr>
          <p:cNvSpPr>
            <a:spLocks noGrp="1"/>
          </p:cNvSpPr>
          <p:nvPr>
            <p:ph type="body" sz="quarter" idx="10"/>
          </p:nvPr>
        </p:nvSpPr>
        <p:spPr>
          <a:xfrm>
            <a:off x="364200" y="973123"/>
            <a:ext cx="8241918" cy="4785993"/>
          </a:xfrm>
        </p:spPr>
        <p:txBody>
          <a:bodyPr/>
          <a:lstStyle/>
          <a:p>
            <a:r>
              <a:rPr lang="en-US" dirty="0">
                <a:latin typeface="Times New Roman" panose="02020603050405020304" pitchFamily="18" charset="0"/>
                <a:cs typeface="Times New Roman" panose="02020603050405020304" pitchFamily="18" charset="0"/>
              </a:rPr>
              <a:t>Syntax of </a:t>
            </a:r>
            <a:r>
              <a:rPr lang="en-US" dirty="0" err="1">
                <a:latin typeface="Times New Roman" panose="02020603050405020304" pitchFamily="18" charset="0"/>
                <a:cs typeface="Times New Roman" panose="02020603050405020304" pitchFamily="18" charset="0"/>
              </a:rPr>
              <a:t>Xpath</a:t>
            </a:r>
            <a:endParaRPr lang="en-US"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It is used to select the current node.</a:t>
            </a:r>
          </a:p>
          <a:p>
            <a:pPr lvl="0"/>
            <a:r>
              <a:rPr lang="en-US" b="1" i="1" dirty="0" err="1">
                <a:latin typeface="Times New Roman" panose="02020603050405020304" pitchFamily="18" charset="0"/>
                <a:cs typeface="Times New Roman" panose="02020603050405020304" pitchFamily="18" charset="0"/>
              </a:rPr>
              <a:t>tagname</a:t>
            </a:r>
            <a:r>
              <a:rPr lang="en-US" dirty="0">
                <a:latin typeface="Times New Roman" panose="02020603050405020304" pitchFamily="18" charset="0"/>
                <a:cs typeface="Times New Roman" panose="02020603050405020304" pitchFamily="18" charset="0"/>
              </a:rPr>
              <a:t>: It is the name of the tag of a particular node.</a:t>
            </a:r>
          </a:p>
          <a:p>
            <a:pPr lvl="0"/>
            <a:r>
              <a:rPr lang="en-US" b="1"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It is used to select the attribute.</a:t>
            </a:r>
          </a:p>
          <a:p>
            <a:pPr lvl="0"/>
            <a:r>
              <a:rPr lang="en-US" b="1" i="1" dirty="0">
                <a:latin typeface="Times New Roman" panose="02020603050405020304" pitchFamily="18" charset="0"/>
                <a:cs typeface="Times New Roman" panose="02020603050405020304" pitchFamily="18" charset="0"/>
              </a:rPr>
              <a:t>Attribute</a:t>
            </a:r>
            <a:r>
              <a:rPr lang="en-US" dirty="0">
                <a:latin typeface="Times New Roman" panose="02020603050405020304" pitchFamily="18" charset="0"/>
                <a:cs typeface="Times New Roman" panose="02020603050405020304" pitchFamily="18" charset="0"/>
              </a:rPr>
              <a:t>: It is the name of the attribute of the node.</a:t>
            </a:r>
          </a:p>
          <a:p>
            <a:r>
              <a:rPr lang="en-US" b="1" i="1" dirty="0">
                <a:latin typeface="Times New Roman" panose="02020603050405020304" pitchFamily="18" charset="0"/>
                <a:cs typeface="Times New Roman" panose="02020603050405020304" pitchFamily="18" charset="0"/>
              </a:rPr>
              <a:t>Value</a:t>
            </a:r>
            <a:r>
              <a:rPr lang="en-US" dirty="0">
                <a:latin typeface="Times New Roman" panose="02020603050405020304" pitchFamily="18" charset="0"/>
                <a:cs typeface="Times New Roman" panose="02020603050405020304" pitchFamily="18" charset="0"/>
              </a:rPr>
              <a:t>: It is the value of the attribute</a:t>
            </a:r>
          </a:p>
          <a:p>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11661A9-4719-42D0-BD3B-7A9EEAC04F9D}"/>
              </a:ext>
            </a:extLst>
          </p:cNvPr>
          <p:cNvSpPr>
            <a:spLocks noGrp="1"/>
          </p:cNvSpPr>
          <p:nvPr>
            <p:ph type="body" sz="quarter" idx="11"/>
          </p:nvPr>
        </p:nvSpPr>
        <p:spPr/>
        <p:txBody>
          <a:bodyPr/>
          <a:lstStyle/>
          <a:p>
            <a:endParaRPr lang="en-US"/>
          </a:p>
        </p:txBody>
      </p:sp>
      <p:pic>
        <p:nvPicPr>
          <p:cNvPr id="6" name="Picture 5" descr="Xpath Syntax-Edureka">
            <a:extLst>
              <a:ext uri="{FF2B5EF4-FFF2-40B4-BE49-F238E27FC236}">
                <a16:creationId xmlns:a16="http://schemas.microsoft.com/office/drawing/2014/main" id="{E130D949-2626-45A4-B41D-522599ED479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0607" y="3637372"/>
            <a:ext cx="6444843" cy="2709645"/>
          </a:xfrm>
          <a:prstGeom prst="rect">
            <a:avLst/>
          </a:prstGeom>
          <a:noFill/>
          <a:ln>
            <a:noFill/>
          </a:ln>
        </p:spPr>
      </p:pic>
    </p:spTree>
    <p:extLst>
      <p:ext uri="{BB962C8B-B14F-4D97-AF65-F5344CB8AC3E}">
        <p14:creationId xmlns:p14="http://schemas.microsoft.com/office/powerpoint/2010/main" val="3793829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EE79-4066-444E-AF51-D3628B96C2AA}"/>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Xpath</a:t>
            </a:r>
            <a:r>
              <a:rPr lang="en-US" dirty="0">
                <a:latin typeface="Times New Roman" panose="02020603050405020304" pitchFamily="18" charset="0"/>
                <a:cs typeface="Times New Roman" panose="02020603050405020304" pitchFamily="18" charset="0"/>
              </a:rPr>
              <a:t>: Different Types</a:t>
            </a:r>
          </a:p>
        </p:txBody>
      </p:sp>
      <p:sp>
        <p:nvSpPr>
          <p:cNvPr id="3" name="Text Placeholder 2">
            <a:extLst>
              <a:ext uri="{FF2B5EF4-FFF2-40B4-BE49-F238E27FC236}">
                <a16:creationId xmlns:a16="http://schemas.microsoft.com/office/drawing/2014/main" id="{0405A393-F19E-4D0C-BE94-5CC31EF54E82}"/>
              </a:ext>
            </a:extLst>
          </p:cNvPr>
          <p:cNvSpPr>
            <a:spLocks noGrp="1"/>
          </p:cNvSpPr>
          <p:nvPr>
            <p:ph type="body" sz="quarter" idx="10"/>
          </p:nvPr>
        </p:nvSpPr>
        <p:spPr>
          <a:xfrm>
            <a:off x="364200" y="822649"/>
            <a:ext cx="8241918" cy="4936467"/>
          </a:xfrm>
        </p:spPr>
        <p:txBody>
          <a:bodyPr/>
          <a:lstStyle/>
          <a:p>
            <a:pPr lvl="0"/>
            <a:r>
              <a:rPr lang="en-US" b="1" dirty="0">
                <a:latin typeface="Times New Roman" panose="02020603050405020304" pitchFamily="18" charset="0"/>
                <a:cs typeface="Times New Roman" panose="02020603050405020304" pitchFamily="18" charset="0"/>
              </a:rPr>
              <a:t>Absolute </a:t>
            </a:r>
            <a:r>
              <a:rPr lang="en-US" b="1" dirty="0" err="1">
                <a:latin typeface="Times New Roman" panose="02020603050405020304" pitchFamily="18" charset="0"/>
                <a:cs typeface="Times New Roman" panose="02020603050405020304" pitchFamily="18" charset="0"/>
              </a:rPr>
              <a:t>Xpath</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It is the direct way to find the element</a:t>
            </a:r>
          </a:p>
          <a:p>
            <a:pPr lvl="0"/>
            <a:r>
              <a:rPr lang="en-US" i="1" dirty="0">
                <a:latin typeface="Times New Roman" panose="02020603050405020304" pitchFamily="18" charset="0"/>
                <a:cs typeface="Times New Roman" panose="02020603050405020304" pitchFamily="18" charset="0"/>
              </a:rPr>
              <a:t>	For example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/html/body/div[1]/section/div[1]/div</a:t>
            </a:r>
            <a:endParaRPr lang="en-US"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Relative </a:t>
            </a:r>
            <a:r>
              <a:rPr lang="en-US" b="1" dirty="0" err="1">
                <a:latin typeface="Times New Roman" panose="02020603050405020304" pitchFamily="18" charset="0"/>
                <a:cs typeface="Times New Roman" panose="02020603050405020304" pitchFamily="18" charset="0"/>
              </a:rPr>
              <a:t>Xpath</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the path starts from the middle of the HTML DOM structure. It begins with the double forward slash (//), which means it can search the element anywhere at the webpage</a:t>
            </a:r>
            <a:r>
              <a:rPr lang="en-US" b="1"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p>
          <a:p>
            <a:pPr lvl="0"/>
            <a:r>
              <a:rPr lang="en-US" i="1" dirty="0">
                <a:latin typeface="Times New Roman" panose="02020603050405020304" pitchFamily="18" charset="0"/>
                <a:cs typeface="Times New Roman" panose="02020603050405020304" pitchFamily="18" charset="0"/>
              </a:rPr>
              <a:t>For example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//input[@id=‘q]</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56769D94-0361-4985-BE1E-3091A22AC15D}"/>
              </a:ext>
            </a:extLst>
          </p:cNvPr>
          <p:cNvSpPr>
            <a:spLocks noGrp="1"/>
          </p:cNvSpPr>
          <p:nvPr>
            <p:ph type="body" sz="quarter" idx="11"/>
          </p:nvPr>
        </p:nvSpPr>
        <p:spPr/>
        <p:txBody>
          <a:bodyPr/>
          <a:lstStyle/>
          <a:p>
            <a:endParaRPr lang="en-US"/>
          </a:p>
        </p:txBody>
      </p:sp>
      <p:pic>
        <p:nvPicPr>
          <p:cNvPr id="5" name="Picture 4" descr="Xpath google-Edureka">
            <a:extLst>
              <a:ext uri="{FF2B5EF4-FFF2-40B4-BE49-F238E27FC236}">
                <a16:creationId xmlns:a16="http://schemas.microsoft.com/office/drawing/2014/main" id="{48AAB35A-BDA7-48EB-8900-DB344E947D9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87795" y="2857218"/>
            <a:ext cx="5285105" cy="3041650"/>
          </a:xfrm>
          <a:prstGeom prst="rect">
            <a:avLst/>
          </a:prstGeom>
          <a:noFill/>
          <a:ln>
            <a:noFill/>
          </a:ln>
        </p:spPr>
      </p:pic>
    </p:spTree>
    <p:extLst>
      <p:ext uri="{BB962C8B-B14F-4D97-AF65-F5344CB8AC3E}">
        <p14:creationId xmlns:p14="http://schemas.microsoft.com/office/powerpoint/2010/main" val="238138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D339-4599-48D6-B47B-954FCF305768}"/>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Xpath</a:t>
            </a:r>
            <a:r>
              <a:rPr lang="en-US" dirty="0">
                <a:latin typeface="Times New Roman" panose="02020603050405020304" pitchFamily="18" charset="0"/>
                <a:cs typeface="Times New Roman" panose="02020603050405020304" pitchFamily="18" charset="0"/>
              </a:rPr>
              <a:t> Functions</a:t>
            </a:r>
          </a:p>
        </p:txBody>
      </p:sp>
      <p:sp>
        <p:nvSpPr>
          <p:cNvPr id="3" name="Text Placeholder 2">
            <a:extLst>
              <a:ext uri="{FF2B5EF4-FFF2-40B4-BE49-F238E27FC236}">
                <a16:creationId xmlns:a16="http://schemas.microsoft.com/office/drawing/2014/main" id="{4175AC37-067C-4E22-9A81-C4A44F5D7727}"/>
              </a:ext>
            </a:extLst>
          </p:cNvPr>
          <p:cNvSpPr>
            <a:spLocks noGrp="1"/>
          </p:cNvSpPr>
          <p:nvPr>
            <p:ph type="body" sz="quarter" idx="10"/>
          </p:nvPr>
        </p:nvSpPr>
        <p:spPr>
          <a:xfrm>
            <a:off x="364200" y="971186"/>
            <a:ext cx="8241918" cy="4549441"/>
          </a:xfrm>
        </p:spPr>
        <p:txBody>
          <a:bodyPr/>
          <a:lstStyle/>
          <a:p>
            <a:r>
              <a:rPr lang="en-US" b="1" dirty="0">
                <a:latin typeface="Times New Roman" panose="02020603050405020304" pitchFamily="18" charset="0"/>
                <a:cs typeface="Times New Roman" panose="02020603050405020304" pitchFamily="18" charset="0"/>
              </a:rPr>
              <a:t>XPath Functions</a:t>
            </a:r>
          </a:p>
          <a:p>
            <a:pPr lvl="1"/>
            <a:r>
              <a:rPr lang="en-US" sz="1600" dirty="0">
                <a:latin typeface="Times New Roman" panose="02020603050405020304" pitchFamily="18" charset="0"/>
                <a:cs typeface="Times New Roman" panose="02020603050405020304" pitchFamily="18" charset="0"/>
              </a:rPr>
              <a:t>contains()</a:t>
            </a:r>
          </a:p>
          <a:p>
            <a:pPr lvl="1"/>
            <a:r>
              <a:rPr lang="en-US" sz="1600" dirty="0">
                <a:latin typeface="Times New Roman" panose="02020603050405020304" pitchFamily="18" charset="0"/>
                <a:cs typeface="Times New Roman" panose="02020603050405020304" pitchFamily="18" charset="0"/>
              </a:rPr>
              <a:t>starts-with()</a:t>
            </a:r>
          </a:p>
          <a:p>
            <a:pPr lvl="1"/>
            <a:r>
              <a:rPr lang="en-US" sz="1600" dirty="0">
                <a:latin typeface="Times New Roman" panose="02020603050405020304" pitchFamily="18" charset="0"/>
                <a:cs typeface="Times New Roman" panose="02020603050405020304" pitchFamily="18" charset="0"/>
              </a:rPr>
              <a:t>text()</a:t>
            </a:r>
          </a:p>
          <a:p>
            <a:r>
              <a:rPr lang="en-US" b="1" i="1" dirty="0">
                <a:latin typeface="Times New Roman" panose="02020603050405020304" pitchFamily="18" charset="0"/>
                <a:cs typeface="Times New Roman" panose="02020603050405020304" pitchFamily="18" charset="0"/>
              </a:rPr>
              <a:t>contains():</a:t>
            </a:r>
          </a:p>
          <a:p>
            <a:r>
              <a:rPr lang="en-US" dirty="0">
                <a:latin typeface="Times New Roman" panose="02020603050405020304" pitchFamily="18" charset="0"/>
                <a:cs typeface="Times New Roman" panose="02020603050405020304" pitchFamily="18" charset="0"/>
              </a:rPr>
              <a:t>any attribute changes dynamically ,It can locate a web element with the available partial text. </a:t>
            </a:r>
          </a:p>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img</a:t>
            </a:r>
            <a:r>
              <a:rPr lang="en-US" b="1" dirty="0">
                <a:latin typeface="Times New Roman" panose="02020603050405020304" pitchFamily="18" charset="0"/>
                <a:cs typeface="Times New Roman" panose="02020603050405020304" pitchFamily="18" charset="0"/>
              </a:rPr>
              <a:t>[contains(@</a:t>
            </a:r>
            <a:r>
              <a:rPr lang="en-US" b="1" dirty="0" err="1">
                <a:latin typeface="Times New Roman" panose="02020603050405020304" pitchFamily="18" charset="0"/>
                <a:cs typeface="Times New Roman" panose="02020603050405020304" pitchFamily="18" charset="0"/>
              </a:rPr>
              <a:t>src</a:t>
            </a:r>
            <a:r>
              <a:rPr lang="en-US" b="1" dirty="0">
                <a:latin typeface="Times New Roman" panose="02020603050405020304" pitchFamily="18" charset="0"/>
                <a:cs typeface="Times New Roman" panose="02020603050405020304" pitchFamily="18" charset="0"/>
              </a:rPr>
              <a:t>,’content’)]</a:t>
            </a:r>
          </a:p>
          <a:p>
            <a:endParaRPr lang="en-US" dirty="0"/>
          </a:p>
        </p:txBody>
      </p:sp>
      <p:sp>
        <p:nvSpPr>
          <p:cNvPr id="4" name="Text Placeholder 3">
            <a:extLst>
              <a:ext uri="{FF2B5EF4-FFF2-40B4-BE49-F238E27FC236}">
                <a16:creationId xmlns:a16="http://schemas.microsoft.com/office/drawing/2014/main" id="{23189720-2C89-4632-9AF6-5A38DF95312A}"/>
              </a:ext>
            </a:extLst>
          </p:cNvPr>
          <p:cNvSpPr>
            <a:spLocks noGrp="1"/>
          </p:cNvSpPr>
          <p:nvPr>
            <p:ph type="body" sz="quarter" idx="11"/>
          </p:nvPr>
        </p:nvSpPr>
        <p:spPr/>
        <p:txBody>
          <a:bodyPr/>
          <a:lstStyle/>
          <a:p>
            <a:endParaRPr lang="en-US"/>
          </a:p>
        </p:txBody>
      </p:sp>
      <p:pic>
        <p:nvPicPr>
          <p:cNvPr id="5" name="Picture 4">
            <a:extLst>
              <a:ext uri="{FF2B5EF4-FFF2-40B4-BE49-F238E27FC236}">
                <a16:creationId xmlns:a16="http://schemas.microsoft.com/office/drawing/2014/main" id="{C5A916B8-C6F7-4DAF-8ECA-3BD3C05B2F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80705" y="3125199"/>
            <a:ext cx="5266690" cy="2761615"/>
          </a:xfrm>
          <a:prstGeom prst="rect">
            <a:avLst/>
          </a:prstGeom>
          <a:noFill/>
          <a:ln>
            <a:noFill/>
          </a:ln>
        </p:spPr>
      </p:pic>
    </p:spTree>
    <p:extLst>
      <p:ext uri="{BB962C8B-B14F-4D97-AF65-F5344CB8AC3E}">
        <p14:creationId xmlns:p14="http://schemas.microsoft.com/office/powerpoint/2010/main" val="3981559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47B7-3421-4191-9BA7-180F9DF0F862}"/>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Xpath</a:t>
            </a:r>
            <a:r>
              <a:rPr lang="en-US" dirty="0">
                <a:latin typeface="Times New Roman" panose="02020603050405020304" pitchFamily="18" charset="0"/>
                <a:cs typeface="Times New Roman" panose="02020603050405020304" pitchFamily="18" charset="0"/>
              </a:rPr>
              <a:t>…continued</a:t>
            </a:r>
          </a:p>
        </p:txBody>
      </p:sp>
      <p:sp>
        <p:nvSpPr>
          <p:cNvPr id="3" name="Text Placeholder 2">
            <a:extLst>
              <a:ext uri="{FF2B5EF4-FFF2-40B4-BE49-F238E27FC236}">
                <a16:creationId xmlns:a16="http://schemas.microsoft.com/office/drawing/2014/main" id="{280E4109-EC66-4480-A6B6-DE44F3982D0A}"/>
              </a:ext>
            </a:extLst>
          </p:cNvPr>
          <p:cNvSpPr>
            <a:spLocks noGrp="1"/>
          </p:cNvSpPr>
          <p:nvPr>
            <p:ph type="body" sz="quarter" idx="10"/>
          </p:nvPr>
        </p:nvSpPr>
        <p:spPr>
          <a:xfrm>
            <a:off x="363538" y="973082"/>
            <a:ext cx="8241918" cy="4549441"/>
          </a:xfrm>
        </p:spPr>
        <p:txBody>
          <a:bodyPr/>
          <a:lstStyle/>
          <a:p>
            <a:r>
              <a:rPr lang="en-US" i="1" dirty="0">
                <a:latin typeface="Times New Roman" panose="02020603050405020304" pitchFamily="18" charset="0"/>
                <a:cs typeface="Times New Roman" panose="02020603050405020304" pitchFamily="18" charset="0"/>
              </a:rPr>
              <a:t>starts-with():</a:t>
            </a:r>
            <a:endParaRPr lang="en-US"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match the starting text of the attribute to locate an element whose attribute has changed dynamically</a:t>
            </a:r>
          </a:p>
          <a:p>
            <a:r>
              <a:rPr lang="en-US" dirty="0">
                <a:latin typeface="Times New Roman" panose="02020603050405020304" pitchFamily="18" charset="0"/>
                <a:cs typeface="Times New Roman" panose="02020603050405020304" pitchFamily="18" charset="0"/>
              </a:rPr>
              <a:t>Example XPath query :</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[starts-with(@</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,'https')]</a:t>
            </a:r>
          </a:p>
          <a:p>
            <a:endParaRPr lang="en-US" dirty="0"/>
          </a:p>
        </p:txBody>
      </p:sp>
      <p:sp>
        <p:nvSpPr>
          <p:cNvPr id="4" name="Text Placeholder 3">
            <a:extLst>
              <a:ext uri="{FF2B5EF4-FFF2-40B4-BE49-F238E27FC236}">
                <a16:creationId xmlns:a16="http://schemas.microsoft.com/office/drawing/2014/main" id="{F36030B1-8984-4DBE-B6C0-6AEF17EA5EA0}"/>
              </a:ext>
            </a:extLst>
          </p:cNvPr>
          <p:cNvSpPr>
            <a:spLocks noGrp="1"/>
          </p:cNvSpPr>
          <p:nvPr>
            <p:ph type="body" sz="quarter" idx="11"/>
          </p:nvPr>
        </p:nvSpPr>
        <p:spPr/>
        <p:txBody>
          <a:bodyPr/>
          <a:lstStyle/>
          <a:p>
            <a:endParaRPr lang="en-US"/>
          </a:p>
        </p:txBody>
      </p:sp>
      <p:pic>
        <p:nvPicPr>
          <p:cNvPr id="5" name="Picture 4">
            <a:extLst>
              <a:ext uri="{FF2B5EF4-FFF2-40B4-BE49-F238E27FC236}">
                <a16:creationId xmlns:a16="http://schemas.microsoft.com/office/drawing/2014/main" id="{59E18ADA-8FF3-4786-B6F1-FBD85E059DF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20351" y="2516656"/>
            <a:ext cx="5285105" cy="2797810"/>
          </a:xfrm>
          <a:prstGeom prst="rect">
            <a:avLst/>
          </a:prstGeom>
          <a:noFill/>
          <a:ln>
            <a:noFill/>
          </a:ln>
        </p:spPr>
      </p:pic>
    </p:spTree>
    <p:extLst>
      <p:ext uri="{BB962C8B-B14F-4D97-AF65-F5344CB8AC3E}">
        <p14:creationId xmlns:p14="http://schemas.microsoft.com/office/powerpoint/2010/main" val="1012023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5F2B-9ACD-421B-90EA-CE230BD1B0F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Xpath</a:t>
            </a:r>
            <a:r>
              <a:rPr lang="en-US" dirty="0">
                <a:latin typeface="Times New Roman" panose="02020603050405020304" pitchFamily="18" charset="0"/>
                <a:cs typeface="Times New Roman" panose="02020603050405020304" pitchFamily="18" charset="0"/>
              </a:rPr>
              <a:t>…continued</a:t>
            </a:r>
            <a:endParaRPr lang="en-US" b="1" dirty="0"/>
          </a:p>
        </p:txBody>
      </p:sp>
      <p:sp>
        <p:nvSpPr>
          <p:cNvPr id="3" name="Text Placeholder 2">
            <a:extLst>
              <a:ext uri="{FF2B5EF4-FFF2-40B4-BE49-F238E27FC236}">
                <a16:creationId xmlns:a16="http://schemas.microsoft.com/office/drawing/2014/main" id="{06565EDA-4928-4784-BC70-E39510DAFD4B}"/>
              </a:ext>
            </a:extLst>
          </p:cNvPr>
          <p:cNvSpPr>
            <a:spLocks noGrp="1"/>
          </p:cNvSpPr>
          <p:nvPr>
            <p:ph type="body" sz="quarter" idx="10"/>
          </p:nvPr>
        </p:nvSpPr>
        <p:spPr>
          <a:xfrm>
            <a:off x="363538" y="838055"/>
            <a:ext cx="8241918" cy="4549441"/>
          </a:xfrm>
        </p:spPr>
        <p:txBody>
          <a:bodyPr/>
          <a:lstStyle/>
          <a:p>
            <a:pPr lvl="0"/>
            <a:r>
              <a:rPr lang="en-US" i="1" dirty="0">
                <a:latin typeface="Times New Roman" panose="02020603050405020304" pitchFamily="18" charset="0"/>
                <a:cs typeface="Times New Roman" panose="02020603050405020304" pitchFamily="18" charset="0"/>
              </a:rPr>
              <a:t>text():</a:t>
            </a:r>
            <a:endParaRPr lang="en-US"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expression is used with the text function to locate an element with exact text.</a:t>
            </a:r>
          </a:p>
          <a:p>
            <a:r>
              <a:rPr lang="en-US" dirty="0">
                <a:latin typeface="Times New Roman" panose="02020603050405020304" pitchFamily="18" charset="0"/>
                <a:cs typeface="Times New Roman" panose="02020603050405020304" pitchFamily="18" charset="0"/>
              </a:rPr>
              <a:t>Example : //*[text()='Search Google or type a URL']</a:t>
            </a:r>
          </a:p>
          <a:p>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asterisk(*)</a:t>
            </a:r>
            <a:r>
              <a:rPr lang="en-US" dirty="0">
                <a:latin typeface="Times New Roman" panose="02020603050405020304" pitchFamily="18" charset="0"/>
                <a:cs typeface="Times New Roman" panose="02020603050405020304" pitchFamily="18" charset="0"/>
              </a:rPr>
              <a:t> implies any tag with the same value</a:t>
            </a:r>
          </a:p>
          <a:p>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195C03E-4B9B-4088-B654-990E529762CB}"/>
              </a:ext>
            </a:extLst>
          </p:cNvPr>
          <p:cNvSpPr>
            <a:spLocks noGrp="1"/>
          </p:cNvSpPr>
          <p:nvPr>
            <p:ph type="body" sz="quarter" idx="11"/>
          </p:nvPr>
        </p:nvSpPr>
        <p:spPr/>
        <p:txBody>
          <a:bodyPr/>
          <a:lstStyle/>
          <a:p>
            <a:endParaRPr lang="en-US"/>
          </a:p>
        </p:txBody>
      </p:sp>
      <p:pic>
        <p:nvPicPr>
          <p:cNvPr id="5" name="Picture 4">
            <a:extLst>
              <a:ext uri="{FF2B5EF4-FFF2-40B4-BE49-F238E27FC236}">
                <a16:creationId xmlns:a16="http://schemas.microsoft.com/office/drawing/2014/main" id="{DFF1EA90-97F2-473D-8CC8-5610818B2F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08286" y="2710104"/>
            <a:ext cx="5297170" cy="2780030"/>
          </a:xfrm>
          <a:prstGeom prst="rect">
            <a:avLst/>
          </a:prstGeom>
          <a:noFill/>
          <a:ln>
            <a:noFill/>
          </a:ln>
        </p:spPr>
      </p:pic>
    </p:spTree>
    <p:extLst>
      <p:ext uri="{BB962C8B-B14F-4D97-AF65-F5344CB8AC3E}">
        <p14:creationId xmlns:p14="http://schemas.microsoft.com/office/powerpoint/2010/main" val="2227674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EF8D-3BCD-4A8B-A384-355CDDC7D1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Browser Actions </a:t>
            </a:r>
          </a:p>
        </p:txBody>
      </p:sp>
      <p:sp>
        <p:nvSpPr>
          <p:cNvPr id="3" name="Text Placeholder 2">
            <a:extLst>
              <a:ext uri="{FF2B5EF4-FFF2-40B4-BE49-F238E27FC236}">
                <a16:creationId xmlns:a16="http://schemas.microsoft.com/office/drawing/2014/main" id="{F393680A-F857-4917-8A2A-EF8606E9A57A}"/>
              </a:ext>
            </a:extLst>
          </p:cNvPr>
          <p:cNvSpPr>
            <a:spLocks noGrp="1"/>
          </p:cNvSpPr>
          <p:nvPr>
            <p:ph type="body" sz="quarter" idx="10"/>
          </p:nvPr>
        </p:nvSpPr>
        <p:spPr>
          <a:xfrm>
            <a:off x="364200" y="906011"/>
            <a:ext cx="8241918" cy="5378751"/>
          </a:xfrm>
        </p:spPr>
        <p:txBody>
          <a:bodyPr/>
          <a:lstStyle/>
          <a:p>
            <a:r>
              <a:rPr lang="en-US" sz="1300" dirty="0">
                <a:latin typeface="Times New Roman" panose="02020603050405020304" pitchFamily="18" charset="0"/>
                <a:cs typeface="Times New Roman" panose="02020603050405020304" pitchFamily="18" charset="0"/>
              </a:rPr>
              <a:t>Launch the web Browser </a:t>
            </a:r>
          </a:p>
          <a:p>
            <a:r>
              <a:rPr lang="en-US" sz="1300" dirty="0">
                <a:latin typeface="Times New Roman" panose="02020603050405020304" pitchFamily="18" charset="0"/>
                <a:cs typeface="Times New Roman" panose="02020603050405020304" pitchFamily="18" charset="0"/>
              </a:rPr>
              <a:t>Load the URL </a:t>
            </a:r>
          </a:p>
          <a:p>
            <a:r>
              <a:rPr lang="en-US" sz="1300" dirty="0">
                <a:latin typeface="Times New Roman" panose="02020603050405020304" pitchFamily="18" charset="0"/>
                <a:cs typeface="Times New Roman" panose="02020603050405020304" pitchFamily="18" charset="0"/>
              </a:rPr>
              <a:t>Get the Page Title </a:t>
            </a:r>
          </a:p>
          <a:p>
            <a:r>
              <a:rPr lang="en-US" sz="1300" dirty="0">
                <a:latin typeface="Times New Roman" panose="02020603050405020304" pitchFamily="18" charset="0"/>
                <a:cs typeface="Times New Roman" panose="02020603050405020304" pitchFamily="18" charset="0"/>
              </a:rPr>
              <a:t>Get the Current Page URL</a:t>
            </a:r>
          </a:p>
          <a:p>
            <a:r>
              <a:rPr lang="en-US" sz="1300" dirty="0">
                <a:latin typeface="Times New Roman" panose="02020603050405020304" pitchFamily="18" charset="0"/>
                <a:cs typeface="Times New Roman" panose="02020603050405020304" pitchFamily="18" charset="0"/>
              </a:rPr>
              <a:t>Get the web page source code</a:t>
            </a:r>
          </a:p>
          <a:p>
            <a:r>
              <a:rPr lang="en-US" sz="1300" dirty="0">
                <a:latin typeface="Times New Roman" panose="02020603050405020304" pitchFamily="18" charset="0"/>
                <a:cs typeface="Times New Roman" panose="02020603050405020304" pitchFamily="18" charset="0"/>
              </a:rPr>
              <a:t>Close the current window </a:t>
            </a:r>
          </a:p>
          <a:p>
            <a:r>
              <a:rPr lang="en-US" sz="1300" dirty="0">
                <a:latin typeface="Times New Roman" panose="02020603050405020304" pitchFamily="18" charset="0"/>
                <a:cs typeface="Times New Roman" panose="02020603050405020304" pitchFamily="18" charset="0"/>
              </a:rPr>
              <a:t>Close the all windows </a:t>
            </a:r>
          </a:p>
        </p:txBody>
      </p:sp>
      <p:sp>
        <p:nvSpPr>
          <p:cNvPr id="4" name="Text Placeholder 3">
            <a:extLst>
              <a:ext uri="{FF2B5EF4-FFF2-40B4-BE49-F238E27FC236}">
                <a16:creationId xmlns:a16="http://schemas.microsoft.com/office/drawing/2014/main" id="{D6E7D991-D8AB-44F0-948F-2CD43F5A972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2605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043DEA-EC13-4381-AD8F-11F35024BAD0}"/>
              </a:ext>
            </a:extLst>
          </p:cNvPr>
          <p:cNvSpPr>
            <a:spLocks noGrp="1"/>
          </p:cNvSpPr>
          <p:nvPr>
            <p:ph type="title"/>
          </p:nvPr>
        </p:nvSpPr>
        <p:spPr>
          <a:xfrm>
            <a:off x="364201" y="582386"/>
            <a:ext cx="8241917" cy="465418"/>
          </a:xfrm>
        </p:spPr>
        <p:txBody>
          <a:bodyPr/>
          <a:lstStyle/>
          <a:p>
            <a:r>
              <a:rPr lang="en-US" dirty="0">
                <a:latin typeface="Times New Roman" panose="02020603050405020304" pitchFamily="18" charset="0"/>
                <a:cs typeface="Times New Roman" panose="02020603050405020304" pitchFamily="18" charset="0"/>
              </a:rPr>
              <a:t>Context</a:t>
            </a:r>
          </a:p>
        </p:txBody>
      </p:sp>
      <p:sp>
        <p:nvSpPr>
          <p:cNvPr id="5" name="Text Placeholder 4">
            <a:extLst>
              <a:ext uri="{FF2B5EF4-FFF2-40B4-BE49-F238E27FC236}">
                <a16:creationId xmlns:a16="http://schemas.microsoft.com/office/drawing/2014/main" id="{3F5A5E92-53B5-4E59-AC67-AD9376DD9313}"/>
              </a:ext>
            </a:extLst>
          </p:cNvPr>
          <p:cNvSpPr>
            <a:spLocks noGrp="1"/>
          </p:cNvSpPr>
          <p:nvPr>
            <p:ph type="body" sz="quarter" idx="10"/>
          </p:nvPr>
        </p:nvSpPr>
        <p:spPr>
          <a:xfrm>
            <a:off x="364200" y="1275127"/>
            <a:ext cx="8241918" cy="4483989"/>
          </a:xfrm>
        </p:spPr>
        <p:txBody>
          <a:bodyPr/>
          <a:lstStyle/>
          <a:p>
            <a:pPr marL="285750" indent="-285750">
              <a:lnSpc>
                <a:spcPts val="102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 to test automation</a:t>
            </a:r>
          </a:p>
          <a:p>
            <a:pPr marL="285750" indent="-285750">
              <a:lnSpc>
                <a:spcPts val="102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 Elements</a:t>
            </a:r>
          </a:p>
          <a:p>
            <a:pPr marL="285750" indent="-285750">
              <a:lnSpc>
                <a:spcPts val="102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Operations Performed on the Web Elements</a:t>
            </a:r>
          </a:p>
          <a:p>
            <a:pPr marL="285750" indent="-285750">
              <a:lnSpc>
                <a:spcPts val="102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Locate Web Elements</a:t>
            </a:r>
          </a:p>
          <a:p>
            <a:pPr marL="285750" indent="-285750">
              <a:lnSpc>
                <a:spcPts val="102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Browser Actions </a:t>
            </a:r>
          </a:p>
          <a:p>
            <a:pPr marL="285750" indent="-285750">
              <a:lnSpc>
                <a:spcPts val="102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Navigation Actions </a:t>
            </a:r>
          </a:p>
          <a:p>
            <a:pPr marL="285750" indent="-285750">
              <a:lnSpc>
                <a:spcPts val="102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WebElement</a:t>
            </a:r>
            <a:r>
              <a:rPr lang="en-US" dirty="0">
                <a:latin typeface="Times New Roman" panose="02020603050405020304" pitchFamily="18" charset="0"/>
                <a:cs typeface="Times New Roman" panose="02020603050405020304" pitchFamily="18" charset="0"/>
              </a:rPr>
              <a:t> Actions </a:t>
            </a:r>
          </a:p>
          <a:p>
            <a:pPr marL="285750" indent="-285750">
              <a:lnSpc>
                <a:spcPts val="102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Automation Testing Tool : Selenium</a:t>
            </a:r>
          </a:p>
          <a:p>
            <a:pPr marL="285750" indent="-285750">
              <a:lnSpc>
                <a:spcPts val="102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Selenium can do</a:t>
            </a:r>
          </a:p>
          <a:p>
            <a:pPr marL="285750" indent="-285750">
              <a:lnSpc>
                <a:spcPts val="102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Selenium WebDriver</a:t>
            </a:r>
          </a:p>
          <a:p>
            <a:pPr marL="285750" indent="-285750">
              <a:lnSpc>
                <a:spcPts val="102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 to use Selenium WebDriver</a:t>
            </a:r>
          </a:p>
          <a:p>
            <a:pPr marL="285750" indent="-285750">
              <a:lnSpc>
                <a:spcPts val="102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Demo: Verify page title</a:t>
            </a:r>
          </a:p>
          <a:p>
            <a:endParaRPr lang="en-US"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16D34AD9-EABF-4C4F-BD14-2055A035694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8012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3D3A-CFB2-4BE7-80DA-BB18C098285B}"/>
              </a:ext>
            </a:extLst>
          </p:cNvPr>
          <p:cNvSpPr>
            <a:spLocks noGrp="1"/>
          </p:cNvSpPr>
          <p:nvPr>
            <p:ph type="title"/>
          </p:nvPr>
        </p:nvSpPr>
        <p:spPr>
          <a:xfrm>
            <a:off x="363538" y="481434"/>
            <a:ext cx="8241917" cy="465418"/>
          </a:xfrm>
        </p:spPr>
        <p:txBody>
          <a:bodyPr/>
          <a:lstStyle/>
          <a:p>
            <a:r>
              <a:rPr lang="en-US" dirty="0">
                <a:latin typeface="Times New Roman" panose="02020603050405020304" pitchFamily="18" charset="0"/>
                <a:cs typeface="Times New Roman" panose="02020603050405020304" pitchFamily="18" charset="0"/>
              </a:rPr>
              <a:t>Navigation Actions </a:t>
            </a:r>
          </a:p>
        </p:txBody>
      </p:sp>
      <p:sp>
        <p:nvSpPr>
          <p:cNvPr id="3" name="Text Placeholder 2">
            <a:extLst>
              <a:ext uri="{FF2B5EF4-FFF2-40B4-BE49-F238E27FC236}">
                <a16:creationId xmlns:a16="http://schemas.microsoft.com/office/drawing/2014/main" id="{C57DBB86-8C6B-426B-9EF7-CEE3C71EC280}"/>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Load web page </a:t>
            </a:r>
          </a:p>
          <a:p>
            <a:r>
              <a:rPr lang="en-US" dirty="0">
                <a:latin typeface="Times New Roman" panose="02020603050405020304" pitchFamily="18" charset="0"/>
                <a:cs typeface="Times New Roman" panose="02020603050405020304" pitchFamily="18" charset="0"/>
              </a:rPr>
              <a:t>Move forward </a:t>
            </a:r>
          </a:p>
          <a:p>
            <a:r>
              <a:rPr lang="en-US" dirty="0">
                <a:latin typeface="Times New Roman" panose="02020603050405020304" pitchFamily="18" charset="0"/>
                <a:cs typeface="Times New Roman" panose="02020603050405020304" pitchFamily="18" charset="0"/>
              </a:rPr>
              <a:t>Move back </a:t>
            </a:r>
          </a:p>
          <a:p>
            <a:r>
              <a:rPr lang="en-US" dirty="0">
                <a:latin typeface="Times New Roman" panose="02020603050405020304" pitchFamily="18" charset="0"/>
                <a:cs typeface="Times New Roman" panose="02020603050405020304" pitchFamily="18" charset="0"/>
              </a:rPr>
              <a:t>Page Refresh </a:t>
            </a:r>
          </a:p>
        </p:txBody>
      </p:sp>
      <p:sp>
        <p:nvSpPr>
          <p:cNvPr id="4" name="Text Placeholder 3">
            <a:extLst>
              <a:ext uri="{FF2B5EF4-FFF2-40B4-BE49-F238E27FC236}">
                <a16:creationId xmlns:a16="http://schemas.microsoft.com/office/drawing/2014/main" id="{B202B32F-4F15-437F-AAAC-008F5974D89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98423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EF8D-3BCD-4A8B-A384-355CDDC7D1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Browser Actions </a:t>
            </a:r>
          </a:p>
        </p:txBody>
      </p:sp>
      <p:sp>
        <p:nvSpPr>
          <p:cNvPr id="3" name="Text Placeholder 2">
            <a:extLst>
              <a:ext uri="{FF2B5EF4-FFF2-40B4-BE49-F238E27FC236}">
                <a16:creationId xmlns:a16="http://schemas.microsoft.com/office/drawing/2014/main" id="{F393680A-F857-4917-8A2A-EF8606E9A57A}"/>
              </a:ext>
            </a:extLst>
          </p:cNvPr>
          <p:cNvSpPr>
            <a:spLocks noGrp="1"/>
          </p:cNvSpPr>
          <p:nvPr>
            <p:ph type="body" sz="quarter" idx="10"/>
          </p:nvPr>
        </p:nvSpPr>
        <p:spPr>
          <a:xfrm>
            <a:off x="364200" y="906011"/>
            <a:ext cx="8241918" cy="5378751"/>
          </a:xfrm>
        </p:spPr>
        <p:txBody>
          <a:bodyPr/>
          <a:lstStyle/>
          <a:p>
            <a:r>
              <a:rPr lang="en-US" sz="1300" dirty="0">
                <a:latin typeface="Times New Roman" panose="02020603050405020304" pitchFamily="18" charset="0"/>
                <a:cs typeface="Times New Roman" panose="02020603050405020304" pitchFamily="18" charset="0"/>
              </a:rPr>
              <a:t>Clear the test </a:t>
            </a:r>
          </a:p>
          <a:p>
            <a:r>
              <a:rPr lang="en-US" sz="1300" dirty="0">
                <a:latin typeface="Times New Roman" panose="02020603050405020304" pitchFamily="18" charset="0"/>
                <a:cs typeface="Times New Roman" panose="02020603050405020304" pitchFamily="18" charset="0"/>
              </a:rPr>
              <a:t>Click on Element </a:t>
            </a:r>
          </a:p>
          <a:p>
            <a:r>
              <a:rPr lang="en-US" sz="1300" dirty="0">
                <a:latin typeface="Times New Roman" panose="02020603050405020304" pitchFamily="18" charset="0"/>
                <a:cs typeface="Times New Roman" panose="02020603050405020304" pitchFamily="18" charset="0"/>
              </a:rPr>
              <a:t>Set text </a:t>
            </a:r>
          </a:p>
          <a:p>
            <a:r>
              <a:rPr lang="en-US" sz="1300" dirty="0">
                <a:latin typeface="Times New Roman" panose="02020603050405020304" pitchFamily="18" charset="0"/>
                <a:cs typeface="Times New Roman" panose="02020603050405020304" pitchFamily="18" charset="0"/>
              </a:rPr>
              <a:t>Check Element is Displayed </a:t>
            </a:r>
          </a:p>
          <a:p>
            <a:r>
              <a:rPr lang="en-US" sz="1300" dirty="0">
                <a:latin typeface="Times New Roman" panose="02020603050405020304" pitchFamily="18" charset="0"/>
                <a:cs typeface="Times New Roman" panose="02020603050405020304" pitchFamily="18" charset="0"/>
              </a:rPr>
              <a:t>Element Enabled or not </a:t>
            </a:r>
          </a:p>
          <a:p>
            <a:r>
              <a:rPr lang="en-US" sz="1300" dirty="0">
                <a:latin typeface="Times New Roman" panose="02020603050405020304" pitchFamily="18" charset="0"/>
                <a:cs typeface="Times New Roman" panose="02020603050405020304" pitchFamily="18" charset="0"/>
              </a:rPr>
              <a:t>Element Selected or not </a:t>
            </a:r>
          </a:p>
          <a:p>
            <a:r>
              <a:rPr lang="en-US" sz="1300" dirty="0">
                <a:latin typeface="Times New Roman" panose="02020603050405020304" pitchFamily="18" charset="0"/>
                <a:cs typeface="Times New Roman" panose="02020603050405020304" pitchFamily="18" charset="0"/>
              </a:rPr>
              <a:t>Click on Submit</a:t>
            </a:r>
          </a:p>
          <a:p>
            <a:r>
              <a:rPr lang="en-US" sz="1300" dirty="0">
                <a:latin typeface="Times New Roman" panose="02020603050405020304" pitchFamily="18" charset="0"/>
                <a:cs typeface="Times New Roman" panose="02020603050405020304" pitchFamily="18" charset="0"/>
              </a:rPr>
              <a:t>Get Text </a:t>
            </a:r>
          </a:p>
          <a:p>
            <a:r>
              <a:rPr lang="en-US" sz="1300" dirty="0">
                <a:latin typeface="Times New Roman" panose="02020603050405020304" pitchFamily="18" charset="0"/>
                <a:cs typeface="Times New Roman" panose="02020603050405020304" pitchFamily="18" charset="0"/>
              </a:rPr>
              <a:t>Get tag name</a:t>
            </a:r>
          </a:p>
          <a:p>
            <a:r>
              <a:rPr lang="en-US" sz="1300" dirty="0">
                <a:latin typeface="Times New Roman" panose="02020603050405020304" pitchFamily="18" charset="0"/>
                <a:cs typeface="Times New Roman" panose="02020603050405020304" pitchFamily="18" charset="0"/>
              </a:rPr>
              <a:t>Get Size </a:t>
            </a:r>
          </a:p>
          <a:p>
            <a:r>
              <a:rPr lang="en-US" sz="1300" dirty="0">
                <a:latin typeface="Times New Roman" panose="02020603050405020304" pitchFamily="18" charset="0"/>
                <a:cs typeface="Times New Roman" panose="02020603050405020304" pitchFamily="18" charset="0"/>
              </a:rPr>
              <a:t>Get location </a:t>
            </a:r>
          </a:p>
        </p:txBody>
      </p:sp>
      <p:sp>
        <p:nvSpPr>
          <p:cNvPr id="4" name="Text Placeholder 3">
            <a:extLst>
              <a:ext uri="{FF2B5EF4-FFF2-40B4-BE49-F238E27FC236}">
                <a16:creationId xmlns:a16="http://schemas.microsoft.com/office/drawing/2014/main" id="{D6E7D991-D8AB-44F0-948F-2CD43F5A972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86371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ED913A-35D6-40D6-B057-804A20ED922D}"/>
              </a:ext>
            </a:extLst>
          </p:cNvPr>
          <p:cNvSpPr>
            <a:spLocks noGrp="1"/>
          </p:cNvSpPr>
          <p:nvPr>
            <p:ph type="ctrTitle"/>
          </p:nvPr>
        </p:nvSpPr>
        <p:spPr/>
        <p:txBody>
          <a:bodyPr/>
          <a:lstStyle/>
          <a:p>
            <a:pPr algn="ctr"/>
            <a:r>
              <a:rPr lang="en-US"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4006663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3D3A-CFB2-4BE7-80DA-BB18C098285B}"/>
              </a:ext>
            </a:extLst>
          </p:cNvPr>
          <p:cNvSpPr>
            <a:spLocks noGrp="1"/>
          </p:cNvSpPr>
          <p:nvPr>
            <p:ph type="title"/>
          </p:nvPr>
        </p:nvSpPr>
        <p:spPr>
          <a:xfrm>
            <a:off x="363538" y="481434"/>
            <a:ext cx="8241917" cy="465418"/>
          </a:xfrm>
        </p:spPr>
        <p:txBody>
          <a:bodyPr/>
          <a:lstStyle/>
          <a:p>
            <a:r>
              <a:rPr lang="en-US" dirty="0">
                <a:latin typeface="Times New Roman" panose="02020603050405020304" pitchFamily="18" charset="0"/>
                <a:cs typeface="Times New Roman" panose="02020603050405020304" pitchFamily="18" charset="0"/>
              </a:rPr>
              <a:t>Navigation Actions </a:t>
            </a:r>
          </a:p>
        </p:txBody>
      </p:sp>
      <p:sp>
        <p:nvSpPr>
          <p:cNvPr id="3" name="Text Placeholder 2">
            <a:extLst>
              <a:ext uri="{FF2B5EF4-FFF2-40B4-BE49-F238E27FC236}">
                <a16:creationId xmlns:a16="http://schemas.microsoft.com/office/drawing/2014/main" id="{C57DBB86-8C6B-426B-9EF7-CEE3C71EC280}"/>
              </a:ext>
            </a:extLst>
          </p:cNvPr>
          <p:cNvSpPr>
            <a:spLocks noGrp="1"/>
          </p:cNvSpPr>
          <p:nvPr>
            <p:ph type="body" sz="quarter" idx="10"/>
          </p:nvPr>
        </p:nvSpPr>
        <p:spPr/>
        <p:txBody>
          <a:bodyPr/>
          <a:lstStyle/>
          <a:p>
            <a:r>
              <a:rPr lang="en-US" sz="1400" b="1" dirty="0">
                <a:latin typeface="Times New Roman" panose="02020603050405020304" pitchFamily="18" charset="0"/>
                <a:cs typeface="Times New Roman" panose="02020603050405020304" pitchFamily="18" charset="0"/>
              </a:rPr>
              <a:t>to(String arg0) </a:t>
            </a:r>
            <a:r>
              <a:rPr lang="en-US" sz="1400" dirty="0">
                <a:latin typeface="Times New Roman" panose="02020603050405020304" pitchFamily="18" charset="0"/>
                <a:cs typeface="Times New Roman" panose="02020603050405020304" pitchFamily="18" charset="0"/>
              </a:rPr>
              <a:t>: void – This method Loads a new web page in the current browser window. It accepts a String parameter and returns nothing.</a:t>
            </a:r>
          </a:p>
          <a:p>
            <a:r>
              <a:rPr lang="en-US" sz="1400" dirty="0">
                <a:latin typeface="Times New Roman" panose="02020603050405020304" pitchFamily="18" charset="0"/>
                <a:cs typeface="Times New Roman" panose="02020603050405020304" pitchFamily="18" charset="0"/>
              </a:rPr>
              <a:t>Command – </a:t>
            </a:r>
            <a:r>
              <a:rPr lang="en-US" sz="1400" dirty="0" err="1">
                <a:latin typeface="Times New Roman" panose="02020603050405020304" pitchFamily="18" charset="0"/>
                <a:cs typeface="Times New Roman" panose="02020603050405020304" pitchFamily="18" charset="0"/>
              </a:rPr>
              <a:t>driver.navigate</a:t>
            </a:r>
            <a:r>
              <a:rPr lang="en-US" sz="1400" dirty="0">
                <a:latin typeface="Times New Roman" panose="02020603050405020304" pitchFamily="18" charset="0"/>
                <a:cs typeface="Times New Roman" panose="02020603050405020304" pitchFamily="18" charset="0"/>
              </a:rPr>
              <a:t>().to(</a:t>
            </a:r>
            <a:r>
              <a:rPr lang="en-US" sz="1400" dirty="0" err="1">
                <a:latin typeface="Times New Roman" panose="02020603050405020304" pitchFamily="18" charset="0"/>
                <a:cs typeface="Times New Roman" panose="02020603050405020304" pitchFamily="18" charset="0"/>
              </a:rPr>
              <a:t>appUrl</a:t>
            </a:r>
            <a:r>
              <a:rPr lang="en-US" sz="1400" dirty="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forward() : </a:t>
            </a:r>
            <a:r>
              <a:rPr lang="en-US" sz="1400" dirty="0">
                <a:latin typeface="Times New Roman" panose="02020603050405020304" pitchFamily="18" charset="0"/>
                <a:cs typeface="Times New Roman" panose="02020603050405020304" pitchFamily="18" charset="0"/>
              </a:rPr>
              <a:t>void – This method does the same operation as clicking on the Forward Button of any browser. It neither accepts nor returns anything.</a:t>
            </a:r>
          </a:p>
          <a:p>
            <a:r>
              <a:rPr lang="en-US" sz="1400" dirty="0">
                <a:latin typeface="Times New Roman" panose="02020603050405020304" pitchFamily="18" charset="0"/>
                <a:cs typeface="Times New Roman" panose="02020603050405020304" pitchFamily="18" charset="0"/>
              </a:rPr>
              <a:t>Command – </a:t>
            </a:r>
            <a:r>
              <a:rPr lang="en-US" sz="1400" dirty="0" err="1">
                <a:latin typeface="Times New Roman" panose="02020603050405020304" pitchFamily="18" charset="0"/>
                <a:cs typeface="Times New Roman" panose="02020603050405020304" pitchFamily="18" charset="0"/>
              </a:rPr>
              <a:t>driver.navigate</a:t>
            </a:r>
            <a:r>
              <a:rPr lang="en-US" sz="1400" dirty="0">
                <a:latin typeface="Times New Roman" panose="02020603050405020304" pitchFamily="18" charset="0"/>
                <a:cs typeface="Times New Roman" panose="02020603050405020304" pitchFamily="18" charset="0"/>
              </a:rPr>
              <a:t>().forward(); </a:t>
            </a:r>
          </a:p>
          <a:p>
            <a:r>
              <a:rPr lang="en-US" sz="1400" b="1" dirty="0">
                <a:latin typeface="Times New Roman" panose="02020603050405020304" pitchFamily="18" charset="0"/>
                <a:cs typeface="Times New Roman" panose="02020603050405020304" pitchFamily="18" charset="0"/>
              </a:rPr>
              <a:t>back() </a:t>
            </a:r>
            <a:r>
              <a:rPr lang="en-US" sz="1400" dirty="0">
                <a:latin typeface="Times New Roman" panose="02020603050405020304" pitchFamily="18" charset="0"/>
                <a:cs typeface="Times New Roman" panose="02020603050405020304" pitchFamily="18" charset="0"/>
              </a:rPr>
              <a:t>: void – This method does the same operation as clicking on the Back Button of any browser. It neither accepts nor returns anything.</a:t>
            </a:r>
          </a:p>
          <a:p>
            <a:r>
              <a:rPr lang="en-US" sz="1400" dirty="0">
                <a:latin typeface="Times New Roman" panose="02020603050405020304" pitchFamily="18" charset="0"/>
                <a:cs typeface="Times New Roman" panose="02020603050405020304" pitchFamily="18" charset="0"/>
              </a:rPr>
              <a:t>Command – </a:t>
            </a:r>
            <a:r>
              <a:rPr lang="en-US" sz="1400" dirty="0" err="1">
                <a:latin typeface="Times New Roman" panose="02020603050405020304" pitchFamily="18" charset="0"/>
                <a:cs typeface="Times New Roman" panose="02020603050405020304" pitchFamily="18" charset="0"/>
              </a:rPr>
              <a:t>driver.navigate</a:t>
            </a:r>
            <a:r>
              <a:rPr lang="en-US" sz="1400" dirty="0">
                <a:latin typeface="Times New Roman" panose="02020603050405020304" pitchFamily="18" charset="0"/>
                <a:cs typeface="Times New Roman" panose="02020603050405020304" pitchFamily="18" charset="0"/>
              </a:rPr>
              <a:t>().back();</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refresh() </a:t>
            </a:r>
            <a:r>
              <a:rPr lang="en-US" sz="1400" dirty="0">
                <a:latin typeface="Times New Roman" panose="02020603050405020304" pitchFamily="18" charset="0"/>
                <a:cs typeface="Times New Roman" panose="02020603050405020304" pitchFamily="18" charset="0"/>
              </a:rPr>
              <a:t>: void – This method Refresh the current page. It neither accepts nor returns anything.</a:t>
            </a:r>
          </a:p>
          <a:p>
            <a:r>
              <a:rPr lang="en-US" sz="1400" dirty="0">
                <a:latin typeface="Times New Roman" panose="02020603050405020304" pitchFamily="18" charset="0"/>
                <a:cs typeface="Times New Roman" panose="02020603050405020304" pitchFamily="18" charset="0"/>
              </a:rPr>
              <a:t>Command – </a:t>
            </a:r>
            <a:r>
              <a:rPr lang="en-US" sz="1400" dirty="0" err="1">
                <a:latin typeface="Times New Roman" panose="02020603050405020304" pitchFamily="18" charset="0"/>
                <a:cs typeface="Times New Roman" panose="02020603050405020304" pitchFamily="18" charset="0"/>
              </a:rPr>
              <a:t>driver.navigate</a:t>
            </a:r>
            <a:r>
              <a:rPr lang="en-US" sz="1400" dirty="0">
                <a:latin typeface="Times New Roman" panose="02020603050405020304" pitchFamily="18" charset="0"/>
                <a:cs typeface="Times New Roman" panose="02020603050405020304" pitchFamily="18" charset="0"/>
              </a:rPr>
              <a:t>().refresh();</a:t>
            </a:r>
          </a:p>
          <a:p>
            <a:endParaRPr lang="en-US" dirty="0"/>
          </a:p>
        </p:txBody>
      </p:sp>
      <p:sp>
        <p:nvSpPr>
          <p:cNvPr id="4" name="Text Placeholder 3">
            <a:extLst>
              <a:ext uri="{FF2B5EF4-FFF2-40B4-BE49-F238E27FC236}">
                <a16:creationId xmlns:a16="http://schemas.microsoft.com/office/drawing/2014/main" id="{B202B32F-4F15-437F-AAAC-008F5974D89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7300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0AA8-29CC-4F77-8FAA-364F69F8245A}"/>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WebElement</a:t>
            </a:r>
            <a:r>
              <a:rPr lang="en-US" dirty="0">
                <a:latin typeface="Times New Roman" panose="02020603050405020304" pitchFamily="18" charset="0"/>
                <a:cs typeface="Times New Roman" panose="02020603050405020304" pitchFamily="18" charset="0"/>
              </a:rPr>
              <a:t> Actions </a:t>
            </a:r>
          </a:p>
        </p:txBody>
      </p:sp>
      <p:sp>
        <p:nvSpPr>
          <p:cNvPr id="3" name="Text Placeholder 2">
            <a:extLst>
              <a:ext uri="{FF2B5EF4-FFF2-40B4-BE49-F238E27FC236}">
                <a16:creationId xmlns:a16="http://schemas.microsoft.com/office/drawing/2014/main" id="{1977326B-7FAD-40D0-A64F-BBA674575911}"/>
              </a:ext>
            </a:extLst>
          </p:cNvPr>
          <p:cNvSpPr>
            <a:spLocks noGrp="1"/>
          </p:cNvSpPr>
          <p:nvPr>
            <p:ph type="body" sz="quarter" idx="10"/>
          </p:nvPr>
        </p:nvSpPr>
        <p:spPr>
          <a:xfrm>
            <a:off x="364200" y="1023457"/>
            <a:ext cx="8241918" cy="5117284"/>
          </a:xfrm>
        </p:spPr>
        <p:txBody>
          <a:bodyPr/>
          <a:lstStyle/>
          <a:p>
            <a:r>
              <a:rPr lang="en-US" sz="1200" dirty="0">
                <a:latin typeface="Times New Roman" panose="02020603050405020304" pitchFamily="18" charset="0"/>
                <a:cs typeface="Times New Roman" panose="02020603050405020304" pitchFamily="18" charset="0"/>
              </a:rPr>
              <a:t>Clear Command</a:t>
            </a:r>
          </a:p>
          <a:p>
            <a:r>
              <a:rPr lang="en-US" sz="1200" b="1" dirty="0">
                <a:latin typeface="Times New Roman" panose="02020603050405020304" pitchFamily="18" charset="0"/>
                <a:cs typeface="Times New Roman" panose="02020603050405020304" pitchFamily="18" charset="0"/>
              </a:rPr>
              <a:t>clear( ) </a:t>
            </a:r>
            <a:r>
              <a:rPr lang="en-US" sz="1200" dirty="0">
                <a:latin typeface="Times New Roman" panose="02020603050405020304" pitchFamily="18" charset="0"/>
                <a:cs typeface="Times New Roman" panose="02020603050405020304" pitchFamily="18" charset="0"/>
              </a:rPr>
              <a:t>: void – If this element is a text entry element, this will clear the value. This method accepts nothing as a parameter and returns nothing.</a:t>
            </a:r>
          </a:p>
          <a:p>
            <a:r>
              <a:rPr lang="en-US" sz="1200" dirty="0">
                <a:latin typeface="Times New Roman" panose="02020603050405020304" pitchFamily="18" charset="0"/>
                <a:cs typeface="Times New Roman" panose="02020603050405020304" pitchFamily="18" charset="0"/>
              </a:rPr>
              <a:t>Command – </a:t>
            </a:r>
            <a:r>
              <a:rPr lang="en-US" sz="1200" dirty="0" err="1">
                <a:latin typeface="Times New Roman" panose="02020603050405020304" pitchFamily="18" charset="0"/>
                <a:cs typeface="Times New Roman" panose="02020603050405020304" pitchFamily="18" charset="0"/>
              </a:rPr>
              <a:t>element.clear</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Click Command</a:t>
            </a:r>
          </a:p>
          <a:p>
            <a:r>
              <a:rPr lang="en-US" sz="1200" b="1" dirty="0">
                <a:latin typeface="Times New Roman" panose="02020603050405020304" pitchFamily="18" charset="0"/>
                <a:cs typeface="Times New Roman" panose="02020603050405020304" pitchFamily="18" charset="0"/>
              </a:rPr>
              <a:t>click( ) : </a:t>
            </a:r>
            <a:r>
              <a:rPr lang="en-US" sz="1200" dirty="0">
                <a:latin typeface="Times New Roman" panose="02020603050405020304" pitchFamily="18" charset="0"/>
                <a:cs typeface="Times New Roman" panose="02020603050405020304" pitchFamily="18" charset="0"/>
              </a:rPr>
              <a:t>void – This simulates the clicking of any element. Accepts nothing as a parameter and returns nothing.</a:t>
            </a:r>
          </a:p>
          <a:p>
            <a:r>
              <a:rPr lang="en-US" sz="1200" dirty="0">
                <a:latin typeface="Times New Roman" panose="02020603050405020304" pitchFamily="18" charset="0"/>
                <a:cs typeface="Times New Roman" panose="02020603050405020304" pitchFamily="18" charset="0"/>
              </a:rPr>
              <a:t>Command – </a:t>
            </a:r>
            <a:r>
              <a:rPr lang="en-US" sz="1200" dirty="0" err="1">
                <a:latin typeface="Times New Roman" panose="02020603050405020304" pitchFamily="18" charset="0"/>
                <a:cs typeface="Times New Roman" panose="02020603050405020304" pitchFamily="18" charset="0"/>
              </a:rPr>
              <a:t>element.click</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SendKeys</a:t>
            </a:r>
            <a:r>
              <a:rPr lang="en-US" sz="1200" dirty="0">
                <a:latin typeface="Times New Roman" panose="02020603050405020304" pitchFamily="18" charset="0"/>
                <a:cs typeface="Times New Roman" panose="02020603050405020304" pitchFamily="18" charset="0"/>
              </a:rPr>
              <a:t> Command</a:t>
            </a:r>
          </a:p>
          <a:p>
            <a:r>
              <a:rPr lang="en-US" sz="1200" b="1" dirty="0" err="1">
                <a:latin typeface="Times New Roman" panose="02020603050405020304" pitchFamily="18" charset="0"/>
                <a:cs typeface="Times New Roman" panose="02020603050405020304" pitchFamily="18" charset="0"/>
              </a:rPr>
              <a:t>sendKeys</a:t>
            </a:r>
            <a:r>
              <a:rPr lang="en-US" sz="1200" b="1" dirty="0">
                <a:latin typeface="Times New Roman" panose="02020603050405020304" pitchFamily="18" charset="0"/>
                <a:cs typeface="Times New Roman" panose="02020603050405020304" pitchFamily="18" charset="0"/>
              </a:rPr>
              <a:t>(</a:t>
            </a:r>
            <a:r>
              <a:rPr lang="en-US" sz="1200" b="1" dirty="0" err="1">
                <a:latin typeface="Times New Roman" panose="02020603050405020304" pitchFamily="18" charset="0"/>
                <a:cs typeface="Times New Roman" panose="02020603050405020304" pitchFamily="18" charset="0"/>
              </a:rPr>
              <a:t>CharSequence</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keysToSend</a:t>
            </a:r>
            <a:r>
              <a:rPr lang="en-US" sz="1200" b="1" dirty="0">
                <a:latin typeface="Times New Roman" panose="02020603050405020304" pitchFamily="18" charset="0"/>
                <a:cs typeface="Times New Roman" panose="02020603050405020304" pitchFamily="18" charset="0"/>
              </a:rPr>
              <a:t> ) </a:t>
            </a:r>
            <a:r>
              <a:rPr lang="en-US" sz="1200" dirty="0">
                <a:latin typeface="Times New Roman" panose="02020603050405020304" pitchFamily="18" charset="0"/>
                <a:cs typeface="Times New Roman" panose="02020603050405020304" pitchFamily="18" charset="0"/>
              </a:rPr>
              <a:t>: void – This simulates typing into an element, which may set its value. This method accepts </a:t>
            </a:r>
            <a:r>
              <a:rPr lang="en-US" sz="1200" dirty="0" err="1">
                <a:latin typeface="Times New Roman" panose="02020603050405020304" pitchFamily="18" charset="0"/>
                <a:cs typeface="Times New Roman" panose="02020603050405020304" pitchFamily="18" charset="0"/>
              </a:rPr>
              <a:t>CharSequence</a:t>
            </a:r>
            <a:r>
              <a:rPr lang="en-US" sz="1200" dirty="0">
                <a:latin typeface="Times New Roman" panose="02020603050405020304" pitchFamily="18" charset="0"/>
                <a:cs typeface="Times New Roman" panose="02020603050405020304" pitchFamily="18" charset="0"/>
              </a:rPr>
              <a:t> as a parameter and returns nothing.</a:t>
            </a:r>
          </a:p>
          <a:p>
            <a:r>
              <a:rPr lang="en-US" sz="1200" dirty="0">
                <a:latin typeface="Times New Roman" panose="02020603050405020304" pitchFamily="18" charset="0"/>
                <a:cs typeface="Times New Roman" panose="02020603050405020304" pitchFamily="18" charset="0"/>
              </a:rPr>
              <a:t>Command – </a:t>
            </a:r>
            <a:r>
              <a:rPr lang="en-US" sz="1200" dirty="0" err="1">
                <a:latin typeface="Times New Roman" panose="02020603050405020304" pitchFamily="18" charset="0"/>
                <a:cs typeface="Times New Roman" panose="02020603050405020304" pitchFamily="18" charset="0"/>
              </a:rPr>
              <a:t>element.sendKeys</a:t>
            </a:r>
            <a:r>
              <a:rPr lang="en-US" sz="1200" dirty="0">
                <a:latin typeface="Times New Roman" panose="02020603050405020304" pitchFamily="18" charset="0"/>
                <a:cs typeface="Times New Roman" panose="02020603050405020304" pitchFamily="18" charset="0"/>
              </a:rPr>
              <a:t>(“text”);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IsDisplayed</a:t>
            </a:r>
            <a:r>
              <a:rPr lang="en-US" sz="1200" dirty="0">
                <a:latin typeface="Times New Roman" panose="02020603050405020304" pitchFamily="18" charset="0"/>
                <a:cs typeface="Times New Roman" panose="02020603050405020304" pitchFamily="18" charset="0"/>
              </a:rPr>
              <a:t> Command</a:t>
            </a:r>
          </a:p>
          <a:p>
            <a:r>
              <a:rPr lang="en-US" sz="1200" b="1" dirty="0" err="1">
                <a:latin typeface="Times New Roman" panose="02020603050405020304" pitchFamily="18" charset="0"/>
                <a:cs typeface="Times New Roman" panose="02020603050405020304" pitchFamily="18" charset="0"/>
              </a:rPr>
              <a:t>isDisplayed</a:t>
            </a:r>
            <a:r>
              <a:rPr lang="en-US" sz="1200" b="1" dirty="0">
                <a:latin typeface="Times New Roman" panose="02020603050405020304" pitchFamily="18" charset="0"/>
                <a:cs typeface="Times New Roman" panose="02020603050405020304" pitchFamily="18" charset="0"/>
              </a:rPr>
              <a:t>( ) </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boolean</a:t>
            </a:r>
            <a:r>
              <a:rPr lang="en-US" sz="1200" dirty="0">
                <a:latin typeface="Times New Roman" panose="02020603050405020304" pitchFamily="18" charset="0"/>
                <a:cs typeface="Times New Roman" panose="02020603050405020304" pitchFamily="18" charset="0"/>
              </a:rPr>
              <a:t> – This method determines if an element is currently being displayed or not. This accepts nothing as a parameter but returns a </a:t>
            </a:r>
            <a:r>
              <a:rPr lang="en-US" sz="1200" dirty="0" err="1">
                <a:latin typeface="Times New Roman" panose="02020603050405020304" pitchFamily="18" charset="0"/>
                <a:cs typeface="Times New Roman" panose="02020603050405020304" pitchFamily="18" charset="0"/>
              </a:rPr>
              <a:t>boolean</a:t>
            </a:r>
            <a:r>
              <a:rPr lang="en-US" sz="1200" dirty="0">
                <a:latin typeface="Times New Roman" panose="02020603050405020304" pitchFamily="18" charset="0"/>
                <a:cs typeface="Times New Roman" panose="02020603050405020304" pitchFamily="18" charset="0"/>
              </a:rPr>
              <a:t> value(true/false). </a:t>
            </a:r>
          </a:p>
          <a:p>
            <a:r>
              <a:rPr lang="en-US" sz="1200" dirty="0">
                <a:latin typeface="Times New Roman" panose="02020603050405020304" pitchFamily="18" charset="0"/>
                <a:cs typeface="Times New Roman" panose="02020603050405020304" pitchFamily="18" charset="0"/>
              </a:rPr>
              <a:t>Command – </a:t>
            </a:r>
            <a:r>
              <a:rPr lang="en-US" sz="1200" dirty="0" err="1">
                <a:latin typeface="Times New Roman" panose="02020603050405020304" pitchFamily="18" charset="0"/>
                <a:cs typeface="Times New Roman" panose="02020603050405020304" pitchFamily="18" charset="0"/>
              </a:rPr>
              <a:t>element.isDisplayed</a:t>
            </a:r>
            <a:r>
              <a:rPr lang="en-US" sz="1200" dirty="0">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DACBF8C4-8BC3-4F1B-A69A-458C8965B22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82466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D6BD-B546-42ED-98F8-60BBE7197E01}"/>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WebElement</a:t>
            </a:r>
            <a:r>
              <a:rPr lang="en-US" dirty="0">
                <a:latin typeface="Times New Roman" panose="02020603050405020304" pitchFamily="18" charset="0"/>
                <a:cs typeface="Times New Roman" panose="02020603050405020304" pitchFamily="18" charset="0"/>
              </a:rPr>
              <a:t> Actions continued..</a:t>
            </a:r>
          </a:p>
        </p:txBody>
      </p:sp>
      <p:sp>
        <p:nvSpPr>
          <p:cNvPr id="3" name="Text Placeholder 2">
            <a:extLst>
              <a:ext uri="{FF2B5EF4-FFF2-40B4-BE49-F238E27FC236}">
                <a16:creationId xmlns:a16="http://schemas.microsoft.com/office/drawing/2014/main" id="{F554F227-78F6-4FD1-998B-B13E1F3C9219}"/>
              </a:ext>
            </a:extLst>
          </p:cNvPr>
          <p:cNvSpPr>
            <a:spLocks noGrp="1"/>
          </p:cNvSpPr>
          <p:nvPr>
            <p:ph type="body" sz="quarter" idx="10"/>
          </p:nvPr>
        </p:nvSpPr>
        <p:spPr>
          <a:xfrm>
            <a:off x="364200" y="931179"/>
            <a:ext cx="8241918" cy="5058560"/>
          </a:xfrm>
        </p:spPr>
        <p:txBody>
          <a:bodyPr/>
          <a:lstStyle/>
          <a:p>
            <a:r>
              <a:rPr lang="en-US" sz="1200" dirty="0" err="1">
                <a:latin typeface="Times New Roman" panose="02020603050405020304" pitchFamily="18" charset="0"/>
                <a:cs typeface="Times New Roman" panose="02020603050405020304" pitchFamily="18" charset="0"/>
              </a:rPr>
              <a:t>IsEnabled</a:t>
            </a:r>
            <a:r>
              <a:rPr lang="en-US" sz="1200" dirty="0">
                <a:latin typeface="Times New Roman" panose="02020603050405020304" pitchFamily="18" charset="0"/>
                <a:cs typeface="Times New Roman" panose="02020603050405020304" pitchFamily="18" charset="0"/>
              </a:rPr>
              <a:t> Command</a:t>
            </a:r>
          </a:p>
          <a:p>
            <a:r>
              <a:rPr lang="en-US" sz="1200" b="1" dirty="0" err="1">
                <a:latin typeface="Times New Roman" panose="02020603050405020304" pitchFamily="18" charset="0"/>
                <a:cs typeface="Times New Roman" panose="02020603050405020304" pitchFamily="18" charset="0"/>
              </a:rPr>
              <a:t>isEnabled</a:t>
            </a:r>
            <a:r>
              <a:rPr lang="en-US" sz="1200" b="1" dirty="0">
                <a:latin typeface="Times New Roman" panose="02020603050405020304" pitchFamily="18" charset="0"/>
                <a:cs typeface="Times New Roman" panose="02020603050405020304" pitchFamily="18" charset="0"/>
              </a:rPr>
              <a:t>( ) </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boolean</a:t>
            </a:r>
            <a:r>
              <a:rPr lang="en-US" sz="1200" dirty="0">
                <a:latin typeface="Times New Roman" panose="02020603050405020304" pitchFamily="18" charset="0"/>
                <a:cs typeface="Times New Roman" panose="02020603050405020304" pitchFamily="18" charset="0"/>
              </a:rPr>
              <a:t> – This determines if the element currently is Enabled or not? This accepts nothing as a parameter but returns </a:t>
            </a:r>
            <a:r>
              <a:rPr lang="en-US" sz="1200" dirty="0" err="1">
                <a:latin typeface="Times New Roman" panose="02020603050405020304" pitchFamily="18" charset="0"/>
                <a:cs typeface="Times New Roman" panose="02020603050405020304" pitchFamily="18" charset="0"/>
              </a:rPr>
              <a:t>boolean</a:t>
            </a:r>
            <a:r>
              <a:rPr lang="en-US" sz="1200" dirty="0">
                <a:latin typeface="Times New Roman" panose="02020603050405020304" pitchFamily="18" charset="0"/>
                <a:cs typeface="Times New Roman" panose="02020603050405020304" pitchFamily="18" charset="0"/>
              </a:rPr>
              <a:t> value(true/false).</a:t>
            </a:r>
          </a:p>
          <a:p>
            <a:r>
              <a:rPr lang="en-US" sz="1200" dirty="0">
                <a:latin typeface="Times New Roman" panose="02020603050405020304" pitchFamily="18" charset="0"/>
                <a:cs typeface="Times New Roman" panose="02020603050405020304" pitchFamily="18" charset="0"/>
              </a:rPr>
              <a:t> Command – </a:t>
            </a:r>
            <a:r>
              <a:rPr lang="en-US" sz="1200" dirty="0" err="1">
                <a:latin typeface="Times New Roman" panose="02020603050405020304" pitchFamily="18" charset="0"/>
                <a:cs typeface="Times New Roman" panose="02020603050405020304" pitchFamily="18" charset="0"/>
              </a:rPr>
              <a:t>element.isEnabled</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IsSelected</a:t>
            </a:r>
            <a:r>
              <a:rPr lang="en-US" sz="1200" dirty="0">
                <a:latin typeface="Times New Roman" panose="02020603050405020304" pitchFamily="18" charset="0"/>
                <a:cs typeface="Times New Roman" panose="02020603050405020304" pitchFamily="18" charset="0"/>
              </a:rPr>
              <a:t> Command</a:t>
            </a:r>
          </a:p>
          <a:p>
            <a:r>
              <a:rPr lang="en-US" sz="1200" b="1" dirty="0" err="1">
                <a:latin typeface="Times New Roman" panose="02020603050405020304" pitchFamily="18" charset="0"/>
                <a:cs typeface="Times New Roman" panose="02020603050405020304" pitchFamily="18" charset="0"/>
              </a:rPr>
              <a:t>isSelected</a:t>
            </a:r>
            <a:r>
              <a:rPr lang="en-US" sz="1200" b="1" dirty="0">
                <a:latin typeface="Times New Roman" panose="02020603050405020304" pitchFamily="18" charset="0"/>
                <a:cs typeface="Times New Roman" panose="02020603050405020304" pitchFamily="18" charset="0"/>
              </a:rPr>
              <a:t>( ) </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boolean</a:t>
            </a:r>
            <a:r>
              <a:rPr lang="en-US" sz="1200" dirty="0">
                <a:latin typeface="Times New Roman" panose="02020603050405020304" pitchFamily="18" charset="0"/>
                <a:cs typeface="Times New Roman" panose="02020603050405020304" pitchFamily="18" charset="0"/>
              </a:rPr>
              <a:t> – Determine whether or not this element is selected or not. This accepts nothing as a parameter but returns </a:t>
            </a:r>
            <a:r>
              <a:rPr lang="en-US" sz="1200" dirty="0" err="1">
                <a:latin typeface="Times New Roman" panose="02020603050405020304" pitchFamily="18" charset="0"/>
                <a:cs typeface="Times New Roman" panose="02020603050405020304" pitchFamily="18" charset="0"/>
              </a:rPr>
              <a:t>boolean</a:t>
            </a:r>
            <a:r>
              <a:rPr lang="en-US" sz="1200" dirty="0">
                <a:latin typeface="Times New Roman" panose="02020603050405020304" pitchFamily="18" charset="0"/>
                <a:cs typeface="Times New Roman" panose="02020603050405020304" pitchFamily="18" charset="0"/>
              </a:rPr>
              <a:t> value(true/false).</a:t>
            </a:r>
          </a:p>
          <a:p>
            <a:r>
              <a:rPr lang="en-US" sz="1200" dirty="0">
                <a:latin typeface="Times New Roman" panose="02020603050405020304" pitchFamily="18" charset="0"/>
                <a:cs typeface="Times New Roman" panose="02020603050405020304" pitchFamily="18" charset="0"/>
              </a:rPr>
              <a:t> Command – </a:t>
            </a:r>
            <a:r>
              <a:rPr lang="en-US" sz="1200" dirty="0" err="1">
                <a:latin typeface="Times New Roman" panose="02020603050405020304" pitchFamily="18" charset="0"/>
                <a:cs typeface="Times New Roman" panose="02020603050405020304" pitchFamily="18" charset="0"/>
              </a:rPr>
              <a:t>element.isSelected</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Submit Command</a:t>
            </a:r>
          </a:p>
          <a:p>
            <a:r>
              <a:rPr lang="en-US" sz="1200" b="1" dirty="0">
                <a:latin typeface="Times New Roman" panose="02020603050405020304" pitchFamily="18" charset="0"/>
                <a:cs typeface="Times New Roman" panose="02020603050405020304" pitchFamily="18" charset="0"/>
              </a:rPr>
              <a:t>submit( ) </a:t>
            </a:r>
            <a:r>
              <a:rPr lang="en-US" sz="1200" dirty="0">
                <a:latin typeface="Times New Roman" panose="02020603050405020304" pitchFamily="18" charset="0"/>
                <a:cs typeface="Times New Roman" panose="02020603050405020304" pitchFamily="18" charset="0"/>
              </a:rPr>
              <a:t>: void– This method works well/better than the click() if the current element is a form, or an element within a form. This accepts nothing as a parameter and returns nothing.</a:t>
            </a:r>
          </a:p>
          <a:p>
            <a:r>
              <a:rPr lang="en-US" sz="1200" dirty="0">
                <a:latin typeface="Times New Roman" panose="02020603050405020304" pitchFamily="18" charset="0"/>
                <a:cs typeface="Times New Roman" panose="02020603050405020304" pitchFamily="18" charset="0"/>
              </a:rPr>
              <a:t> Command – </a:t>
            </a:r>
            <a:r>
              <a:rPr lang="en-US" sz="1200" dirty="0" err="1">
                <a:latin typeface="Times New Roman" panose="02020603050405020304" pitchFamily="18" charset="0"/>
                <a:cs typeface="Times New Roman" panose="02020603050405020304" pitchFamily="18" charset="0"/>
              </a:rPr>
              <a:t>element.submit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GetText</a:t>
            </a:r>
            <a:r>
              <a:rPr lang="en-US" sz="1200" dirty="0">
                <a:latin typeface="Times New Roman" panose="02020603050405020304" pitchFamily="18" charset="0"/>
                <a:cs typeface="Times New Roman" panose="02020603050405020304" pitchFamily="18" charset="0"/>
              </a:rPr>
              <a:t> Command</a:t>
            </a:r>
          </a:p>
          <a:p>
            <a:r>
              <a:rPr lang="en-US" sz="1200" b="1" dirty="0" err="1">
                <a:latin typeface="Times New Roman" panose="02020603050405020304" pitchFamily="18" charset="0"/>
                <a:cs typeface="Times New Roman" panose="02020603050405020304" pitchFamily="18" charset="0"/>
              </a:rPr>
              <a:t>getText</a:t>
            </a:r>
            <a:r>
              <a:rPr lang="en-US" sz="1200" b="1" dirty="0">
                <a:latin typeface="Times New Roman" panose="02020603050405020304" pitchFamily="18" charset="0"/>
                <a:cs typeface="Times New Roman" panose="02020603050405020304" pitchFamily="18" charset="0"/>
              </a:rPr>
              <a:t>( ) </a:t>
            </a:r>
            <a:r>
              <a:rPr lang="en-US" sz="1200" dirty="0">
                <a:latin typeface="Times New Roman" panose="02020603050405020304" pitchFamily="18" charset="0"/>
                <a:cs typeface="Times New Roman" panose="02020603050405020304" pitchFamily="18" charset="0"/>
              </a:rPr>
              <a:t>: String– This method will fetch the visible (i.e. not hidden by CSS) </a:t>
            </a:r>
            <a:r>
              <a:rPr lang="en-US" sz="1200" dirty="0" err="1">
                <a:latin typeface="Times New Roman" panose="02020603050405020304" pitchFamily="18" charset="0"/>
                <a:cs typeface="Times New Roman" panose="02020603050405020304" pitchFamily="18" charset="0"/>
              </a:rPr>
              <a:t>innerText</a:t>
            </a:r>
            <a:r>
              <a:rPr lang="en-US" sz="1200" dirty="0">
                <a:latin typeface="Times New Roman" panose="02020603050405020304" pitchFamily="18" charset="0"/>
                <a:cs typeface="Times New Roman" panose="02020603050405020304" pitchFamily="18" charset="0"/>
              </a:rPr>
              <a:t> of the element. This accepts nothing as a parameter but returns a String value.</a:t>
            </a:r>
          </a:p>
          <a:p>
            <a:r>
              <a:rPr lang="en-US" sz="1200" dirty="0">
                <a:latin typeface="Times New Roman" panose="02020603050405020304" pitchFamily="18" charset="0"/>
                <a:cs typeface="Times New Roman" panose="02020603050405020304" pitchFamily="18" charset="0"/>
              </a:rPr>
              <a:t> Command – </a:t>
            </a:r>
            <a:r>
              <a:rPr lang="en-US" sz="1200" dirty="0" err="1">
                <a:latin typeface="Times New Roman" panose="02020603050405020304" pitchFamily="18" charset="0"/>
                <a:cs typeface="Times New Roman" panose="02020603050405020304" pitchFamily="18" charset="0"/>
              </a:rPr>
              <a:t>element.getText</a:t>
            </a:r>
            <a:r>
              <a:rPr lang="en-US" sz="1200" dirty="0">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1D14C84D-13F6-4D64-800B-A7BBD569E44B}"/>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523775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C087-306C-4CE7-9653-1B9EA0C0BE9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WebElement</a:t>
            </a:r>
            <a:r>
              <a:rPr lang="en-US" dirty="0">
                <a:latin typeface="Times New Roman" panose="02020603050405020304" pitchFamily="18" charset="0"/>
                <a:cs typeface="Times New Roman" panose="02020603050405020304" pitchFamily="18" charset="0"/>
              </a:rPr>
              <a:t> Actions continued..</a:t>
            </a:r>
          </a:p>
        </p:txBody>
      </p:sp>
      <p:sp>
        <p:nvSpPr>
          <p:cNvPr id="3" name="Text Placeholder 2">
            <a:extLst>
              <a:ext uri="{FF2B5EF4-FFF2-40B4-BE49-F238E27FC236}">
                <a16:creationId xmlns:a16="http://schemas.microsoft.com/office/drawing/2014/main" id="{950064BF-D68E-466B-8276-1A20475A5180}"/>
              </a:ext>
            </a:extLst>
          </p:cNvPr>
          <p:cNvSpPr>
            <a:spLocks noGrp="1"/>
          </p:cNvSpPr>
          <p:nvPr>
            <p:ph type="body" sz="quarter" idx="10"/>
          </p:nvPr>
        </p:nvSpPr>
        <p:spPr/>
        <p:txBody>
          <a:bodyPr/>
          <a:lstStyle/>
          <a:p>
            <a:r>
              <a:rPr lang="en-US" sz="1400" dirty="0" err="1">
                <a:latin typeface="Times New Roman" panose="02020603050405020304" pitchFamily="18" charset="0"/>
                <a:cs typeface="Times New Roman" panose="02020603050405020304" pitchFamily="18" charset="0"/>
              </a:rPr>
              <a:t>getTagName</a:t>
            </a:r>
            <a:r>
              <a:rPr lang="en-US" sz="1400" dirty="0">
                <a:latin typeface="Times New Roman" panose="02020603050405020304" pitchFamily="18" charset="0"/>
                <a:cs typeface="Times New Roman" panose="02020603050405020304" pitchFamily="18" charset="0"/>
              </a:rPr>
              <a:t> Command</a:t>
            </a:r>
          </a:p>
          <a:p>
            <a:r>
              <a:rPr lang="en-US" sz="1400" b="1" dirty="0" err="1">
                <a:latin typeface="Times New Roman" panose="02020603050405020304" pitchFamily="18" charset="0"/>
                <a:cs typeface="Times New Roman" panose="02020603050405020304" pitchFamily="18" charset="0"/>
              </a:rPr>
              <a:t>getTagName</a:t>
            </a:r>
            <a:r>
              <a:rPr lang="en-US" sz="1400" b="1"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rPr>
              <a:t>: String– This method gets the tag name of this element. This accepts nothing as a parameter and returns a String value.</a:t>
            </a:r>
          </a:p>
          <a:p>
            <a:r>
              <a:rPr lang="en-US" sz="1400" dirty="0">
                <a:latin typeface="Times New Roman" panose="02020603050405020304" pitchFamily="18" charset="0"/>
                <a:cs typeface="Times New Roman" panose="02020603050405020304" pitchFamily="18" charset="0"/>
              </a:rPr>
              <a:t> Command – </a:t>
            </a:r>
            <a:r>
              <a:rPr lang="en-US" sz="1400" dirty="0" err="1">
                <a:latin typeface="Times New Roman" panose="02020603050405020304" pitchFamily="18" charset="0"/>
                <a:cs typeface="Times New Roman" panose="02020603050405020304" pitchFamily="18" charset="0"/>
              </a:rPr>
              <a:t>element.getTagName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getSize</a:t>
            </a:r>
            <a:r>
              <a:rPr lang="en-US" sz="1400" dirty="0">
                <a:latin typeface="Times New Roman" panose="02020603050405020304" pitchFamily="18" charset="0"/>
                <a:cs typeface="Times New Roman" panose="02020603050405020304" pitchFamily="18" charset="0"/>
              </a:rPr>
              <a:t> Command</a:t>
            </a:r>
          </a:p>
          <a:p>
            <a:r>
              <a:rPr lang="en-US" sz="1400" b="1" dirty="0" err="1">
                <a:latin typeface="Times New Roman" panose="02020603050405020304" pitchFamily="18" charset="0"/>
                <a:cs typeface="Times New Roman" panose="02020603050405020304" pitchFamily="18" charset="0"/>
              </a:rPr>
              <a:t>getSize</a:t>
            </a:r>
            <a:r>
              <a:rPr lang="en-US" sz="1400" b="1"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rPr>
              <a:t>: Dimension – This method fetch the width and height of the rendered element. This accepts nothing as a parameter but returns the Dimension object.</a:t>
            </a:r>
          </a:p>
          <a:p>
            <a:r>
              <a:rPr lang="en-US" sz="1400" dirty="0">
                <a:latin typeface="Times New Roman" panose="02020603050405020304" pitchFamily="18" charset="0"/>
                <a:cs typeface="Times New Roman" panose="02020603050405020304" pitchFamily="18" charset="0"/>
              </a:rPr>
              <a:t> Command – </a:t>
            </a:r>
            <a:r>
              <a:rPr lang="en-US" sz="1400" dirty="0" err="1">
                <a:latin typeface="Times New Roman" panose="02020603050405020304" pitchFamily="18" charset="0"/>
                <a:cs typeface="Times New Roman" panose="02020603050405020304" pitchFamily="18" charset="0"/>
              </a:rPr>
              <a:t>element.getSize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getLocation</a:t>
            </a:r>
            <a:r>
              <a:rPr lang="en-US" sz="1400" dirty="0">
                <a:latin typeface="Times New Roman" panose="02020603050405020304" pitchFamily="18" charset="0"/>
                <a:cs typeface="Times New Roman" panose="02020603050405020304" pitchFamily="18" charset="0"/>
              </a:rPr>
              <a:t> Command</a:t>
            </a:r>
          </a:p>
          <a:p>
            <a:r>
              <a:rPr lang="en-US" sz="1400" b="1" dirty="0" err="1">
                <a:latin typeface="Times New Roman" panose="02020603050405020304" pitchFamily="18" charset="0"/>
                <a:cs typeface="Times New Roman" panose="02020603050405020304" pitchFamily="18" charset="0"/>
              </a:rPr>
              <a:t>getLocation</a:t>
            </a:r>
            <a:r>
              <a:rPr lang="en-US" sz="1400" b="1"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rPr>
              <a:t>: Point – This method locate the location of the element on the page. This accepts nothing as a parameter but returns the Point object.</a:t>
            </a:r>
          </a:p>
          <a:p>
            <a:r>
              <a:rPr lang="en-US" sz="1400" dirty="0">
                <a:latin typeface="Times New Roman" panose="02020603050405020304" pitchFamily="18" charset="0"/>
                <a:cs typeface="Times New Roman" panose="02020603050405020304" pitchFamily="18" charset="0"/>
              </a:rPr>
              <a:t> Command – </a:t>
            </a:r>
            <a:r>
              <a:rPr lang="en-US" sz="1400" dirty="0" err="1">
                <a:latin typeface="Times New Roman" panose="02020603050405020304" pitchFamily="18" charset="0"/>
                <a:cs typeface="Times New Roman" panose="02020603050405020304" pitchFamily="18" charset="0"/>
              </a:rPr>
              <a:t>element.getLocation</a:t>
            </a:r>
            <a:r>
              <a:rPr lang="en-US" sz="1400" dirty="0">
                <a:latin typeface="Times New Roman" panose="02020603050405020304" pitchFamily="18" charset="0"/>
                <a:cs typeface="Times New Roman" panose="02020603050405020304" pitchFamily="18" charset="0"/>
              </a:rPr>
              <a:t>();</a:t>
            </a:r>
          </a:p>
          <a:p>
            <a:endParaRPr lang="en-US" dirty="0"/>
          </a:p>
        </p:txBody>
      </p:sp>
      <p:sp>
        <p:nvSpPr>
          <p:cNvPr id="4" name="Text Placeholder 3">
            <a:extLst>
              <a:ext uri="{FF2B5EF4-FFF2-40B4-BE49-F238E27FC236}">
                <a16:creationId xmlns:a16="http://schemas.microsoft.com/office/drawing/2014/main" id="{CEBC646E-9D7A-4C75-96A2-C7A5EC440AB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41919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0B65A-22BA-4390-8335-D08C70E3F8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Automation Testing Tool : Selenium</a:t>
            </a:r>
          </a:p>
        </p:txBody>
      </p:sp>
      <p:sp>
        <p:nvSpPr>
          <p:cNvPr id="3" name="Text Placeholder 2">
            <a:extLst>
              <a:ext uri="{FF2B5EF4-FFF2-40B4-BE49-F238E27FC236}">
                <a16:creationId xmlns:a16="http://schemas.microsoft.com/office/drawing/2014/main" id="{1BBA2214-E9E5-478C-8645-24EBEE88DB1C}"/>
              </a:ext>
            </a:extLst>
          </p:cNvPr>
          <p:cNvSpPr>
            <a:spLocks noGrp="1"/>
          </p:cNvSpPr>
          <p:nvPr>
            <p:ph type="body" sz="quarter" idx="10"/>
          </p:nvPr>
        </p:nvSpPr>
        <p:spPr>
          <a:xfrm>
            <a:off x="364200" y="1209676"/>
            <a:ext cx="8241918" cy="1323800"/>
          </a:xfrm>
        </p:spPr>
        <p:txBody>
          <a:bodyPr/>
          <a:lstStyle/>
          <a:p>
            <a:r>
              <a:rPr lang="en-US" dirty="0">
                <a:latin typeface="Times New Roman" panose="02020603050405020304" pitchFamily="18" charset="0"/>
                <a:cs typeface="Times New Roman" panose="02020603050405020304" pitchFamily="18" charset="0"/>
              </a:rPr>
              <a:t>Selenium is a free (open-source) automated testing framework used to validate web applications across different browsers and platforms.</a:t>
            </a:r>
          </a:p>
          <a:p>
            <a:r>
              <a:rPr lang="en-US" b="1" dirty="0">
                <a:latin typeface="Times New Roman" panose="02020603050405020304" pitchFamily="18" charset="0"/>
                <a:cs typeface="Times New Roman" panose="02020603050405020304" pitchFamily="18" charset="0"/>
              </a:rPr>
              <a:t>components of Selenium</a:t>
            </a:r>
          </a:p>
          <a:p>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A2071F0-1959-4095-895D-AB3A49707565}"/>
              </a:ext>
            </a:extLst>
          </p:cNvPr>
          <p:cNvSpPr>
            <a:spLocks noGrp="1"/>
          </p:cNvSpPr>
          <p:nvPr>
            <p:ph type="body" sz="quarter" idx="11"/>
          </p:nvPr>
        </p:nvSpPr>
        <p:spPr/>
        <p:txBody>
          <a:bodyPr/>
          <a:lstStyle/>
          <a:p>
            <a:endParaRPr lang="en-US"/>
          </a:p>
        </p:txBody>
      </p:sp>
      <p:pic>
        <p:nvPicPr>
          <p:cNvPr id="1028" name="Picture 4" descr="Selenium components">
            <a:extLst>
              <a:ext uri="{FF2B5EF4-FFF2-40B4-BE49-F238E27FC236}">
                <a16:creationId xmlns:a16="http://schemas.microsoft.com/office/drawing/2014/main" id="{7DB10E23-77B6-4A66-8D6C-AF0E4A5D5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137" y="2263324"/>
            <a:ext cx="5714478" cy="3570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108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60D73-F4A8-4C66-BB06-C2D3E84AADBD}"/>
              </a:ext>
            </a:extLst>
          </p:cNvPr>
          <p:cNvSpPr>
            <a:spLocks noGrp="1"/>
          </p:cNvSpPr>
          <p:nvPr>
            <p:ph type="title"/>
          </p:nvPr>
        </p:nvSpPr>
        <p:spPr>
          <a:xfrm>
            <a:off x="364201" y="481434"/>
            <a:ext cx="8241917" cy="465418"/>
          </a:xfrm>
        </p:spPr>
        <p:txBody>
          <a:bodyPr/>
          <a:lstStyle/>
          <a:p>
            <a:r>
              <a:rPr lang="en-US" altLang="en-US" dirty="0">
                <a:latin typeface="Times New Roman" panose="02020603050405020304" pitchFamily="18" charset="0"/>
                <a:cs typeface="Times New Roman" panose="02020603050405020304" pitchFamily="18" charset="0"/>
              </a:rPr>
              <a:t>What Selenium can do</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1D7988-26EC-4738-98E4-8A6EF4A725DD}"/>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915FF724-F95B-4661-B087-46CC9B9E7B09}"/>
              </a:ext>
            </a:extLst>
          </p:cNvPr>
          <p:cNvSpPr>
            <a:spLocks noGrp="1"/>
          </p:cNvSpPr>
          <p:nvPr>
            <p:ph type="body" sz="quarter" idx="10"/>
          </p:nvPr>
        </p:nvSpPr>
        <p:spPr/>
        <p:txBody>
          <a:bodyPr/>
          <a:lstStyle/>
          <a:p>
            <a:pPr eaLnBrk="1" hangingPunct="1"/>
            <a:r>
              <a:rPr lang="en-GB" altLang="en-US" dirty="0">
                <a:solidFill>
                  <a:srgbClr val="000000"/>
                </a:solidFill>
                <a:latin typeface="Times New Roman" panose="02020603050405020304" pitchFamily="18" charset="0"/>
                <a:cs typeface="Times New Roman" panose="02020603050405020304" pitchFamily="18" charset="0"/>
              </a:rPr>
              <a:t>A </a:t>
            </a:r>
            <a:r>
              <a:rPr lang="en-US" altLang="en-US" dirty="0">
                <a:solidFill>
                  <a:srgbClr val="000000"/>
                </a:solidFill>
                <a:latin typeface="Times New Roman" panose="02020603050405020304" pitchFamily="18" charset="0"/>
                <a:cs typeface="Times New Roman" panose="02020603050405020304" pitchFamily="18" charset="0"/>
              </a:rPr>
              <a:t>great solution for automation testing</a:t>
            </a:r>
            <a:endParaRPr lang="en-GB" altLang="en-US" dirty="0">
              <a:solidFill>
                <a:srgbClr val="000000"/>
              </a:solidFill>
              <a:latin typeface="Times New Roman" panose="02020603050405020304" pitchFamily="18" charset="0"/>
              <a:cs typeface="Times New Roman" panose="02020603050405020304" pitchFamily="18" charset="0"/>
            </a:endParaRPr>
          </a:p>
          <a:p>
            <a:pPr lvl="1" eaLnBrk="1" hangingPunct="1">
              <a:lnSpc>
                <a:spcPct val="150000"/>
              </a:lnSpc>
            </a:pPr>
            <a:r>
              <a:rPr lang="en-GB" altLang="en-US" sz="1600" dirty="0">
                <a:latin typeface="Times New Roman" panose="02020603050405020304" pitchFamily="18" charset="0"/>
                <a:cs typeface="Times New Roman" panose="02020603050405020304" pitchFamily="18" charset="0"/>
              </a:rPr>
              <a:t>Simulate user actions</a:t>
            </a:r>
          </a:p>
          <a:p>
            <a:pPr lvl="1" eaLnBrk="1" hangingPunct="1">
              <a:lnSpc>
                <a:spcPct val="150000"/>
              </a:lnSpc>
            </a:pPr>
            <a:r>
              <a:rPr lang="en-GB" altLang="en-US" sz="1600" dirty="0">
                <a:latin typeface="Times New Roman" panose="02020603050405020304" pitchFamily="18" charset="0"/>
                <a:cs typeface="Times New Roman" panose="02020603050405020304" pitchFamily="18" charset="0"/>
              </a:rPr>
              <a:t>Functional testing</a:t>
            </a:r>
            <a:endParaRPr lang="en-US" altLang="en-US" sz="1600" dirty="0">
              <a:latin typeface="Times New Roman" panose="02020603050405020304" pitchFamily="18" charset="0"/>
              <a:cs typeface="Times New Roman" panose="02020603050405020304" pitchFamily="18" charset="0"/>
            </a:endParaRPr>
          </a:p>
          <a:p>
            <a:pPr lvl="2" eaLnBrk="1" hangingPunct="1">
              <a:lnSpc>
                <a:spcPct val="150000"/>
              </a:lnSpc>
            </a:pPr>
            <a:r>
              <a:rPr lang="en-GB" altLang="en-US" sz="1600" dirty="0">
                <a:latin typeface="Times New Roman" panose="02020603050405020304" pitchFamily="18" charset="0"/>
                <a:cs typeface="Times New Roman" panose="02020603050405020304" pitchFamily="18" charset="0"/>
              </a:rPr>
              <a:t>Create regression tests to verify functionality and user acceptance.</a:t>
            </a:r>
          </a:p>
          <a:p>
            <a:pPr lvl="1" eaLnBrk="1" hangingPunct="1">
              <a:lnSpc>
                <a:spcPct val="150000"/>
              </a:lnSpc>
            </a:pPr>
            <a:r>
              <a:rPr lang="en-GB" altLang="en-US" sz="1600" dirty="0">
                <a:latin typeface="Times New Roman" panose="02020603050405020304" pitchFamily="18" charset="0"/>
                <a:cs typeface="Times New Roman" panose="02020603050405020304" pitchFamily="18" charset="0"/>
              </a:rPr>
              <a:t>Browser compatibility testing</a:t>
            </a:r>
          </a:p>
          <a:p>
            <a:pPr lvl="2" eaLnBrk="1" hangingPunct="1">
              <a:lnSpc>
                <a:spcPct val="150000"/>
              </a:lnSpc>
            </a:pPr>
            <a:r>
              <a:rPr lang="en-GB" altLang="en-US" sz="1600" dirty="0">
                <a:latin typeface="Times New Roman" panose="02020603050405020304" pitchFamily="18" charset="0"/>
                <a:cs typeface="Times New Roman" panose="02020603050405020304" pitchFamily="18" charset="0"/>
              </a:rPr>
              <a:t>The same script can run on any Selenium platform</a:t>
            </a:r>
          </a:p>
          <a:p>
            <a:pPr lvl="1" eaLnBrk="1" hangingPunct="1">
              <a:lnSpc>
                <a:spcPct val="150000"/>
              </a:lnSpc>
            </a:pPr>
            <a:r>
              <a:rPr lang="en-GB" altLang="en-US" sz="1600" dirty="0">
                <a:latin typeface="Times New Roman" panose="02020603050405020304" pitchFamily="18" charset="0"/>
                <a:cs typeface="Times New Roman" panose="02020603050405020304" pitchFamily="18" charset="0"/>
              </a:rPr>
              <a:t>Load testing</a:t>
            </a:r>
          </a:p>
          <a:p>
            <a:pPr lvl="1" eaLnBrk="1" hangingPunct="1">
              <a:lnSpc>
                <a:spcPct val="150000"/>
              </a:lnSpc>
            </a:pPr>
            <a:r>
              <a:rPr lang="en-GB" altLang="en-US" sz="1600" dirty="0">
                <a:latin typeface="Times New Roman" panose="02020603050405020304" pitchFamily="18" charset="0"/>
                <a:cs typeface="Times New Roman" panose="02020603050405020304" pitchFamily="18" charset="0"/>
              </a:rPr>
              <a:t>Stress testing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765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84E3-ECFD-49B6-A56B-48F51DD91235}"/>
              </a:ext>
            </a:extLst>
          </p:cNvPr>
          <p:cNvSpPr>
            <a:spLocks noGrp="1"/>
          </p:cNvSpPr>
          <p:nvPr>
            <p:ph type="title"/>
          </p:nvPr>
        </p:nvSpPr>
        <p:spPr>
          <a:xfrm>
            <a:off x="364201" y="481434"/>
            <a:ext cx="8241917" cy="465418"/>
          </a:xfrm>
        </p:spPr>
        <p:txBody>
          <a:bodyPr/>
          <a:lstStyle/>
          <a:p>
            <a:r>
              <a:rPr lang="en-US" altLang="en-US" dirty="0">
                <a:latin typeface="Times New Roman" panose="02020603050405020304" pitchFamily="18" charset="0"/>
                <a:cs typeface="Times New Roman" panose="02020603050405020304" pitchFamily="18" charset="0"/>
              </a:rPr>
              <a:t>Selenium WebDriver</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A05C839-3408-428A-BFF7-743688F279FE}"/>
              </a:ext>
            </a:extLst>
          </p:cNvPr>
          <p:cNvSpPr>
            <a:spLocks noGrp="1"/>
          </p:cNvSpPr>
          <p:nvPr>
            <p:ph type="body" sz="quarter" idx="10"/>
          </p:nvPr>
        </p:nvSpPr>
        <p:spPr/>
        <p: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WebDriver is designed to providing a simpler and uniformed programming interface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Same WebDriver script runs for different platforms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interact with the browser of their choice, through browser-specific drivers.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Works on the OS level and uses a Protocol called </a:t>
            </a:r>
            <a:r>
              <a:rPr lang="en-US" b="1" i="1" u="sng" dirty="0" err="1">
                <a:latin typeface="Times New Roman" panose="02020603050405020304" pitchFamily="18" charset="0"/>
                <a:cs typeface="Times New Roman" panose="02020603050405020304" pitchFamily="18" charset="0"/>
                <a:hlinkClick r:id="rId2"/>
              </a:rPr>
              <a:t>JSONWireProtocol</a:t>
            </a: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communicate with browsers.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 multiple programming language:</a:t>
            </a:r>
          </a:p>
          <a:p>
            <a:r>
              <a:rPr lang="en-US" dirty="0">
                <a:latin typeface="Times New Roman" panose="02020603050405020304" pitchFamily="18" charset="0"/>
                <a:cs typeface="Times New Roman" panose="02020603050405020304" pitchFamily="18" charset="0"/>
              </a:rPr>
              <a:t>	Java, C#, Python, Ruby, PHP, Perl…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Supports multiple browsers in multiple platforms</a:t>
            </a:r>
          </a:p>
          <a:p>
            <a:r>
              <a:rPr lang="en-US" dirty="0">
                <a:latin typeface="Times New Roman" panose="02020603050405020304" pitchFamily="18" charset="0"/>
                <a:cs typeface="Times New Roman" panose="02020603050405020304" pitchFamily="18" charset="0"/>
              </a:rPr>
              <a:t>	Google </a:t>
            </a:r>
            <a:r>
              <a:rPr lang="en-US" dirty="0" err="1">
                <a:latin typeface="Times New Roman" panose="02020603050405020304" pitchFamily="18" charset="0"/>
                <a:cs typeface="Times New Roman" panose="02020603050405020304" pitchFamily="18" charset="0"/>
              </a:rPr>
              <a:t>Chrome,Internet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Explorer,Firefox,Opera,Safari</a:t>
            </a:r>
            <a:r>
              <a:rPr lang="en-US" dirty="0">
                <a:latin typeface="Times New Roman" panose="02020603050405020304" pitchFamily="18" charset="0"/>
                <a:cs typeface="Times New Roman" panose="02020603050405020304" pitchFamily="18" charset="0"/>
              </a:rPr>
              <a:t>, Chromium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D10BEB8-F026-44E2-8C7C-48694F734B8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1244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B410-073C-44CD-BD71-5A36A63ED0C0}"/>
              </a:ext>
            </a:extLst>
          </p:cNvPr>
          <p:cNvSpPr>
            <a:spLocks noGrp="1"/>
          </p:cNvSpPr>
          <p:nvPr>
            <p:ph type="title"/>
          </p:nvPr>
        </p:nvSpPr>
        <p:spPr>
          <a:xfrm>
            <a:off x="364201" y="603352"/>
            <a:ext cx="8241917" cy="465418"/>
          </a:xfrm>
        </p:spPr>
        <p:txBody>
          <a:bodyPr/>
          <a:lstStyle/>
          <a:p>
            <a:r>
              <a:rPr lang="en-US" dirty="0">
                <a:latin typeface="Times New Roman" panose="02020603050405020304" pitchFamily="18" charset="0"/>
                <a:cs typeface="Times New Roman" panose="02020603050405020304" pitchFamily="18" charset="0"/>
              </a:rPr>
              <a:t>Introduction to Test Automation </a:t>
            </a:r>
          </a:p>
        </p:txBody>
      </p:sp>
      <p:sp>
        <p:nvSpPr>
          <p:cNvPr id="3" name="Text Placeholder 2">
            <a:extLst>
              <a:ext uri="{FF2B5EF4-FFF2-40B4-BE49-F238E27FC236}">
                <a16:creationId xmlns:a16="http://schemas.microsoft.com/office/drawing/2014/main" id="{E0738D29-C070-4A21-A96A-36723EEDF8AC}"/>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Automation testing is a Software testing technique to test and compare actual outcomes with expected outcomes. This can be achieved by writing test scripts or using any automation testing tool.</a:t>
            </a:r>
          </a:p>
          <a:p>
            <a:r>
              <a:rPr lang="en-US" dirty="0">
                <a:latin typeface="Times New Roman" panose="02020603050405020304" pitchFamily="18" charset="0"/>
                <a:cs typeface="Times New Roman" panose="02020603050405020304" pitchFamily="18" charset="0"/>
              </a:rPr>
              <a:t>It is faster than manual testing, requires a smaller investment in human resources, helps prevent errors, makes it easier to execute tests and increases the frequency of runs, and supports </a:t>
            </a:r>
            <a:r>
              <a:rPr lang="en-US" b="1" dirty="0">
                <a:latin typeface="Times New Roman" panose="02020603050405020304" pitchFamily="18" charset="0"/>
                <a:cs typeface="Times New Roman" panose="02020603050405020304" pitchFamily="18" charset="0"/>
              </a:rPr>
              <a:t>regression</a:t>
            </a:r>
            <a:r>
              <a:rPr lang="en-US" dirty="0">
                <a:latin typeface="Times New Roman" panose="02020603050405020304" pitchFamily="18" charset="0"/>
                <a:cs typeface="Times New Roman" panose="02020603050405020304" pitchFamily="18" charset="0"/>
              </a:rPr>
              <a:t> testing and </a:t>
            </a:r>
            <a:r>
              <a:rPr lang="en-US" b="1" dirty="0">
                <a:latin typeface="Times New Roman" panose="02020603050405020304" pitchFamily="18" charset="0"/>
                <a:cs typeface="Times New Roman" panose="02020603050405020304" pitchFamily="18" charset="0"/>
              </a:rPr>
              <a:t>functional</a:t>
            </a:r>
            <a:r>
              <a:rPr lang="en-US" dirty="0">
                <a:latin typeface="Times New Roman" panose="02020603050405020304" pitchFamily="18" charset="0"/>
                <a:cs typeface="Times New Roman" panose="02020603050405020304" pitchFamily="18" charset="0"/>
              </a:rPr>
              <a:t> testing.</a:t>
            </a:r>
          </a:p>
          <a:p>
            <a:endParaRPr lang="en-US" dirty="0"/>
          </a:p>
        </p:txBody>
      </p:sp>
      <p:sp>
        <p:nvSpPr>
          <p:cNvPr id="4" name="Text Placeholder 3">
            <a:extLst>
              <a:ext uri="{FF2B5EF4-FFF2-40B4-BE49-F238E27FC236}">
                <a16:creationId xmlns:a16="http://schemas.microsoft.com/office/drawing/2014/main" id="{93978D81-80DD-4BFC-B5C5-47FF292FDD6E}"/>
              </a:ext>
            </a:extLst>
          </p:cNvPr>
          <p:cNvSpPr>
            <a:spLocks noGrp="1"/>
          </p:cNvSpPr>
          <p:nvPr>
            <p:ph type="body" sz="quarter" idx="11"/>
          </p:nvPr>
        </p:nvSpPr>
        <p:spPr/>
        <p:txBody>
          <a:bodyPr/>
          <a:lstStyle/>
          <a:p>
            <a:endParaRPr lang="en-US"/>
          </a:p>
        </p:txBody>
      </p:sp>
      <p:pic>
        <p:nvPicPr>
          <p:cNvPr id="5" name="Picture 4">
            <a:extLst>
              <a:ext uri="{FF2B5EF4-FFF2-40B4-BE49-F238E27FC236}">
                <a16:creationId xmlns:a16="http://schemas.microsoft.com/office/drawing/2014/main" id="{482479A5-3119-4E07-B6B2-01B6F761C9AC}"/>
              </a:ext>
            </a:extLst>
          </p:cNvPr>
          <p:cNvPicPr>
            <a:picLocks noChangeAspect="1"/>
          </p:cNvPicPr>
          <p:nvPr/>
        </p:nvPicPr>
        <p:blipFill>
          <a:blip r:embed="rId3"/>
          <a:stretch>
            <a:fillRect/>
          </a:stretch>
        </p:blipFill>
        <p:spPr>
          <a:xfrm>
            <a:off x="2287839" y="3254115"/>
            <a:ext cx="5944115" cy="2767824"/>
          </a:xfrm>
          <a:prstGeom prst="rect">
            <a:avLst/>
          </a:prstGeom>
        </p:spPr>
      </p:pic>
    </p:spTree>
    <p:extLst>
      <p:ext uri="{BB962C8B-B14F-4D97-AF65-F5344CB8AC3E}">
        <p14:creationId xmlns:p14="http://schemas.microsoft.com/office/powerpoint/2010/main" val="4275274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61BF-50A5-49E5-915A-64EEF2D723AB}"/>
              </a:ext>
            </a:extLst>
          </p:cNvPr>
          <p:cNvSpPr>
            <a:spLocks noGrp="1"/>
          </p:cNvSpPr>
          <p:nvPr>
            <p:ph type="title"/>
          </p:nvPr>
        </p:nvSpPr>
        <p:spPr>
          <a:xfrm>
            <a:off x="363538" y="599164"/>
            <a:ext cx="8241917" cy="465418"/>
          </a:xfrm>
        </p:spPr>
        <p:txBody>
          <a:bodyPr/>
          <a:lstStyle/>
          <a:p>
            <a:r>
              <a:rPr lang="en-US" altLang="en-US" dirty="0">
                <a:latin typeface="Times New Roman" panose="02020603050405020304" pitchFamily="18" charset="0"/>
                <a:cs typeface="Times New Roman" panose="02020603050405020304" pitchFamily="18" charset="0"/>
              </a:rPr>
              <a:t>How to use Selenium WebDriver</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C1CDB92-BC8E-464F-A30C-9DCD13FF9262}"/>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EA7C055D-20C6-475E-8CC1-79FB08F4B401}"/>
              </a:ext>
            </a:extLst>
          </p:cNvPr>
          <p:cNvSpPr>
            <a:spLocks noGrp="1"/>
          </p:cNvSpPr>
          <p:nvPr>
            <p:ph type="body" sz="quarter" idx="10"/>
          </p:nvPr>
        </p:nvSpPr>
        <p:spPr/>
        <p:txBody>
          <a:bodyPr/>
          <a:lstStyle/>
          <a:p>
            <a:r>
              <a:rPr lang="en-US" altLang="en-US" b="0" dirty="0">
                <a:solidFill>
                  <a:srgbClr val="000000"/>
                </a:solidFill>
                <a:latin typeface="Times New Roman" panose="02020603050405020304" pitchFamily="18" charset="0"/>
                <a:cs typeface="Times New Roman" panose="02020603050405020304" pitchFamily="18" charset="0"/>
              </a:rPr>
              <a:t>(1)    Go to a page</a:t>
            </a:r>
          </a:p>
          <a:p>
            <a:r>
              <a:rPr lang="en-US" altLang="en-US" b="0" dirty="0">
                <a:solidFill>
                  <a:srgbClr val="000000"/>
                </a:solidFill>
                <a:latin typeface="Times New Roman" panose="02020603050405020304" pitchFamily="18" charset="0"/>
                <a:cs typeface="Times New Roman" panose="02020603050405020304" pitchFamily="18" charset="0"/>
              </a:rPr>
              <a:t>(2)    Locate an element</a:t>
            </a:r>
          </a:p>
          <a:p>
            <a:r>
              <a:rPr lang="en-US" altLang="en-US" b="0" dirty="0">
                <a:solidFill>
                  <a:srgbClr val="000000"/>
                </a:solidFill>
                <a:latin typeface="Times New Roman" panose="02020603050405020304" pitchFamily="18" charset="0"/>
                <a:cs typeface="Times New Roman" panose="02020603050405020304" pitchFamily="18" charset="0"/>
              </a:rPr>
              <a:t>(3)    Do something with that element......</a:t>
            </a:r>
          </a:p>
          <a:p>
            <a:r>
              <a:rPr lang="en-US" altLang="en-US" b="0" dirty="0">
                <a:solidFill>
                  <a:srgbClr val="000000"/>
                </a:solidFill>
                <a:latin typeface="Times New Roman" panose="02020603050405020304" pitchFamily="18" charset="0"/>
                <a:cs typeface="Times New Roman" panose="02020603050405020304" pitchFamily="18" charset="0"/>
              </a:rPr>
              <a:t>	  (</a:t>
            </a:r>
            <a:r>
              <a:rPr lang="en-US" altLang="en-US" b="0" dirty="0" err="1">
                <a:solidFill>
                  <a:srgbClr val="000000"/>
                </a:solidFill>
                <a:latin typeface="Times New Roman" panose="02020603050405020304" pitchFamily="18" charset="0"/>
                <a:cs typeface="Times New Roman" panose="02020603050405020304" pitchFamily="18" charset="0"/>
              </a:rPr>
              <a:t>i</a:t>
            </a:r>
            <a:r>
              <a:rPr lang="en-US" altLang="en-US" b="0" dirty="0">
                <a:solidFill>
                  <a:srgbClr val="000000"/>
                </a:solidFill>
                <a:latin typeface="Times New Roman" panose="02020603050405020304" pitchFamily="18" charset="0"/>
                <a:cs typeface="Times New Roman" panose="02020603050405020304" pitchFamily="18" charset="0"/>
              </a:rPr>
              <a:t>) 	Locate an element</a:t>
            </a:r>
          </a:p>
          <a:p>
            <a:r>
              <a:rPr lang="en-US" altLang="en-US" b="0" dirty="0">
                <a:solidFill>
                  <a:srgbClr val="000000"/>
                </a:solidFill>
                <a:latin typeface="Times New Roman" panose="02020603050405020304" pitchFamily="18" charset="0"/>
                <a:cs typeface="Times New Roman" panose="02020603050405020304" pitchFamily="18" charset="0"/>
              </a:rPr>
              <a:t>      	(i+1) 	Do something with that element</a:t>
            </a:r>
          </a:p>
          <a:p>
            <a:r>
              <a:rPr lang="en-US" altLang="en-US" b="0" dirty="0">
                <a:solidFill>
                  <a:srgbClr val="000000"/>
                </a:solidFill>
                <a:latin typeface="Times New Roman" panose="02020603050405020304" pitchFamily="18" charset="0"/>
                <a:cs typeface="Times New Roman" panose="02020603050405020304" pitchFamily="18" charset="0"/>
              </a:rPr>
              <a:t>      	(i+2) 	Verify / Assert the result</a:t>
            </a:r>
          </a:p>
        </p:txBody>
      </p:sp>
    </p:spTree>
    <p:extLst>
      <p:ext uri="{BB962C8B-B14F-4D97-AF65-F5344CB8AC3E}">
        <p14:creationId xmlns:p14="http://schemas.microsoft.com/office/powerpoint/2010/main" val="1947497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6704-5FB0-4511-9758-40F14456EA4F}"/>
              </a:ext>
            </a:extLst>
          </p:cNvPr>
          <p:cNvSpPr>
            <a:spLocks noGrp="1"/>
          </p:cNvSpPr>
          <p:nvPr>
            <p:ph type="title"/>
          </p:nvPr>
        </p:nvSpPr>
        <p:spPr>
          <a:xfrm>
            <a:off x="363538" y="573238"/>
            <a:ext cx="8241917" cy="465418"/>
          </a:xfrm>
        </p:spPr>
        <p:txBody>
          <a:bodyPr/>
          <a:lstStyle/>
          <a:p>
            <a:r>
              <a:rPr lang="en-US" altLang="en-US" dirty="0">
                <a:latin typeface="Times New Roman" panose="02020603050405020304" pitchFamily="18" charset="0"/>
                <a:cs typeface="Times New Roman" panose="02020603050405020304" pitchFamily="18" charset="0"/>
              </a:rPr>
              <a:t>Demo: Verify page title</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09219C8-26D4-404F-B9D4-DADC0BD747CF}"/>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2BDBCD8B-6D9C-40AE-93B7-554D3FFB4D29}"/>
              </a:ext>
            </a:extLst>
          </p:cNvPr>
          <p:cNvSpPr>
            <a:spLocks noGrp="1"/>
          </p:cNvSpPr>
          <p:nvPr>
            <p:ph type="body" sz="quarter" idx="10"/>
          </p:nvPr>
        </p:nvSpPr>
        <p:spPr>
          <a:xfrm>
            <a:off x="363537" y="1124165"/>
            <a:ext cx="8241918" cy="5075087"/>
          </a:xfrm>
        </p:spPr>
        <p:txBody>
          <a:bodyPr/>
          <a:lstStyle/>
          <a:p>
            <a:pPr eaLnBrk="1" hangingPunct="1">
              <a:lnSpc>
                <a:spcPct val="100000"/>
              </a:lnSpc>
            </a:pPr>
            <a:r>
              <a:rPr lang="en-US" altLang="en-US" sz="1100" b="0" dirty="0">
                <a:solidFill>
                  <a:srgbClr val="000000"/>
                </a:solidFill>
                <a:latin typeface="Times New Roman" panose="02020603050405020304" pitchFamily="18" charset="0"/>
                <a:cs typeface="Times New Roman" panose="02020603050405020304" pitchFamily="18" charset="0"/>
              </a:rPr>
              <a:t>public static void main( String[] </a:t>
            </a:r>
            <a:r>
              <a:rPr lang="en-US" altLang="en-US" sz="1100" b="0" dirty="0" err="1">
                <a:solidFill>
                  <a:srgbClr val="000000"/>
                </a:solidFill>
                <a:latin typeface="Times New Roman" panose="02020603050405020304" pitchFamily="18" charset="0"/>
                <a:cs typeface="Times New Roman" panose="02020603050405020304" pitchFamily="18" charset="0"/>
              </a:rPr>
              <a:t>args</a:t>
            </a:r>
            <a:r>
              <a:rPr lang="en-US" altLang="en-US" sz="1100" b="0" dirty="0">
                <a:solidFill>
                  <a:srgbClr val="000000"/>
                </a:solidFill>
                <a:latin typeface="Times New Roman" panose="02020603050405020304" pitchFamily="18" charset="0"/>
                <a:cs typeface="Times New Roman" panose="02020603050405020304" pitchFamily="18" charset="0"/>
              </a:rPr>
              <a:t>)</a:t>
            </a:r>
          </a:p>
          <a:p>
            <a:pPr eaLnBrk="1" hangingPunct="1">
              <a:lnSpc>
                <a:spcPct val="100000"/>
              </a:lnSpc>
            </a:pPr>
            <a:r>
              <a:rPr lang="en-US" altLang="en-US" sz="1100" b="0" dirty="0">
                <a:solidFill>
                  <a:srgbClr val="000000"/>
                </a:solidFill>
                <a:latin typeface="Times New Roman" panose="02020603050405020304" pitchFamily="18" charset="0"/>
                <a:cs typeface="Times New Roman" panose="02020603050405020304" pitchFamily="18" charset="0"/>
              </a:rPr>
              <a:t>{</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 Create a new instance of the Firefox driver</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WebDriver driver = new </a:t>
            </a:r>
            <a:r>
              <a:rPr lang="en-US" altLang="en-US" sz="1100" b="0" dirty="0" err="1">
                <a:solidFill>
                  <a:srgbClr val="000000"/>
                </a:solidFill>
                <a:latin typeface="Times New Roman" panose="02020603050405020304" pitchFamily="18" charset="0"/>
                <a:cs typeface="Times New Roman" panose="02020603050405020304" pitchFamily="18" charset="0"/>
              </a:rPr>
              <a:t>FirefoxDriver</a:t>
            </a:r>
            <a:r>
              <a:rPr lang="en-US" altLang="en-US" sz="1100" b="0" dirty="0">
                <a:solidFill>
                  <a:srgbClr val="000000"/>
                </a:solidFill>
                <a:latin typeface="Times New Roman" panose="02020603050405020304" pitchFamily="18" charset="0"/>
                <a:cs typeface="Times New Roman" panose="02020603050405020304" pitchFamily="18" charset="0"/>
              </a:rPr>
              <a:t>();</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 (1) Go to a page</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a:t>
            </a:r>
            <a:r>
              <a:rPr lang="en-US" altLang="en-US" sz="1100" b="0" dirty="0" err="1">
                <a:solidFill>
                  <a:srgbClr val="000000"/>
                </a:solidFill>
                <a:latin typeface="Times New Roman" panose="02020603050405020304" pitchFamily="18" charset="0"/>
                <a:cs typeface="Times New Roman" panose="02020603050405020304" pitchFamily="18" charset="0"/>
              </a:rPr>
              <a:t>driver.get</a:t>
            </a:r>
            <a:r>
              <a:rPr lang="en-US" altLang="en-US" sz="1100" b="0" dirty="0">
                <a:solidFill>
                  <a:srgbClr val="000000"/>
                </a:solidFill>
                <a:latin typeface="Times New Roman" panose="02020603050405020304" pitchFamily="18" charset="0"/>
                <a:cs typeface="Times New Roman" panose="02020603050405020304" pitchFamily="18" charset="0"/>
              </a:rPr>
              <a:t>("http://www.google.com");</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 (2) Locate an element</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a:t>
            </a:r>
            <a:r>
              <a:rPr lang="en-US" altLang="en-US" sz="1100" b="0" dirty="0" err="1">
                <a:solidFill>
                  <a:srgbClr val="000000"/>
                </a:solidFill>
                <a:latin typeface="Times New Roman" panose="02020603050405020304" pitchFamily="18" charset="0"/>
                <a:cs typeface="Times New Roman" panose="02020603050405020304" pitchFamily="18" charset="0"/>
              </a:rPr>
              <a:t>WebElementelement</a:t>
            </a:r>
            <a:r>
              <a:rPr lang="en-US" altLang="en-US" sz="1100" b="0" dirty="0">
                <a:solidFill>
                  <a:srgbClr val="000000"/>
                </a:solidFill>
                <a:latin typeface="Times New Roman" panose="02020603050405020304" pitchFamily="18" charset="0"/>
                <a:cs typeface="Times New Roman" panose="02020603050405020304" pitchFamily="18" charset="0"/>
              </a:rPr>
              <a:t> = </a:t>
            </a:r>
            <a:r>
              <a:rPr lang="en-US" altLang="en-US" sz="1100" b="0" dirty="0" err="1">
                <a:solidFill>
                  <a:srgbClr val="000000"/>
                </a:solidFill>
                <a:latin typeface="Times New Roman" panose="02020603050405020304" pitchFamily="18" charset="0"/>
                <a:cs typeface="Times New Roman" panose="02020603050405020304" pitchFamily="18" charset="0"/>
              </a:rPr>
              <a:t>driver.findElement</a:t>
            </a:r>
            <a:r>
              <a:rPr lang="en-US" altLang="en-US" sz="1100" b="0" dirty="0">
                <a:solidFill>
                  <a:srgbClr val="000000"/>
                </a:solidFill>
                <a:latin typeface="Times New Roman" panose="02020603050405020304" pitchFamily="18" charset="0"/>
                <a:cs typeface="Times New Roman" panose="02020603050405020304" pitchFamily="18" charset="0"/>
              </a:rPr>
              <a:t>(By.name("q"));</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 (3-1) Enter something to search for</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a:t>
            </a:r>
            <a:r>
              <a:rPr lang="en-US" altLang="en-US" sz="1100" b="0" dirty="0" err="1">
                <a:solidFill>
                  <a:srgbClr val="000000"/>
                </a:solidFill>
                <a:latin typeface="Times New Roman" panose="02020603050405020304" pitchFamily="18" charset="0"/>
                <a:cs typeface="Times New Roman" panose="02020603050405020304" pitchFamily="18" charset="0"/>
              </a:rPr>
              <a:t>element.sendKeys</a:t>
            </a:r>
            <a:r>
              <a:rPr lang="en-US" altLang="en-US" sz="1100" b="0" dirty="0">
                <a:solidFill>
                  <a:srgbClr val="000000"/>
                </a:solidFill>
                <a:latin typeface="Times New Roman" panose="02020603050405020304" pitchFamily="18" charset="0"/>
                <a:cs typeface="Times New Roman" panose="02020603050405020304" pitchFamily="18" charset="0"/>
              </a:rPr>
              <a:t>(“empower");</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 (3-2) Now submit the form. // WebDriver will find the form for us from the element</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a:t>
            </a:r>
            <a:r>
              <a:rPr lang="en-US" altLang="en-US" sz="1100" b="0" dirty="0" err="1">
                <a:solidFill>
                  <a:srgbClr val="000000"/>
                </a:solidFill>
                <a:latin typeface="Times New Roman" panose="02020603050405020304" pitchFamily="18" charset="0"/>
                <a:cs typeface="Times New Roman" panose="02020603050405020304" pitchFamily="18" charset="0"/>
              </a:rPr>
              <a:t>element.submit</a:t>
            </a:r>
            <a:r>
              <a:rPr lang="en-US" altLang="en-US" sz="1100" b="0" dirty="0">
                <a:solidFill>
                  <a:srgbClr val="000000"/>
                </a:solidFill>
                <a:latin typeface="Times New Roman" panose="02020603050405020304" pitchFamily="18" charset="0"/>
                <a:cs typeface="Times New Roman" panose="02020603050405020304" pitchFamily="18" charset="0"/>
              </a:rPr>
              <a:t>();</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 (3-3) Wait up to 10 seconds for a condition</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a:t>
            </a:r>
            <a:r>
              <a:rPr lang="en-US" altLang="en-US" sz="1100" b="0" dirty="0" err="1">
                <a:solidFill>
                  <a:srgbClr val="000000"/>
                </a:solidFill>
                <a:latin typeface="Times New Roman" panose="02020603050405020304" pitchFamily="18" charset="0"/>
                <a:cs typeface="Times New Roman" panose="02020603050405020304" pitchFamily="18" charset="0"/>
              </a:rPr>
              <a:t>WebDriverWaitwaiting</a:t>
            </a:r>
            <a:r>
              <a:rPr lang="en-US" altLang="en-US" sz="1100" b="0" dirty="0">
                <a:solidFill>
                  <a:srgbClr val="000000"/>
                </a:solidFill>
                <a:latin typeface="Times New Roman" panose="02020603050405020304" pitchFamily="18" charset="0"/>
                <a:cs typeface="Times New Roman" panose="02020603050405020304" pitchFamily="18" charset="0"/>
              </a:rPr>
              <a:t> = new </a:t>
            </a:r>
            <a:r>
              <a:rPr lang="en-US" altLang="en-US" sz="1100" b="0" dirty="0" err="1">
                <a:solidFill>
                  <a:srgbClr val="000000"/>
                </a:solidFill>
                <a:latin typeface="Times New Roman" panose="02020603050405020304" pitchFamily="18" charset="0"/>
                <a:cs typeface="Times New Roman" panose="02020603050405020304" pitchFamily="18" charset="0"/>
              </a:rPr>
              <a:t>WebDriverWait</a:t>
            </a:r>
            <a:r>
              <a:rPr lang="en-US" altLang="en-US" sz="1100" b="0" dirty="0">
                <a:solidFill>
                  <a:srgbClr val="000000"/>
                </a:solidFill>
                <a:latin typeface="Times New Roman" panose="02020603050405020304" pitchFamily="18" charset="0"/>
                <a:cs typeface="Times New Roman" panose="02020603050405020304" pitchFamily="18" charset="0"/>
              </a:rPr>
              <a:t>(driver, 10);</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a:t>
            </a:r>
            <a:r>
              <a:rPr lang="en-US" altLang="en-US" sz="1100" b="0" dirty="0" err="1">
                <a:solidFill>
                  <a:srgbClr val="000000"/>
                </a:solidFill>
                <a:latin typeface="Times New Roman" panose="02020603050405020304" pitchFamily="18" charset="0"/>
                <a:cs typeface="Times New Roman" panose="02020603050405020304" pitchFamily="18" charset="0"/>
              </a:rPr>
              <a:t>waiting.until</a:t>
            </a:r>
            <a:r>
              <a:rPr lang="en-US" altLang="en-US" sz="1100" b="0" dirty="0">
                <a:solidFill>
                  <a:srgbClr val="000000"/>
                </a:solidFill>
                <a:latin typeface="Times New Roman" panose="02020603050405020304" pitchFamily="18" charset="0"/>
                <a:cs typeface="Times New Roman" panose="02020603050405020304" pitchFamily="18" charset="0"/>
              </a:rPr>
              <a:t>( </a:t>
            </a:r>
            <a:r>
              <a:rPr lang="en-US" altLang="en-US" sz="1100" b="0" dirty="0" err="1">
                <a:solidFill>
                  <a:srgbClr val="000000"/>
                </a:solidFill>
                <a:latin typeface="Times New Roman" panose="02020603050405020304" pitchFamily="18" charset="0"/>
                <a:cs typeface="Times New Roman" panose="02020603050405020304" pitchFamily="18" charset="0"/>
              </a:rPr>
              <a:t>ExpectedConditions.presenceOfElementLocated</a:t>
            </a:r>
            <a:r>
              <a:rPr lang="en-US" altLang="en-US" sz="1100" b="0" dirty="0">
                <a:solidFill>
                  <a:srgbClr val="000000"/>
                </a:solidFill>
                <a:latin typeface="Times New Roman" panose="02020603050405020304" pitchFamily="18" charset="0"/>
                <a:cs typeface="Times New Roman" panose="02020603050405020304" pitchFamily="18" charset="0"/>
              </a:rPr>
              <a:t>( By.id("</a:t>
            </a:r>
            <a:r>
              <a:rPr lang="en-US" altLang="en-US" sz="1100" b="0" dirty="0" err="1">
                <a:solidFill>
                  <a:srgbClr val="000000"/>
                </a:solidFill>
                <a:latin typeface="Times New Roman" panose="02020603050405020304" pitchFamily="18" charset="0"/>
                <a:cs typeface="Times New Roman" panose="02020603050405020304" pitchFamily="18" charset="0"/>
              </a:rPr>
              <a:t>pnnext</a:t>
            </a:r>
            <a:r>
              <a:rPr lang="en-US" altLang="en-US" sz="1100" b="0" dirty="0">
                <a:solidFill>
                  <a:srgbClr val="000000"/>
                </a:solidFill>
                <a:latin typeface="Times New Roman" panose="02020603050405020304" pitchFamily="18" charset="0"/>
                <a:cs typeface="Times New Roman" panose="02020603050405020304" pitchFamily="18" charset="0"/>
              </a:rPr>
              <a:t>") ) );</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 (4) Check the title of the page</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if( </a:t>
            </a:r>
            <a:r>
              <a:rPr lang="en-US" altLang="en-US" sz="1100" b="0" dirty="0" err="1">
                <a:solidFill>
                  <a:srgbClr val="000000"/>
                </a:solidFill>
                <a:latin typeface="Times New Roman" panose="02020603050405020304" pitchFamily="18" charset="0"/>
                <a:cs typeface="Times New Roman" panose="02020603050405020304" pitchFamily="18" charset="0"/>
              </a:rPr>
              <a:t>driver.getTitle</a:t>
            </a:r>
            <a:r>
              <a:rPr lang="en-US" altLang="en-US" sz="1100" b="0" dirty="0">
                <a:solidFill>
                  <a:srgbClr val="000000"/>
                </a:solidFill>
                <a:latin typeface="Times New Roman" panose="02020603050405020304" pitchFamily="18" charset="0"/>
                <a:cs typeface="Times New Roman" panose="02020603050405020304" pitchFamily="18" charset="0"/>
              </a:rPr>
              <a:t>().equals(“empower-Google Search") )</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a:t>
            </a:r>
            <a:r>
              <a:rPr lang="en-US" altLang="en-US" sz="1100" b="0" dirty="0" err="1">
                <a:solidFill>
                  <a:srgbClr val="000000"/>
                </a:solidFill>
                <a:latin typeface="Times New Roman" panose="02020603050405020304" pitchFamily="18" charset="0"/>
                <a:cs typeface="Times New Roman" panose="02020603050405020304" pitchFamily="18" charset="0"/>
              </a:rPr>
              <a:t>System.out.println</a:t>
            </a:r>
            <a:r>
              <a:rPr lang="en-US" altLang="en-US" sz="1100" b="0" dirty="0">
                <a:solidFill>
                  <a:srgbClr val="000000"/>
                </a:solidFill>
                <a:latin typeface="Times New Roman" panose="02020603050405020304" pitchFamily="18" charset="0"/>
                <a:cs typeface="Times New Roman" panose="02020603050405020304" pitchFamily="18" charset="0"/>
              </a:rPr>
              <a:t>("PASS");</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else</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a:t>
            </a:r>
            <a:r>
              <a:rPr lang="en-US" altLang="en-US" sz="1100" b="0" dirty="0" err="1">
                <a:solidFill>
                  <a:srgbClr val="000000"/>
                </a:solidFill>
                <a:latin typeface="Times New Roman" panose="02020603050405020304" pitchFamily="18" charset="0"/>
                <a:cs typeface="Times New Roman" panose="02020603050405020304" pitchFamily="18" charset="0"/>
              </a:rPr>
              <a:t>System.err.println</a:t>
            </a:r>
            <a:r>
              <a:rPr lang="en-US" altLang="en-US" sz="1100" b="0" dirty="0">
                <a:solidFill>
                  <a:srgbClr val="000000"/>
                </a:solidFill>
                <a:latin typeface="Times New Roman" panose="02020603050405020304" pitchFamily="18" charset="0"/>
                <a:cs typeface="Times New Roman" panose="02020603050405020304" pitchFamily="18" charset="0"/>
              </a:rPr>
              <a:t>("FAIL");</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//Close the browser</a:t>
            </a:r>
          </a:p>
          <a:p>
            <a:pPr eaLnBrk="1" hangingPunct="1">
              <a:lnSpc>
                <a:spcPts val="580"/>
              </a:lnSpc>
            </a:pPr>
            <a:r>
              <a:rPr lang="en-US" altLang="en-US" sz="1100" b="0" dirty="0">
                <a:solidFill>
                  <a:srgbClr val="000000"/>
                </a:solidFill>
                <a:latin typeface="Times New Roman" panose="02020603050405020304" pitchFamily="18" charset="0"/>
                <a:cs typeface="Times New Roman" panose="02020603050405020304" pitchFamily="18" charset="0"/>
              </a:rPr>
              <a:t>	</a:t>
            </a:r>
            <a:r>
              <a:rPr lang="en-US" altLang="en-US" sz="1100" b="0" dirty="0" err="1">
                <a:solidFill>
                  <a:srgbClr val="000000"/>
                </a:solidFill>
                <a:latin typeface="Times New Roman" panose="02020603050405020304" pitchFamily="18" charset="0"/>
                <a:cs typeface="Times New Roman" panose="02020603050405020304" pitchFamily="18" charset="0"/>
              </a:rPr>
              <a:t>driver.quit</a:t>
            </a:r>
            <a:r>
              <a:rPr lang="en-US" altLang="en-US" sz="1100" b="0" dirty="0">
                <a:solidFill>
                  <a:srgbClr val="000000"/>
                </a:solidFill>
                <a:latin typeface="Times New Roman" panose="02020603050405020304" pitchFamily="18" charset="0"/>
                <a:cs typeface="Times New Roman" panose="02020603050405020304" pitchFamily="18" charset="0"/>
              </a:rPr>
              <a:t>();</a:t>
            </a:r>
          </a:p>
          <a:p>
            <a:pPr eaLnBrk="1" hangingPunct="1">
              <a:lnSpc>
                <a:spcPct val="100000"/>
              </a:lnSpc>
            </a:pPr>
            <a:r>
              <a:rPr lang="en-US" altLang="en-US" sz="1100" b="0" dirty="0">
                <a:solidFill>
                  <a:srgbClr val="000000"/>
                </a:solidFill>
                <a:latin typeface="Times New Roman" panose="02020603050405020304" pitchFamily="18" charset="0"/>
                <a:cs typeface="Times New Roman" panose="02020603050405020304" pitchFamily="18" charset="0"/>
              </a:rPr>
              <a:t>}</a:t>
            </a:r>
            <a:endParaRPr lang="en-US" sz="1200" b="0" dirty="0"/>
          </a:p>
        </p:txBody>
      </p:sp>
    </p:spTree>
    <p:extLst>
      <p:ext uri="{BB962C8B-B14F-4D97-AF65-F5344CB8AC3E}">
        <p14:creationId xmlns:p14="http://schemas.microsoft.com/office/powerpoint/2010/main" val="3095847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0AA8-29CC-4F77-8FAA-364F69F8245A}"/>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WebElement</a:t>
            </a:r>
            <a:r>
              <a:rPr lang="en-US" dirty="0">
                <a:latin typeface="Times New Roman" panose="02020603050405020304" pitchFamily="18" charset="0"/>
                <a:cs typeface="Times New Roman" panose="02020603050405020304" pitchFamily="18" charset="0"/>
              </a:rPr>
              <a:t> Actions </a:t>
            </a:r>
          </a:p>
        </p:txBody>
      </p:sp>
      <p:sp>
        <p:nvSpPr>
          <p:cNvPr id="3" name="Text Placeholder 2">
            <a:extLst>
              <a:ext uri="{FF2B5EF4-FFF2-40B4-BE49-F238E27FC236}">
                <a16:creationId xmlns:a16="http://schemas.microsoft.com/office/drawing/2014/main" id="{1977326B-7FAD-40D0-A64F-BBA674575911}"/>
              </a:ext>
            </a:extLst>
          </p:cNvPr>
          <p:cNvSpPr>
            <a:spLocks noGrp="1"/>
          </p:cNvSpPr>
          <p:nvPr>
            <p:ph type="body" sz="quarter" idx="10"/>
          </p:nvPr>
        </p:nvSpPr>
        <p:spPr>
          <a:xfrm>
            <a:off x="364200" y="1023457"/>
            <a:ext cx="8241918" cy="5117284"/>
          </a:xfrm>
        </p:spPr>
        <p:txBody>
          <a:bodyPr/>
          <a:lstStyle/>
          <a:p>
            <a:r>
              <a:rPr lang="en-US" sz="1200" dirty="0">
                <a:latin typeface="Times New Roman" panose="02020603050405020304" pitchFamily="18" charset="0"/>
                <a:cs typeface="Times New Roman" panose="02020603050405020304" pitchFamily="18" charset="0"/>
              </a:rPr>
              <a:t>Clear Command</a:t>
            </a:r>
          </a:p>
          <a:p>
            <a:r>
              <a:rPr lang="en-US" sz="1200" b="1" dirty="0">
                <a:latin typeface="Times New Roman" panose="02020603050405020304" pitchFamily="18" charset="0"/>
                <a:cs typeface="Times New Roman" panose="02020603050405020304" pitchFamily="18" charset="0"/>
              </a:rPr>
              <a:t>clear( ) </a:t>
            </a:r>
            <a:r>
              <a:rPr lang="en-US" sz="1200" dirty="0">
                <a:latin typeface="Times New Roman" panose="02020603050405020304" pitchFamily="18" charset="0"/>
                <a:cs typeface="Times New Roman" panose="02020603050405020304" pitchFamily="18" charset="0"/>
              </a:rPr>
              <a:t>: void – If this element is a text entry element, this will clear the value. This method accepts nothing as a parameter and returns nothing.</a:t>
            </a:r>
          </a:p>
          <a:p>
            <a:r>
              <a:rPr lang="en-US" sz="1200" dirty="0">
                <a:latin typeface="Times New Roman" panose="02020603050405020304" pitchFamily="18" charset="0"/>
                <a:cs typeface="Times New Roman" panose="02020603050405020304" pitchFamily="18" charset="0"/>
              </a:rPr>
              <a:t>Command – </a:t>
            </a:r>
            <a:r>
              <a:rPr lang="en-US" sz="1200" dirty="0" err="1">
                <a:latin typeface="Times New Roman" panose="02020603050405020304" pitchFamily="18" charset="0"/>
                <a:cs typeface="Times New Roman" panose="02020603050405020304" pitchFamily="18" charset="0"/>
              </a:rPr>
              <a:t>element.clear</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Click Command</a:t>
            </a:r>
          </a:p>
          <a:p>
            <a:r>
              <a:rPr lang="en-US" sz="1200" b="1" dirty="0">
                <a:latin typeface="Times New Roman" panose="02020603050405020304" pitchFamily="18" charset="0"/>
                <a:cs typeface="Times New Roman" panose="02020603050405020304" pitchFamily="18" charset="0"/>
              </a:rPr>
              <a:t>click( ) : </a:t>
            </a:r>
            <a:r>
              <a:rPr lang="en-US" sz="1200" dirty="0">
                <a:latin typeface="Times New Roman" panose="02020603050405020304" pitchFamily="18" charset="0"/>
                <a:cs typeface="Times New Roman" panose="02020603050405020304" pitchFamily="18" charset="0"/>
              </a:rPr>
              <a:t>void – This simulates the clicking of any element. Accepts nothing as a parameter and returns nothing.</a:t>
            </a:r>
          </a:p>
          <a:p>
            <a:r>
              <a:rPr lang="en-US" sz="1200" dirty="0">
                <a:latin typeface="Times New Roman" panose="02020603050405020304" pitchFamily="18" charset="0"/>
                <a:cs typeface="Times New Roman" panose="02020603050405020304" pitchFamily="18" charset="0"/>
              </a:rPr>
              <a:t>Command – </a:t>
            </a:r>
            <a:r>
              <a:rPr lang="en-US" sz="1200" dirty="0" err="1">
                <a:latin typeface="Times New Roman" panose="02020603050405020304" pitchFamily="18" charset="0"/>
                <a:cs typeface="Times New Roman" panose="02020603050405020304" pitchFamily="18" charset="0"/>
              </a:rPr>
              <a:t>element.click</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SendKeys</a:t>
            </a:r>
            <a:r>
              <a:rPr lang="en-US" sz="1200" dirty="0">
                <a:latin typeface="Times New Roman" panose="02020603050405020304" pitchFamily="18" charset="0"/>
                <a:cs typeface="Times New Roman" panose="02020603050405020304" pitchFamily="18" charset="0"/>
              </a:rPr>
              <a:t> Command</a:t>
            </a:r>
          </a:p>
          <a:p>
            <a:r>
              <a:rPr lang="en-US" sz="1200" b="1" dirty="0" err="1">
                <a:latin typeface="Times New Roman" panose="02020603050405020304" pitchFamily="18" charset="0"/>
                <a:cs typeface="Times New Roman" panose="02020603050405020304" pitchFamily="18" charset="0"/>
              </a:rPr>
              <a:t>sendKeys</a:t>
            </a:r>
            <a:r>
              <a:rPr lang="en-US" sz="1200" b="1" dirty="0">
                <a:latin typeface="Times New Roman" panose="02020603050405020304" pitchFamily="18" charset="0"/>
                <a:cs typeface="Times New Roman" panose="02020603050405020304" pitchFamily="18" charset="0"/>
              </a:rPr>
              <a:t>(</a:t>
            </a:r>
            <a:r>
              <a:rPr lang="en-US" sz="1200" b="1" dirty="0" err="1">
                <a:latin typeface="Times New Roman" panose="02020603050405020304" pitchFamily="18" charset="0"/>
                <a:cs typeface="Times New Roman" panose="02020603050405020304" pitchFamily="18" charset="0"/>
              </a:rPr>
              <a:t>CharSequence</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keysToSend</a:t>
            </a:r>
            <a:r>
              <a:rPr lang="en-US" sz="1200" b="1" dirty="0">
                <a:latin typeface="Times New Roman" panose="02020603050405020304" pitchFamily="18" charset="0"/>
                <a:cs typeface="Times New Roman" panose="02020603050405020304" pitchFamily="18" charset="0"/>
              </a:rPr>
              <a:t> ) </a:t>
            </a:r>
            <a:r>
              <a:rPr lang="en-US" sz="1200" dirty="0">
                <a:latin typeface="Times New Roman" panose="02020603050405020304" pitchFamily="18" charset="0"/>
                <a:cs typeface="Times New Roman" panose="02020603050405020304" pitchFamily="18" charset="0"/>
              </a:rPr>
              <a:t>: void – This simulates typing into an element, which may set its value. This method accepts </a:t>
            </a:r>
            <a:r>
              <a:rPr lang="en-US" sz="1200" dirty="0" err="1">
                <a:latin typeface="Times New Roman" panose="02020603050405020304" pitchFamily="18" charset="0"/>
                <a:cs typeface="Times New Roman" panose="02020603050405020304" pitchFamily="18" charset="0"/>
              </a:rPr>
              <a:t>CharSequence</a:t>
            </a:r>
            <a:r>
              <a:rPr lang="en-US" sz="1200" dirty="0">
                <a:latin typeface="Times New Roman" panose="02020603050405020304" pitchFamily="18" charset="0"/>
                <a:cs typeface="Times New Roman" panose="02020603050405020304" pitchFamily="18" charset="0"/>
              </a:rPr>
              <a:t> as a parameter and returns nothing.</a:t>
            </a:r>
          </a:p>
          <a:p>
            <a:r>
              <a:rPr lang="en-US" sz="1200" dirty="0">
                <a:latin typeface="Times New Roman" panose="02020603050405020304" pitchFamily="18" charset="0"/>
                <a:cs typeface="Times New Roman" panose="02020603050405020304" pitchFamily="18" charset="0"/>
              </a:rPr>
              <a:t>Command – </a:t>
            </a:r>
            <a:r>
              <a:rPr lang="en-US" sz="1200" dirty="0" err="1">
                <a:latin typeface="Times New Roman" panose="02020603050405020304" pitchFamily="18" charset="0"/>
                <a:cs typeface="Times New Roman" panose="02020603050405020304" pitchFamily="18" charset="0"/>
              </a:rPr>
              <a:t>element.sendKeys</a:t>
            </a:r>
            <a:r>
              <a:rPr lang="en-US" sz="1200" dirty="0">
                <a:latin typeface="Times New Roman" panose="02020603050405020304" pitchFamily="18" charset="0"/>
                <a:cs typeface="Times New Roman" panose="02020603050405020304" pitchFamily="18" charset="0"/>
              </a:rPr>
              <a:t>(“text”);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IsDisplayed</a:t>
            </a:r>
            <a:r>
              <a:rPr lang="en-US" sz="1200" dirty="0">
                <a:latin typeface="Times New Roman" panose="02020603050405020304" pitchFamily="18" charset="0"/>
                <a:cs typeface="Times New Roman" panose="02020603050405020304" pitchFamily="18" charset="0"/>
              </a:rPr>
              <a:t> Command</a:t>
            </a:r>
          </a:p>
          <a:p>
            <a:r>
              <a:rPr lang="en-US" sz="1200" b="1" dirty="0" err="1">
                <a:latin typeface="Times New Roman" panose="02020603050405020304" pitchFamily="18" charset="0"/>
                <a:cs typeface="Times New Roman" panose="02020603050405020304" pitchFamily="18" charset="0"/>
              </a:rPr>
              <a:t>isDisplayed</a:t>
            </a:r>
            <a:r>
              <a:rPr lang="en-US" sz="1200" b="1" dirty="0">
                <a:latin typeface="Times New Roman" panose="02020603050405020304" pitchFamily="18" charset="0"/>
                <a:cs typeface="Times New Roman" panose="02020603050405020304" pitchFamily="18" charset="0"/>
              </a:rPr>
              <a:t>( ) </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boolean</a:t>
            </a:r>
            <a:r>
              <a:rPr lang="en-US" sz="1200" dirty="0">
                <a:latin typeface="Times New Roman" panose="02020603050405020304" pitchFamily="18" charset="0"/>
                <a:cs typeface="Times New Roman" panose="02020603050405020304" pitchFamily="18" charset="0"/>
              </a:rPr>
              <a:t> – This method determines if an element is currently being displayed or not. This accepts nothing as a parameter but returns a </a:t>
            </a:r>
            <a:r>
              <a:rPr lang="en-US" sz="1200" dirty="0" err="1">
                <a:latin typeface="Times New Roman" panose="02020603050405020304" pitchFamily="18" charset="0"/>
                <a:cs typeface="Times New Roman" panose="02020603050405020304" pitchFamily="18" charset="0"/>
              </a:rPr>
              <a:t>boolean</a:t>
            </a:r>
            <a:r>
              <a:rPr lang="en-US" sz="1200" dirty="0">
                <a:latin typeface="Times New Roman" panose="02020603050405020304" pitchFamily="18" charset="0"/>
                <a:cs typeface="Times New Roman" panose="02020603050405020304" pitchFamily="18" charset="0"/>
              </a:rPr>
              <a:t> value(true/false). </a:t>
            </a:r>
          </a:p>
          <a:p>
            <a:r>
              <a:rPr lang="en-US" sz="1200" dirty="0">
                <a:latin typeface="Times New Roman" panose="02020603050405020304" pitchFamily="18" charset="0"/>
                <a:cs typeface="Times New Roman" panose="02020603050405020304" pitchFamily="18" charset="0"/>
              </a:rPr>
              <a:t>Command – </a:t>
            </a:r>
            <a:r>
              <a:rPr lang="en-US" sz="1200" dirty="0" err="1">
                <a:latin typeface="Times New Roman" panose="02020603050405020304" pitchFamily="18" charset="0"/>
                <a:cs typeface="Times New Roman" panose="02020603050405020304" pitchFamily="18" charset="0"/>
              </a:rPr>
              <a:t>element.isDisplayed</a:t>
            </a:r>
            <a:r>
              <a:rPr lang="en-US" sz="1200" dirty="0">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DACBF8C4-8BC3-4F1B-A69A-458C8965B22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29641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D6BD-B546-42ED-98F8-60BBE7197E01}"/>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WebElement</a:t>
            </a:r>
            <a:r>
              <a:rPr lang="en-US" dirty="0">
                <a:latin typeface="Times New Roman" panose="02020603050405020304" pitchFamily="18" charset="0"/>
                <a:cs typeface="Times New Roman" panose="02020603050405020304" pitchFamily="18" charset="0"/>
              </a:rPr>
              <a:t> Actions continued..</a:t>
            </a:r>
          </a:p>
        </p:txBody>
      </p:sp>
      <p:sp>
        <p:nvSpPr>
          <p:cNvPr id="3" name="Text Placeholder 2">
            <a:extLst>
              <a:ext uri="{FF2B5EF4-FFF2-40B4-BE49-F238E27FC236}">
                <a16:creationId xmlns:a16="http://schemas.microsoft.com/office/drawing/2014/main" id="{F554F227-78F6-4FD1-998B-B13E1F3C9219}"/>
              </a:ext>
            </a:extLst>
          </p:cNvPr>
          <p:cNvSpPr>
            <a:spLocks noGrp="1"/>
          </p:cNvSpPr>
          <p:nvPr>
            <p:ph type="body" sz="quarter" idx="10"/>
          </p:nvPr>
        </p:nvSpPr>
        <p:spPr>
          <a:xfrm>
            <a:off x="364200" y="931179"/>
            <a:ext cx="8241918" cy="5058560"/>
          </a:xfrm>
        </p:spPr>
        <p:txBody>
          <a:bodyPr/>
          <a:lstStyle/>
          <a:p>
            <a:r>
              <a:rPr lang="en-US" sz="1200" dirty="0" err="1">
                <a:latin typeface="Times New Roman" panose="02020603050405020304" pitchFamily="18" charset="0"/>
                <a:cs typeface="Times New Roman" panose="02020603050405020304" pitchFamily="18" charset="0"/>
              </a:rPr>
              <a:t>IsEnabled</a:t>
            </a:r>
            <a:r>
              <a:rPr lang="en-US" sz="1200" dirty="0">
                <a:latin typeface="Times New Roman" panose="02020603050405020304" pitchFamily="18" charset="0"/>
                <a:cs typeface="Times New Roman" panose="02020603050405020304" pitchFamily="18" charset="0"/>
              </a:rPr>
              <a:t> Command</a:t>
            </a:r>
          </a:p>
          <a:p>
            <a:r>
              <a:rPr lang="en-US" sz="1200" b="1" dirty="0" err="1">
                <a:latin typeface="Times New Roman" panose="02020603050405020304" pitchFamily="18" charset="0"/>
                <a:cs typeface="Times New Roman" panose="02020603050405020304" pitchFamily="18" charset="0"/>
              </a:rPr>
              <a:t>isEnabled</a:t>
            </a:r>
            <a:r>
              <a:rPr lang="en-US" sz="1200" b="1" dirty="0">
                <a:latin typeface="Times New Roman" panose="02020603050405020304" pitchFamily="18" charset="0"/>
                <a:cs typeface="Times New Roman" panose="02020603050405020304" pitchFamily="18" charset="0"/>
              </a:rPr>
              <a:t>( ) </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boolean</a:t>
            </a:r>
            <a:r>
              <a:rPr lang="en-US" sz="1200" dirty="0">
                <a:latin typeface="Times New Roman" panose="02020603050405020304" pitchFamily="18" charset="0"/>
                <a:cs typeface="Times New Roman" panose="02020603050405020304" pitchFamily="18" charset="0"/>
              </a:rPr>
              <a:t> – This determines if the element currently is Enabled or not? This accepts nothing as a parameter but returns </a:t>
            </a:r>
            <a:r>
              <a:rPr lang="en-US" sz="1200" dirty="0" err="1">
                <a:latin typeface="Times New Roman" panose="02020603050405020304" pitchFamily="18" charset="0"/>
                <a:cs typeface="Times New Roman" panose="02020603050405020304" pitchFamily="18" charset="0"/>
              </a:rPr>
              <a:t>boolean</a:t>
            </a:r>
            <a:r>
              <a:rPr lang="en-US" sz="1200" dirty="0">
                <a:latin typeface="Times New Roman" panose="02020603050405020304" pitchFamily="18" charset="0"/>
                <a:cs typeface="Times New Roman" panose="02020603050405020304" pitchFamily="18" charset="0"/>
              </a:rPr>
              <a:t> value(true/false).</a:t>
            </a:r>
          </a:p>
          <a:p>
            <a:r>
              <a:rPr lang="en-US" sz="1200" dirty="0">
                <a:latin typeface="Times New Roman" panose="02020603050405020304" pitchFamily="18" charset="0"/>
                <a:cs typeface="Times New Roman" panose="02020603050405020304" pitchFamily="18" charset="0"/>
              </a:rPr>
              <a:t> Command – </a:t>
            </a:r>
            <a:r>
              <a:rPr lang="en-US" sz="1200" dirty="0" err="1">
                <a:latin typeface="Times New Roman" panose="02020603050405020304" pitchFamily="18" charset="0"/>
                <a:cs typeface="Times New Roman" panose="02020603050405020304" pitchFamily="18" charset="0"/>
              </a:rPr>
              <a:t>element.isEnabled</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IsSelected</a:t>
            </a:r>
            <a:r>
              <a:rPr lang="en-US" sz="1200" dirty="0">
                <a:latin typeface="Times New Roman" panose="02020603050405020304" pitchFamily="18" charset="0"/>
                <a:cs typeface="Times New Roman" panose="02020603050405020304" pitchFamily="18" charset="0"/>
              </a:rPr>
              <a:t> Command</a:t>
            </a:r>
          </a:p>
          <a:p>
            <a:r>
              <a:rPr lang="en-US" sz="1200" b="1" dirty="0" err="1">
                <a:latin typeface="Times New Roman" panose="02020603050405020304" pitchFamily="18" charset="0"/>
                <a:cs typeface="Times New Roman" panose="02020603050405020304" pitchFamily="18" charset="0"/>
              </a:rPr>
              <a:t>isSelected</a:t>
            </a:r>
            <a:r>
              <a:rPr lang="en-US" sz="1200" b="1" dirty="0">
                <a:latin typeface="Times New Roman" panose="02020603050405020304" pitchFamily="18" charset="0"/>
                <a:cs typeface="Times New Roman" panose="02020603050405020304" pitchFamily="18" charset="0"/>
              </a:rPr>
              <a:t>( ) </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boolean</a:t>
            </a:r>
            <a:r>
              <a:rPr lang="en-US" sz="1200" dirty="0">
                <a:latin typeface="Times New Roman" panose="02020603050405020304" pitchFamily="18" charset="0"/>
                <a:cs typeface="Times New Roman" panose="02020603050405020304" pitchFamily="18" charset="0"/>
              </a:rPr>
              <a:t> – Determine whether or not this element is selected or not. This accepts nothing as a parameter but returns </a:t>
            </a:r>
            <a:r>
              <a:rPr lang="en-US" sz="1200" dirty="0" err="1">
                <a:latin typeface="Times New Roman" panose="02020603050405020304" pitchFamily="18" charset="0"/>
                <a:cs typeface="Times New Roman" panose="02020603050405020304" pitchFamily="18" charset="0"/>
              </a:rPr>
              <a:t>boolean</a:t>
            </a:r>
            <a:r>
              <a:rPr lang="en-US" sz="1200" dirty="0">
                <a:latin typeface="Times New Roman" panose="02020603050405020304" pitchFamily="18" charset="0"/>
                <a:cs typeface="Times New Roman" panose="02020603050405020304" pitchFamily="18" charset="0"/>
              </a:rPr>
              <a:t> value(true/false).</a:t>
            </a:r>
          </a:p>
          <a:p>
            <a:r>
              <a:rPr lang="en-US" sz="1200" dirty="0">
                <a:latin typeface="Times New Roman" panose="02020603050405020304" pitchFamily="18" charset="0"/>
                <a:cs typeface="Times New Roman" panose="02020603050405020304" pitchFamily="18" charset="0"/>
              </a:rPr>
              <a:t> Command – </a:t>
            </a:r>
            <a:r>
              <a:rPr lang="en-US" sz="1200" dirty="0" err="1">
                <a:latin typeface="Times New Roman" panose="02020603050405020304" pitchFamily="18" charset="0"/>
                <a:cs typeface="Times New Roman" panose="02020603050405020304" pitchFamily="18" charset="0"/>
              </a:rPr>
              <a:t>element.isSelected</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Submit Command</a:t>
            </a:r>
          </a:p>
          <a:p>
            <a:r>
              <a:rPr lang="en-US" sz="1200" b="1" dirty="0">
                <a:latin typeface="Times New Roman" panose="02020603050405020304" pitchFamily="18" charset="0"/>
                <a:cs typeface="Times New Roman" panose="02020603050405020304" pitchFamily="18" charset="0"/>
              </a:rPr>
              <a:t>submit( ) </a:t>
            </a:r>
            <a:r>
              <a:rPr lang="en-US" sz="1200" dirty="0">
                <a:latin typeface="Times New Roman" panose="02020603050405020304" pitchFamily="18" charset="0"/>
                <a:cs typeface="Times New Roman" panose="02020603050405020304" pitchFamily="18" charset="0"/>
              </a:rPr>
              <a:t>: void– This method works well/better than the click() if the current element is a form, or an element within a form. This accepts nothing as a parameter and returns nothing.</a:t>
            </a:r>
          </a:p>
          <a:p>
            <a:r>
              <a:rPr lang="en-US" sz="1200" dirty="0">
                <a:latin typeface="Times New Roman" panose="02020603050405020304" pitchFamily="18" charset="0"/>
                <a:cs typeface="Times New Roman" panose="02020603050405020304" pitchFamily="18" charset="0"/>
              </a:rPr>
              <a:t> Command – </a:t>
            </a:r>
            <a:r>
              <a:rPr lang="en-US" sz="1200" dirty="0" err="1">
                <a:latin typeface="Times New Roman" panose="02020603050405020304" pitchFamily="18" charset="0"/>
                <a:cs typeface="Times New Roman" panose="02020603050405020304" pitchFamily="18" charset="0"/>
              </a:rPr>
              <a:t>element.submit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GetText</a:t>
            </a:r>
            <a:r>
              <a:rPr lang="en-US" sz="1200" dirty="0">
                <a:latin typeface="Times New Roman" panose="02020603050405020304" pitchFamily="18" charset="0"/>
                <a:cs typeface="Times New Roman" panose="02020603050405020304" pitchFamily="18" charset="0"/>
              </a:rPr>
              <a:t> Command</a:t>
            </a:r>
          </a:p>
          <a:p>
            <a:r>
              <a:rPr lang="en-US" sz="1200" b="1" dirty="0" err="1">
                <a:latin typeface="Times New Roman" panose="02020603050405020304" pitchFamily="18" charset="0"/>
                <a:cs typeface="Times New Roman" panose="02020603050405020304" pitchFamily="18" charset="0"/>
              </a:rPr>
              <a:t>getText</a:t>
            </a:r>
            <a:r>
              <a:rPr lang="en-US" sz="1200" b="1" dirty="0">
                <a:latin typeface="Times New Roman" panose="02020603050405020304" pitchFamily="18" charset="0"/>
                <a:cs typeface="Times New Roman" panose="02020603050405020304" pitchFamily="18" charset="0"/>
              </a:rPr>
              <a:t>( ) </a:t>
            </a:r>
            <a:r>
              <a:rPr lang="en-US" sz="1200" dirty="0">
                <a:latin typeface="Times New Roman" panose="02020603050405020304" pitchFamily="18" charset="0"/>
                <a:cs typeface="Times New Roman" panose="02020603050405020304" pitchFamily="18" charset="0"/>
              </a:rPr>
              <a:t>: String– This method will fetch the visible (i.e. not hidden by CSS) </a:t>
            </a:r>
            <a:r>
              <a:rPr lang="en-US" sz="1200" dirty="0" err="1">
                <a:latin typeface="Times New Roman" panose="02020603050405020304" pitchFamily="18" charset="0"/>
                <a:cs typeface="Times New Roman" panose="02020603050405020304" pitchFamily="18" charset="0"/>
              </a:rPr>
              <a:t>innerText</a:t>
            </a:r>
            <a:r>
              <a:rPr lang="en-US" sz="1200" dirty="0">
                <a:latin typeface="Times New Roman" panose="02020603050405020304" pitchFamily="18" charset="0"/>
                <a:cs typeface="Times New Roman" panose="02020603050405020304" pitchFamily="18" charset="0"/>
              </a:rPr>
              <a:t> of the element. This accepts nothing as a parameter but returns a String value.</a:t>
            </a:r>
          </a:p>
          <a:p>
            <a:r>
              <a:rPr lang="en-US" sz="1200" dirty="0">
                <a:latin typeface="Times New Roman" panose="02020603050405020304" pitchFamily="18" charset="0"/>
                <a:cs typeface="Times New Roman" panose="02020603050405020304" pitchFamily="18" charset="0"/>
              </a:rPr>
              <a:t> Command – </a:t>
            </a:r>
            <a:r>
              <a:rPr lang="en-US" sz="1200" dirty="0" err="1">
                <a:latin typeface="Times New Roman" panose="02020603050405020304" pitchFamily="18" charset="0"/>
                <a:cs typeface="Times New Roman" panose="02020603050405020304" pitchFamily="18" charset="0"/>
              </a:rPr>
              <a:t>element.getText</a:t>
            </a:r>
            <a:r>
              <a:rPr lang="en-US" sz="1200" dirty="0">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1D14C84D-13F6-4D64-800B-A7BBD569E44B}"/>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470046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C087-306C-4CE7-9653-1B9EA0C0BE9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WebElement</a:t>
            </a:r>
            <a:r>
              <a:rPr lang="en-US" dirty="0">
                <a:latin typeface="Times New Roman" panose="02020603050405020304" pitchFamily="18" charset="0"/>
                <a:cs typeface="Times New Roman" panose="02020603050405020304" pitchFamily="18" charset="0"/>
              </a:rPr>
              <a:t> Actions continued..</a:t>
            </a:r>
          </a:p>
        </p:txBody>
      </p:sp>
      <p:sp>
        <p:nvSpPr>
          <p:cNvPr id="3" name="Text Placeholder 2">
            <a:extLst>
              <a:ext uri="{FF2B5EF4-FFF2-40B4-BE49-F238E27FC236}">
                <a16:creationId xmlns:a16="http://schemas.microsoft.com/office/drawing/2014/main" id="{950064BF-D68E-466B-8276-1A20475A5180}"/>
              </a:ext>
            </a:extLst>
          </p:cNvPr>
          <p:cNvSpPr>
            <a:spLocks noGrp="1"/>
          </p:cNvSpPr>
          <p:nvPr>
            <p:ph type="body" sz="quarter" idx="10"/>
          </p:nvPr>
        </p:nvSpPr>
        <p:spPr/>
        <p:txBody>
          <a:bodyPr/>
          <a:lstStyle/>
          <a:p>
            <a:r>
              <a:rPr lang="en-US" sz="1400" dirty="0" err="1">
                <a:latin typeface="Times New Roman" panose="02020603050405020304" pitchFamily="18" charset="0"/>
                <a:cs typeface="Times New Roman" panose="02020603050405020304" pitchFamily="18" charset="0"/>
              </a:rPr>
              <a:t>getTagName</a:t>
            </a:r>
            <a:r>
              <a:rPr lang="en-US" sz="1400" dirty="0">
                <a:latin typeface="Times New Roman" panose="02020603050405020304" pitchFamily="18" charset="0"/>
                <a:cs typeface="Times New Roman" panose="02020603050405020304" pitchFamily="18" charset="0"/>
              </a:rPr>
              <a:t> Command</a:t>
            </a:r>
          </a:p>
          <a:p>
            <a:r>
              <a:rPr lang="en-US" sz="1400" b="1" dirty="0" err="1">
                <a:latin typeface="Times New Roman" panose="02020603050405020304" pitchFamily="18" charset="0"/>
                <a:cs typeface="Times New Roman" panose="02020603050405020304" pitchFamily="18" charset="0"/>
              </a:rPr>
              <a:t>getTagName</a:t>
            </a:r>
            <a:r>
              <a:rPr lang="en-US" sz="1400" b="1"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rPr>
              <a:t>: String– This method gets the tag name of this element. This accepts nothing as a parameter and returns a String value.</a:t>
            </a:r>
          </a:p>
          <a:p>
            <a:r>
              <a:rPr lang="en-US" sz="1400" dirty="0">
                <a:latin typeface="Times New Roman" panose="02020603050405020304" pitchFamily="18" charset="0"/>
                <a:cs typeface="Times New Roman" panose="02020603050405020304" pitchFamily="18" charset="0"/>
              </a:rPr>
              <a:t> Command – </a:t>
            </a:r>
            <a:r>
              <a:rPr lang="en-US" sz="1400" dirty="0" err="1">
                <a:latin typeface="Times New Roman" panose="02020603050405020304" pitchFamily="18" charset="0"/>
                <a:cs typeface="Times New Roman" panose="02020603050405020304" pitchFamily="18" charset="0"/>
              </a:rPr>
              <a:t>element.getTagName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getSize</a:t>
            </a:r>
            <a:r>
              <a:rPr lang="en-US" sz="1400" dirty="0">
                <a:latin typeface="Times New Roman" panose="02020603050405020304" pitchFamily="18" charset="0"/>
                <a:cs typeface="Times New Roman" panose="02020603050405020304" pitchFamily="18" charset="0"/>
              </a:rPr>
              <a:t> Command</a:t>
            </a:r>
          </a:p>
          <a:p>
            <a:r>
              <a:rPr lang="en-US" sz="1400" b="1" dirty="0" err="1">
                <a:latin typeface="Times New Roman" panose="02020603050405020304" pitchFamily="18" charset="0"/>
                <a:cs typeface="Times New Roman" panose="02020603050405020304" pitchFamily="18" charset="0"/>
              </a:rPr>
              <a:t>getSize</a:t>
            </a:r>
            <a:r>
              <a:rPr lang="en-US" sz="1400" b="1"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rPr>
              <a:t>: Dimension – This method fetch the width and height of the rendered element. This accepts nothing as a parameter but returns the Dimension object.</a:t>
            </a:r>
          </a:p>
          <a:p>
            <a:r>
              <a:rPr lang="en-US" sz="1400" dirty="0">
                <a:latin typeface="Times New Roman" panose="02020603050405020304" pitchFamily="18" charset="0"/>
                <a:cs typeface="Times New Roman" panose="02020603050405020304" pitchFamily="18" charset="0"/>
              </a:rPr>
              <a:t> Command – </a:t>
            </a:r>
            <a:r>
              <a:rPr lang="en-US" sz="1400" dirty="0" err="1">
                <a:latin typeface="Times New Roman" panose="02020603050405020304" pitchFamily="18" charset="0"/>
                <a:cs typeface="Times New Roman" panose="02020603050405020304" pitchFamily="18" charset="0"/>
              </a:rPr>
              <a:t>element.getSize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getLocation</a:t>
            </a:r>
            <a:r>
              <a:rPr lang="en-US" sz="1400" dirty="0">
                <a:latin typeface="Times New Roman" panose="02020603050405020304" pitchFamily="18" charset="0"/>
                <a:cs typeface="Times New Roman" panose="02020603050405020304" pitchFamily="18" charset="0"/>
              </a:rPr>
              <a:t> Command</a:t>
            </a:r>
          </a:p>
          <a:p>
            <a:r>
              <a:rPr lang="en-US" sz="1400" b="1" dirty="0" err="1">
                <a:latin typeface="Times New Roman" panose="02020603050405020304" pitchFamily="18" charset="0"/>
                <a:cs typeface="Times New Roman" panose="02020603050405020304" pitchFamily="18" charset="0"/>
              </a:rPr>
              <a:t>getLocation</a:t>
            </a:r>
            <a:r>
              <a:rPr lang="en-US" sz="1400" b="1"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rPr>
              <a:t>: Point – This method locate the location of the element on the page. This accepts nothing as a parameter but returns the Point object.</a:t>
            </a:r>
          </a:p>
          <a:p>
            <a:r>
              <a:rPr lang="en-US" sz="1400" dirty="0">
                <a:latin typeface="Times New Roman" panose="02020603050405020304" pitchFamily="18" charset="0"/>
                <a:cs typeface="Times New Roman" panose="02020603050405020304" pitchFamily="18" charset="0"/>
              </a:rPr>
              <a:t> Command – </a:t>
            </a:r>
            <a:r>
              <a:rPr lang="en-US" sz="1400" dirty="0" err="1">
                <a:latin typeface="Times New Roman" panose="02020603050405020304" pitchFamily="18" charset="0"/>
                <a:cs typeface="Times New Roman" panose="02020603050405020304" pitchFamily="18" charset="0"/>
              </a:rPr>
              <a:t>element.getLocation</a:t>
            </a:r>
            <a:r>
              <a:rPr lang="en-US" sz="1400" dirty="0">
                <a:latin typeface="Times New Roman" panose="02020603050405020304" pitchFamily="18" charset="0"/>
                <a:cs typeface="Times New Roman" panose="02020603050405020304" pitchFamily="18" charset="0"/>
              </a:rPr>
              <a:t>();</a:t>
            </a:r>
          </a:p>
          <a:p>
            <a:endParaRPr lang="en-US" dirty="0"/>
          </a:p>
        </p:txBody>
      </p:sp>
      <p:sp>
        <p:nvSpPr>
          <p:cNvPr id="4" name="Text Placeholder 3">
            <a:extLst>
              <a:ext uri="{FF2B5EF4-FFF2-40B4-BE49-F238E27FC236}">
                <a16:creationId xmlns:a16="http://schemas.microsoft.com/office/drawing/2014/main" id="{CEBC646E-9D7A-4C75-96A2-C7A5EC440AB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35060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E310F26C-C154-4FF6-9674-B6FB484AE009}"/>
              </a:ext>
            </a:extLst>
          </p:cNvPr>
          <p:cNvSpPr>
            <a:spLocks noGrp="1"/>
          </p:cNvSpPr>
          <p:nvPr>
            <p:ph type="title"/>
          </p:nvPr>
        </p:nvSpPr>
        <p:spPr/>
        <p:txBody>
          <a:bodyPr/>
          <a:lstStyle/>
          <a:p>
            <a:r>
              <a:rPr lang="en-US" altLang="en-US" dirty="0"/>
              <a:t>Selenium WebDriver</a:t>
            </a:r>
          </a:p>
        </p:txBody>
      </p:sp>
      <p:sp>
        <p:nvSpPr>
          <p:cNvPr id="22531" name="Rectangle 3">
            <a:extLst>
              <a:ext uri="{FF2B5EF4-FFF2-40B4-BE49-F238E27FC236}">
                <a16:creationId xmlns:a16="http://schemas.microsoft.com/office/drawing/2014/main" id="{256D212E-E003-40B2-9B57-20A1E3FD4EE9}"/>
              </a:ext>
            </a:extLst>
          </p:cNvPr>
          <p:cNvSpPr>
            <a:spLocks noGrp="1" noChangeArrowheads="1"/>
          </p:cNvSpPr>
          <p:nvPr>
            <p:ph idx="1"/>
          </p:nvPr>
        </p:nvSpPr>
        <p:spPr>
          <a:xfrm>
            <a:off x="571500" y="1125538"/>
            <a:ext cx="7826375" cy="4603750"/>
          </a:xfrm>
        </p:spPr>
        <p:txBody>
          <a:bodyPr/>
          <a:lstStyle/>
          <a:p>
            <a:pPr eaLnBrk="1" hangingPunct="1"/>
            <a:r>
              <a:rPr lang="en-US" altLang="en-US" b="1" dirty="0">
                <a:latin typeface="Open Sans Light" panose="020B0306030504020204" pitchFamily="34" charset="0"/>
                <a:ea typeface="Open Sans Light" panose="020B0306030504020204" pitchFamily="34" charset="0"/>
                <a:cs typeface="Open Sans Light" panose="020B0306030504020204" pitchFamily="34" charset="0"/>
              </a:rPr>
              <a:t>Selenium-WebDriver</a:t>
            </a:r>
          </a:p>
          <a:p>
            <a:pPr lvl="1" eaLnBrk="1" hangingPunct="1"/>
            <a:r>
              <a:rPr lang="en-US" altLang="en-US" dirty="0">
                <a:latin typeface="Open Sans Light" panose="020B0306030504020204" pitchFamily="34" charset="0"/>
                <a:ea typeface="Open Sans Light" panose="020B0306030504020204" pitchFamily="34" charset="0"/>
                <a:cs typeface="Open Sans Light" panose="020B0306030504020204" pitchFamily="34" charset="0"/>
              </a:rPr>
              <a:t>An important component to the overall framework</a:t>
            </a:r>
          </a:p>
          <a:p>
            <a:pPr lvl="1" eaLnBrk="1" hangingPunct="1"/>
            <a:r>
              <a:rPr lang="en-US" altLang="en-US" dirty="0">
                <a:latin typeface="Open Sans Light" panose="020B0306030504020204" pitchFamily="34" charset="0"/>
                <a:ea typeface="Open Sans Light" panose="020B0306030504020204" pitchFamily="34" charset="0"/>
                <a:cs typeface="Open Sans Light" panose="020B0306030504020204" pitchFamily="34" charset="0"/>
              </a:rPr>
              <a:t>Helps control and interact with a browser using a scripting language</a:t>
            </a:r>
          </a:p>
          <a:p>
            <a:pPr lvl="1" eaLnBrk="1" hangingPunct="1"/>
            <a:r>
              <a:rPr lang="en-US" altLang="en-US" dirty="0">
                <a:latin typeface="Open Sans Light" panose="020B0306030504020204" pitchFamily="34" charset="0"/>
                <a:ea typeface="Open Sans Light" panose="020B0306030504020204" pitchFamily="34" charset="0"/>
                <a:cs typeface="Open Sans Light" panose="020B0306030504020204" pitchFamily="34" charset="0"/>
              </a:rPr>
              <a:t>Very flexible and powerful</a:t>
            </a:r>
          </a:p>
          <a:p>
            <a:pPr lvl="1" eaLnBrk="1" hangingPunct="1"/>
            <a:r>
              <a:rPr lang="en-US" altLang="en-US" dirty="0">
                <a:latin typeface="Open Sans Light" panose="020B0306030504020204" pitchFamily="34" charset="0"/>
                <a:ea typeface="Open Sans Light" panose="020B0306030504020204" pitchFamily="34" charset="0"/>
                <a:cs typeface="Open Sans Light" panose="020B0306030504020204" pitchFamily="34" charset="0"/>
              </a:rPr>
              <a:t>Industry standard</a:t>
            </a:r>
          </a:p>
          <a:p>
            <a:pPr eaLnBrk="1" hangingPunct="1"/>
            <a:r>
              <a:rPr lang="en-US" altLang="en-US" b="1" dirty="0">
                <a:latin typeface="Open Sans Light" panose="020B0306030504020204" pitchFamily="34" charset="0"/>
                <a:ea typeface="Open Sans Light" panose="020B0306030504020204" pitchFamily="34" charset="0"/>
                <a:cs typeface="Open Sans Light" panose="020B0306030504020204" pitchFamily="34" charset="0"/>
              </a:rPr>
              <a:t>Selenium-WebDriver supports multiple browsers in multiple platforms</a:t>
            </a:r>
          </a:p>
          <a:p>
            <a:pPr lvl="1" eaLnBrk="1" hangingPunct="1"/>
            <a:r>
              <a:rPr lang="en-US" altLang="en-US" dirty="0">
                <a:latin typeface="Open Sans Light" panose="020B0306030504020204" pitchFamily="34" charset="0"/>
                <a:ea typeface="Open Sans Light" panose="020B0306030504020204" pitchFamily="34" charset="0"/>
                <a:cs typeface="Open Sans Light" panose="020B0306030504020204" pitchFamily="34" charset="0"/>
              </a:rPr>
              <a:t>Google Chrome 12.0.712.0+</a:t>
            </a:r>
          </a:p>
          <a:p>
            <a:pPr lvl="1" eaLnBrk="1" hangingPunct="1"/>
            <a:r>
              <a:rPr lang="en-US" altLang="en-US" dirty="0">
                <a:latin typeface="Open Sans Light" panose="020B0306030504020204" pitchFamily="34" charset="0"/>
                <a:ea typeface="Open Sans Light" panose="020B0306030504020204" pitchFamily="34" charset="0"/>
                <a:cs typeface="Open Sans Light" panose="020B0306030504020204" pitchFamily="34" charset="0"/>
              </a:rPr>
              <a:t>Internet Explorer 6+</a:t>
            </a:r>
          </a:p>
          <a:p>
            <a:pPr lvl="1" eaLnBrk="1" hangingPunct="1"/>
            <a:r>
              <a:rPr lang="en-US" altLang="en-US" dirty="0">
                <a:latin typeface="Open Sans Light" panose="020B0306030504020204" pitchFamily="34" charset="0"/>
                <a:ea typeface="Open Sans Light" panose="020B0306030504020204" pitchFamily="34" charset="0"/>
                <a:cs typeface="Open Sans Light" panose="020B0306030504020204" pitchFamily="34" charset="0"/>
              </a:rPr>
              <a:t>Firefox 3.0+</a:t>
            </a:r>
          </a:p>
          <a:p>
            <a:pPr lvl="1" eaLnBrk="1" hangingPunct="1"/>
            <a:r>
              <a:rPr lang="en-US" altLang="en-US" dirty="0">
                <a:latin typeface="Open Sans Light" panose="020B0306030504020204" pitchFamily="34" charset="0"/>
                <a:ea typeface="Open Sans Light" panose="020B0306030504020204" pitchFamily="34" charset="0"/>
                <a:cs typeface="Open Sans Light" panose="020B0306030504020204" pitchFamily="34" charset="0"/>
              </a:rPr>
              <a:t>Opera 11.5+</a:t>
            </a:r>
          </a:p>
          <a:p>
            <a:pPr lvl="1" eaLnBrk="1" hangingPunct="1"/>
            <a:r>
              <a:rPr lang="en-US" altLang="en-US" dirty="0">
                <a:latin typeface="Open Sans Light" panose="020B0306030504020204" pitchFamily="34" charset="0"/>
                <a:ea typeface="Open Sans Light" panose="020B0306030504020204" pitchFamily="34" charset="0"/>
                <a:cs typeface="Open Sans Light" panose="020B0306030504020204" pitchFamily="34" charset="0"/>
              </a:rPr>
              <a:t>Android – 2.3+ for phones and tablets</a:t>
            </a:r>
          </a:p>
          <a:p>
            <a:pPr lvl="1" eaLnBrk="1" hangingPunct="1"/>
            <a:r>
              <a:rPr lang="en-US" altLang="en-US" dirty="0">
                <a:latin typeface="Open Sans Light" panose="020B0306030504020204" pitchFamily="34" charset="0"/>
                <a:ea typeface="Open Sans Light" panose="020B0306030504020204" pitchFamily="34" charset="0"/>
                <a:cs typeface="Open Sans Light" panose="020B0306030504020204" pitchFamily="34" charset="0"/>
              </a:rPr>
              <a:t>iOS 3+ for phones</a:t>
            </a:r>
          </a:p>
          <a:p>
            <a:pPr lvl="1" eaLnBrk="1" hangingPunct="1"/>
            <a:r>
              <a:rPr lang="en-US" altLang="en-US" dirty="0">
                <a:latin typeface="Open Sans Light" panose="020B0306030504020204" pitchFamily="34" charset="0"/>
                <a:ea typeface="Open Sans Light" panose="020B0306030504020204" pitchFamily="34" charset="0"/>
                <a:cs typeface="Open Sans Light" panose="020B0306030504020204" pitchFamily="34" charset="0"/>
              </a:rPr>
              <a:t>iOS 3.2+ for tablets</a:t>
            </a:r>
          </a:p>
          <a:p>
            <a:pPr eaLnBrk="1" hangingPunct="1"/>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31272-DB94-4735-BD43-2FE5B75E8B01}"/>
              </a:ext>
            </a:extLst>
          </p:cNvPr>
          <p:cNvSpPr>
            <a:spLocks noGrp="1"/>
          </p:cNvSpPr>
          <p:nvPr>
            <p:ph type="title"/>
          </p:nvPr>
        </p:nvSpPr>
        <p:spPr/>
        <p:txBody>
          <a:bodyPr/>
          <a:lstStyle/>
          <a:p>
            <a:r>
              <a:rPr lang="en-US" dirty="0"/>
              <a:t>Basic activity </a:t>
            </a:r>
          </a:p>
        </p:txBody>
      </p:sp>
      <p:sp>
        <p:nvSpPr>
          <p:cNvPr id="3" name="Text Placeholder 2">
            <a:extLst>
              <a:ext uri="{FF2B5EF4-FFF2-40B4-BE49-F238E27FC236}">
                <a16:creationId xmlns:a16="http://schemas.microsoft.com/office/drawing/2014/main" id="{51300EC3-5F1D-4FF5-BDB8-0B728C696B0F}"/>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Identify web page elements and Objects</a:t>
            </a:r>
          </a:p>
          <a:p>
            <a:r>
              <a:rPr lang="en-US" dirty="0">
                <a:latin typeface="Times New Roman" panose="02020603050405020304" pitchFamily="18" charset="0"/>
                <a:cs typeface="Times New Roman" panose="02020603050405020304" pitchFamily="18" charset="0"/>
              </a:rPr>
              <a:t>Locate the elements  </a:t>
            </a:r>
          </a:p>
          <a:p>
            <a:r>
              <a:rPr lang="en-US" dirty="0">
                <a:latin typeface="Times New Roman" panose="02020603050405020304" pitchFamily="18" charset="0"/>
                <a:cs typeface="Times New Roman" panose="02020603050405020304" pitchFamily="18" charset="0"/>
              </a:rPr>
              <a:t>Perform actions on the elements </a:t>
            </a:r>
          </a:p>
          <a:p>
            <a:r>
              <a:rPr lang="en-US" dirty="0">
                <a:latin typeface="Times New Roman" panose="02020603050405020304" pitchFamily="18" charset="0"/>
                <a:cs typeface="Times New Roman" panose="02020603050405020304" pitchFamily="18" charset="0"/>
              </a:rPr>
              <a:t>Perform the verification at verification points </a:t>
            </a:r>
          </a:p>
          <a:p>
            <a:r>
              <a:rPr lang="en-US" dirty="0">
                <a:latin typeface="Times New Roman" panose="02020603050405020304" pitchFamily="18" charset="0"/>
                <a:cs typeface="Times New Roman" panose="02020603050405020304" pitchFamily="18" charset="0"/>
              </a:rPr>
              <a:t>Validate the results </a:t>
            </a:r>
          </a:p>
          <a:p>
            <a:r>
              <a:rPr lang="en-US" dirty="0">
                <a:latin typeface="Times New Roman" panose="02020603050405020304" pitchFamily="18" charset="0"/>
                <a:cs typeface="Times New Roman" panose="02020603050405020304" pitchFamily="18" charset="0"/>
              </a:rPr>
              <a:t>Share the results </a:t>
            </a:r>
          </a:p>
          <a:p>
            <a:r>
              <a:rPr lang="en-US" dirty="0">
                <a:latin typeface="Times New Roman" panose="02020603050405020304" pitchFamily="18" charset="0"/>
                <a:cs typeface="Times New Roman" panose="02020603050405020304" pitchFamily="18" charset="0"/>
              </a:rPr>
              <a:t>Repeat the operations </a:t>
            </a:r>
          </a:p>
          <a:p>
            <a:r>
              <a:rPr lang="en-US" dirty="0">
                <a:latin typeface="Times New Roman" panose="02020603050405020304" pitchFamily="18" charset="0"/>
                <a:cs typeface="Times New Roman" panose="02020603050405020304" pitchFamily="18" charset="0"/>
              </a:rPr>
              <a:t>Perform operation on timely basis</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4" name="Text Placeholder 3">
            <a:extLst>
              <a:ext uri="{FF2B5EF4-FFF2-40B4-BE49-F238E27FC236}">
                <a16:creationId xmlns:a16="http://schemas.microsoft.com/office/drawing/2014/main" id="{5FABE083-35E3-4A06-B054-531C75773440}"/>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10624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B1C4-E9F4-462F-B1CF-A7C68D0E204B}"/>
              </a:ext>
            </a:extLst>
          </p:cNvPr>
          <p:cNvSpPr>
            <a:spLocks noGrp="1"/>
          </p:cNvSpPr>
          <p:nvPr>
            <p:ph type="title"/>
          </p:nvPr>
        </p:nvSpPr>
        <p:spPr>
          <a:xfrm>
            <a:off x="364201" y="650570"/>
            <a:ext cx="8241917" cy="465418"/>
          </a:xfrm>
        </p:spPr>
        <p:txBody>
          <a:bodyPr/>
          <a:lstStyle/>
          <a:p>
            <a:r>
              <a:rPr lang="en-US" dirty="0">
                <a:latin typeface="Times New Roman" panose="02020603050405020304" pitchFamily="18" charset="0"/>
                <a:cs typeface="Times New Roman" panose="02020603050405020304" pitchFamily="18" charset="0"/>
              </a:rPr>
              <a:t>Introduction to Web Elements</a:t>
            </a:r>
            <a:br>
              <a:rPr lang="en-US" dirty="0"/>
            </a:br>
            <a:endParaRPr lang="en-US" dirty="0"/>
          </a:p>
        </p:txBody>
      </p:sp>
      <p:sp>
        <p:nvSpPr>
          <p:cNvPr id="3" name="Text Placeholder 2">
            <a:extLst>
              <a:ext uri="{FF2B5EF4-FFF2-40B4-BE49-F238E27FC236}">
                <a16:creationId xmlns:a16="http://schemas.microsoft.com/office/drawing/2014/main" id="{54752129-1A7D-488C-BBD4-561DF79C787F}"/>
              </a:ext>
            </a:extLst>
          </p:cNvPr>
          <p:cNvSpPr>
            <a:spLocks noGrp="1"/>
          </p:cNvSpPr>
          <p:nvPr>
            <p:ph type="body" sz="quarter" idx="10"/>
          </p:nvPr>
        </p:nvSpPr>
        <p:spPr>
          <a:xfrm>
            <a:off x="364200" y="1209675"/>
            <a:ext cx="8241918" cy="4981400"/>
          </a:xfrm>
        </p:spPr>
        <p:txBody>
          <a:bodyPr/>
          <a:lstStyle/>
          <a:p>
            <a:r>
              <a:rPr lang="en-US" dirty="0">
                <a:latin typeface="Times New Roman" panose="02020603050405020304" pitchFamily="18" charset="0"/>
                <a:cs typeface="Times New Roman" panose="02020603050405020304" pitchFamily="18" charset="0"/>
              </a:rPr>
              <a:t>Anything that is present on the web page is a </a:t>
            </a:r>
            <a:r>
              <a:rPr lang="en-US" dirty="0" err="1">
                <a:latin typeface="Times New Roman" panose="02020603050405020304" pitchFamily="18" charset="0"/>
                <a:cs typeface="Times New Roman" panose="02020603050405020304" pitchFamily="18" charset="0"/>
              </a:rPr>
              <a:t>WebElement</a:t>
            </a:r>
            <a:r>
              <a:rPr lang="en-US" dirty="0">
                <a:latin typeface="Times New Roman" panose="02020603050405020304" pitchFamily="18" charset="0"/>
                <a:cs typeface="Times New Roman" panose="02020603050405020304" pitchFamily="18" charset="0"/>
              </a:rPr>
              <a:t> such as text box, button, etc. </a:t>
            </a:r>
          </a:p>
          <a:p>
            <a:r>
              <a:rPr lang="en-US" b="1" dirty="0">
                <a:latin typeface="Times New Roman" panose="02020603050405020304" pitchFamily="18" charset="0"/>
                <a:cs typeface="Times New Roman" panose="02020603050405020304" pitchFamily="18" charset="0"/>
              </a:rPr>
              <a:t>Types of Web elements</a:t>
            </a:r>
            <a:endParaRPr lang="en-US" dirty="0">
              <a:latin typeface="Times New Roman" panose="02020603050405020304" pitchFamily="18" charset="0"/>
              <a:cs typeface="Times New Roman" panose="02020603050405020304" pitchFamily="18" charset="0"/>
            </a:endParaRPr>
          </a:p>
          <a:p>
            <a:pPr lvl="2">
              <a:lnSpc>
                <a:spcPct val="100000"/>
              </a:lnSpc>
              <a:spcBef>
                <a:spcPts val="236"/>
              </a:spcBef>
            </a:pPr>
            <a:r>
              <a:rPr lang="en-US" sz="1600" dirty="0">
                <a:latin typeface="Times New Roman" panose="02020603050405020304" pitchFamily="18" charset="0"/>
                <a:cs typeface="Times New Roman" panose="02020603050405020304" pitchFamily="18" charset="0"/>
              </a:rPr>
              <a:t>Edit box</a:t>
            </a:r>
          </a:p>
          <a:p>
            <a:pPr lvl="2">
              <a:lnSpc>
                <a:spcPct val="100000"/>
              </a:lnSpc>
              <a:spcBef>
                <a:spcPts val="236"/>
              </a:spcBef>
            </a:pPr>
            <a:r>
              <a:rPr lang="en-US" sz="1600" dirty="0">
                <a:latin typeface="Times New Roman" panose="02020603050405020304" pitchFamily="18" charset="0"/>
                <a:cs typeface="Times New Roman" panose="02020603050405020304" pitchFamily="18" charset="0"/>
              </a:rPr>
              <a:t>Link</a:t>
            </a:r>
          </a:p>
          <a:p>
            <a:pPr lvl="2">
              <a:lnSpc>
                <a:spcPct val="100000"/>
              </a:lnSpc>
              <a:spcBef>
                <a:spcPts val="236"/>
              </a:spcBef>
            </a:pPr>
            <a:r>
              <a:rPr lang="en-US" sz="1600" dirty="0">
                <a:latin typeface="Times New Roman" panose="02020603050405020304" pitchFamily="18" charset="0"/>
                <a:cs typeface="Times New Roman" panose="02020603050405020304" pitchFamily="18" charset="0"/>
              </a:rPr>
              <a:t>Button</a:t>
            </a:r>
          </a:p>
          <a:p>
            <a:pPr lvl="2">
              <a:lnSpc>
                <a:spcPct val="100000"/>
              </a:lnSpc>
              <a:spcBef>
                <a:spcPts val="236"/>
              </a:spcBef>
            </a:pPr>
            <a:r>
              <a:rPr lang="en-US" sz="1600" dirty="0">
                <a:latin typeface="Times New Roman" panose="02020603050405020304" pitchFamily="18" charset="0"/>
                <a:cs typeface="Times New Roman" panose="02020603050405020304" pitchFamily="18" charset="0"/>
              </a:rPr>
              <a:t>Image, image link, an image button </a:t>
            </a:r>
          </a:p>
          <a:p>
            <a:pPr lvl="2">
              <a:lnSpc>
                <a:spcPct val="100000"/>
              </a:lnSpc>
              <a:spcBef>
                <a:spcPts val="236"/>
              </a:spcBef>
            </a:pPr>
            <a:r>
              <a:rPr lang="en-US" sz="1600" dirty="0">
                <a:latin typeface="Times New Roman" panose="02020603050405020304" pitchFamily="18" charset="0"/>
                <a:cs typeface="Times New Roman" panose="02020603050405020304" pitchFamily="18" charset="0"/>
              </a:rPr>
              <a:t>Text area</a:t>
            </a:r>
          </a:p>
          <a:p>
            <a:pPr lvl="2">
              <a:lnSpc>
                <a:spcPct val="100000"/>
              </a:lnSpc>
              <a:spcBef>
                <a:spcPts val="236"/>
              </a:spcBef>
            </a:pPr>
            <a:r>
              <a:rPr lang="en-US" sz="1600" dirty="0">
                <a:latin typeface="Times New Roman" panose="02020603050405020304" pitchFamily="18" charset="0"/>
                <a:cs typeface="Times New Roman" panose="02020603050405020304" pitchFamily="18" charset="0"/>
              </a:rPr>
              <a:t>Checkbox</a:t>
            </a:r>
          </a:p>
          <a:p>
            <a:pPr lvl="2">
              <a:lnSpc>
                <a:spcPct val="100000"/>
              </a:lnSpc>
              <a:spcBef>
                <a:spcPts val="236"/>
              </a:spcBef>
            </a:pPr>
            <a:r>
              <a:rPr lang="en-US" sz="1600" dirty="0">
                <a:latin typeface="Times New Roman" panose="02020603050405020304" pitchFamily="18" charset="0"/>
                <a:cs typeface="Times New Roman" panose="02020603050405020304" pitchFamily="18" charset="0"/>
              </a:rPr>
              <a:t>Radio button</a:t>
            </a:r>
          </a:p>
          <a:p>
            <a:pPr lvl="2">
              <a:lnSpc>
                <a:spcPct val="100000"/>
              </a:lnSpc>
              <a:spcBef>
                <a:spcPts val="236"/>
              </a:spcBef>
            </a:pPr>
            <a:r>
              <a:rPr lang="en-US" sz="1600" dirty="0">
                <a:latin typeface="Times New Roman" panose="02020603050405020304" pitchFamily="18" charset="0"/>
                <a:cs typeface="Times New Roman" panose="02020603050405020304" pitchFamily="18" charset="0"/>
              </a:rPr>
              <a:t>Dropdown list</a:t>
            </a:r>
          </a:p>
          <a:p>
            <a:pPr marL="182880" lvl="2" indent="0">
              <a:lnSpc>
                <a:spcPct val="100000"/>
              </a:lnSpc>
              <a:spcBef>
                <a:spcPts val="236"/>
              </a:spcBef>
              <a:buNone/>
            </a:pPr>
            <a:endParaRPr lang="en-US" sz="16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141AE125-6DA7-40D7-9349-46E4B4FBED4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43871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C9A037-14AF-44F3-9457-C14A52494553}"/>
              </a:ext>
            </a:extLst>
          </p:cNvPr>
          <p:cNvSpPr>
            <a:spLocks noGrp="1"/>
          </p:cNvSpPr>
          <p:nvPr>
            <p:ph type="title"/>
          </p:nvPr>
        </p:nvSpPr>
        <p:spPr>
          <a:xfrm>
            <a:off x="363538" y="481434"/>
            <a:ext cx="8241917" cy="465418"/>
          </a:xfrm>
        </p:spPr>
        <p:txBody>
          <a:bodyPr/>
          <a:lstStyle/>
          <a:p>
            <a:r>
              <a:rPr lang="en-US" dirty="0">
                <a:latin typeface="Times New Roman" panose="02020603050405020304" pitchFamily="18" charset="0"/>
                <a:cs typeface="Times New Roman" panose="02020603050405020304" pitchFamily="18" charset="0"/>
              </a:rPr>
              <a:t>Operations Performed on the Web Elements</a:t>
            </a:r>
          </a:p>
        </p:txBody>
      </p:sp>
      <p:sp>
        <p:nvSpPr>
          <p:cNvPr id="6" name="Text Placeholder 5">
            <a:extLst>
              <a:ext uri="{FF2B5EF4-FFF2-40B4-BE49-F238E27FC236}">
                <a16:creationId xmlns:a16="http://schemas.microsoft.com/office/drawing/2014/main" id="{905DE97D-6EE8-402D-8E55-A167DD4ABA0E}"/>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40DFF235-4501-4C8E-A601-72BB436493B0}"/>
              </a:ext>
            </a:extLst>
          </p:cNvPr>
          <p:cNvSpPr>
            <a:spLocks noGrp="1"/>
          </p:cNvSpPr>
          <p:nvPr>
            <p:ph type="body" sz="quarter" idx="11"/>
          </p:nvPr>
        </p:nvSpPr>
        <p:spPr>
          <a:xfrm>
            <a:off x="363538" y="1096701"/>
            <a:ext cx="3870917" cy="4960150"/>
          </a:xfrm>
        </p:spPr>
        <p:txBody>
          <a:bodyPr/>
          <a:lstStyle/>
          <a:p>
            <a:pPr lvl="0"/>
            <a:r>
              <a:rPr lang="en-US" sz="1100" b="1" dirty="0">
                <a:latin typeface="Times New Roman" panose="02020603050405020304" pitchFamily="18" charset="0"/>
                <a:cs typeface="Times New Roman" panose="02020603050405020304" pitchFamily="18" charset="0"/>
              </a:rPr>
              <a:t>Operations performed on the browser</a:t>
            </a:r>
          </a:p>
          <a:p>
            <a:pPr lvl="1"/>
            <a:r>
              <a:rPr lang="en-US" sz="1100" dirty="0">
                <a:latin typeface="Times New Roman" panose="02020603050405020304" pitchFamily="18" charset="0"/>
                <a:cs typeface="Times New Roman" panose="02020603050405020304" pitchFamily="18" charset="0"/>
              </a:rPr>
              <a:t>Launch the browser</a:t>
            </a:r>
          </a:p>
          <a:p>
            <a:pPr lvl="1"/>
            <a:r>
              <a:rPr lang="en-US" sz="1100" dirty="0">
                <a:latin typeface="Times New Roman" panose="02020603050405020304" pitchFamily="18" charset="0"/>
                <a:cs typeface="Times New Roman" panose="02020603050405020304" pitchFamily="18" charset="0"/>
              </a:rPr>
              <a:t>Navigate to a particular web page</a:t>
            </a:r>
          </a:p>
          <a:p>
            <a:pPr lvl="1"/>
            <a:r>
              <a:rPr lang="en-US" sz="1100" dirty="0">
                <a:latin typeface="Times New Roman" panose="02020603050405020304" pitchFamily="18" charset="0"/>
                <a:cs typeface="Times New Roman" panose="02020603050405020304" pitchFamily="18" charset="0"/>
              </a:rPr>
              <a:t>Close the current browser</a:t>
            </a:r>
          </a:p>
          <a:p>
            <a:pPr lvl="1"/>
            <a:r>
              <a:rPr lang="en-US" sz="1100" dirty="0">
                <a:latin typeface="Times New Roman" panose="02020603050405020304" pitchFamily="18" charset="0"/>
                <a:cs typeface="Times New Roman" panose="02020603050405020304" pitchFamily="18" charset="0"/>
              </a:rPr>
              <a:t>Close all browsers opened by WebDriver during execution</a:t>
            </a:r>
          </a:p>
          <a:p>
            <a:pPr lvl="1"/>
            <a:r>
              <a:rPr lang="en-US" sz="1100" dirty="0">
                <a:latin typeface="Times New Roman" panose="02020603050405020304" pitchFamily="18" charset="0"/>
                <a:cs typeface="Times New Roman" panose="02020603050405020304" pitchFamily="18" charset="0"/>
              </a:rPr>
              <a:t>Maximize browser</a:t>
            </a:r>
          </a:p>
          <a:p>
            <a:pPr lvl="1"/>
            <a:r>
              <a:rPr lang="en-US" sz="1100" dirty="0">
                <a:latin typeface="Times New Roman" panose="02020603050405020304" pitchFamily="18" charset="0"/>
                <a:cs typeface="Times New Roman" panose="02020603050405020304" pitchFamily="18" charset="0"/>
              </a:rPr>
              <a:t>Refresh the browser</a:t>
            </a:r>
          </a:p>
          <a:p>
            <a:pPr lvl="0"/>
            <a:r>
              <a:rPr lang="en-US" sz="1100" b="1" dirty="0">
                <a:latin typeface="Times New Roman" panose="02020603050405020304" pitchFamily="18" charset="0"/>
                <a:cs typeface="Times New Roman" panose="02020603050405020304" pitchFamily="18" charset="0"/>
              </a:rPr>
              <a:t>Operations on the web page</a:t>
            </a:r>
          </a:p>
          <a:p>
            <a:pPr lvl="1"/>
            <a:r>
              <a:rPr lang="en-US" sz="1100" dirty="0">
                <a:latin typeface="Times New Roman" panose="02020603050405020304" pitchFamily="18" charset="0"/>
                <a:cs typeface="Times New Roman" panose="02020603050405020304" pitchFamily="18" charset="0"/>
              </a:rPr>
              <a:t>Get page title</a:t>
            </a:r>
          </a:p>
          <a:p>
            <a:pPr lvl="1"/>
            <a:r>
              <a:rPr lang="en-US" sz="1100" dirty="0">
                <a:latin typeface="Times New Roman" panose="02020603050405020304" pitchFamily="18" charset="0"/>
                <a:cs typeface="Times New Roman" panose="02020603050405020304" pitchFamily="18" charset="0"/>
              </a:rPr>
              <a:t>Get page URL</a:t>
            </a:r>
          </a:p>
          <a:p>
            <a:pPr lvl="0"/>
            <a:r>
              <a:rPr lang="en-US" sz="1100" b="1" dirty="0">
                <a:latin typeface="Times New Roman" panose="02020603050405020304" pitchFamily="18" charset="0"/>
                <a:cs typeface="Times New Roman" panose="02020603050405020304" pitchFamily="18" charset="0"/>
              </a:rPr>
              <a:t>Operations on edit box</a:t>
            </a:r>
          </a:p>
          <a:p>
            <a:pPr lvl="1"/>
            <a:r>
              <a:rPr lang="en-US" sz="1100" dirty="0">
                <a:latin typeface="Times New Roman" panose="02020603050405020304" pitchFamily="18" charset="0"/>
                <a:cs typeface="Times New Roman" panose="02020603050405020304" pitchFamily="18" charset="0"/>
              </a:rPr>
              <a:t>Enter a value</a:t>
            </a:r>
          </a:p>
          <a:p>
            <a:pPr lvl="1"/>
            <a:r>
              <a:rPr lang="en-US" sz="1100" dirty="0">
                <a:latin typeface="Times New Roman" panose="02020603050405020304" pitchFamily="18" charset="0"/>
                <a:cs typeface="Times New Roman" panose="02020603050405020304" pitchFamily="18" charset="0"/>
              </a:rPr>
              <a:t>Get the value</a:t>
            </a:r>
          </a:p>
          <a:p>
            <a:pPr lvl="1"/>
            <a:r>
              <a:rPr lang="en-US" sz="1100" dirty="0">
                <a:latin typeface="Times New Roman" panose="02020603050405020304" pitchFamily="18" charset="0"/>
                <a:cs typeface="Times New Roman" panose="02020603050405020304" pitchFamily="18" charset="0"/>
              </a:rPr>
              <a:t>Clear the value</a:t>
            </a:r>
          </a:p>
          <a:p>
            <a:pPr lvl="0"/>
            <a:r>
              <a:rPr lang="en-US" sz="1100" b="1" dirty="0">
                <a:latin typeface="Times New Roman" panose="02020603050405020304" pitchFamily="18" charset="0"/>
                <a:cs typeface="Times New Roman" panose="02020603050405020304" pitchFamily="18" charset="0"/>
              </a:rPr>
              <a:t>Operations on link</a:t>
            </a:r>
          </a:p>
          <a:p>
            <a:pPr lvl="1"/>
            <a:r>
              <a:rPr lang="en-US" sz="1100" dirty="0">
                <a:latin typeface="Times New Roman" panose="02020603050405020304" pitchFamily="18" charset="0"/>
                <a:cs typeface="Times New Roman" panose="02020603050405020304" pitchFamily="18" charset="0"/>
              </a:rPr>
              <a:t>Click the link</a:t>
            </a:r>
          </a:p>
          <a:p>
            <a:pPr lvl="1"/>
            <a:r>
              <a:rPr lang="en-US" sz="1100" dirty="0">
                <a:latin typeface="Times New Roman" panose="02020603050405020304" pitchFamily="18" charset="0"/>
                <a:cs typeface="Times New Roman" panose="02020603050405020304" pitchFamily="18" charset="0"/>
              </a:rPr>
              <a:t>Return the link name</a:t>
            </a:r>
          </a:p>
          <a:p>
            <a:pPr lvl="0"/>
            <a:r>
              <a:rPr lang="en-US" sz="1100" b="1" dirty="0">
                <a:latin typeface="Times New Roman" panose="02020603050405020304" pitchFamily="18" charset="0"/>
                <a:cs typeface="Times New Roman" panose="02020603050405020304" pitchFamily="18" charset="0"/>
              </a:rPr>
              <a:t>Operations on button</a:t>
            </a:r>
          </a:p>
          <a:p>
            <a:pPr lvl="1"/>
            <a:r>
              <a:rPr lang="en-US" sz="1100" dirty="0">
                <a:latin typeface="Times New Roman" panose="02020603050405020304" pitchFamily="18" charset="0"/>
                <a:cs typeface="Times New Roman" panose="02020603050405020304" pitchFamily="18" charset="0"/>
              </a:rPr>
              <a:t>Click enabled</a:t>
            </a:r>
          </a:p>
          <a:p>
            <a:pPr lvl="1"/>
            <a:r>
              <a:rPr lang="en-US" sz="1100" dirty="0">
                <a:latin typeface="Times New Roman" panose="02020603050405020304" pitchFamily="18" charset="0"/>
                <a:cs typeface="Times New Roman" panose="02020603050405020304" pitchFamily="18" charset="0"/>
              </a:rPr>
              <a:t>Display status</a:t>
            </a:r>
          </a:p>
          <a:p>
            <a:endParaRPr lang="en-US"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99D5536A-A5BE-419C-ACDD-4D8119E6B292}"/>
              </a:ext>
            </a:extLst>
          </p:cNvPr>
          <p:cNvSpPr>
            <a:spLocks noGrp="1"/>
          </p:cNvSpPr>
          <p:nvPr>
            <p:ph type="body" sz="quarter" idx="15"/>
          </p:nvPr>
        </p:nvSpPr>
        <p:spPr>
          <a:xfrm>
            <a:off x="4734538" y="1096701"/>
            <a:ext cx="3870917" cy="5075087"/>
          </a:xfrm>
        </p:spPr>
        <p:txBody>
          <a:bodyPr/>
          <a:lstStyle/>
          <a:p>
            <a:pPr lvl="0"/>
            <a:r>
              <a:rPr lang="en-US" sz="1100" b="1" dirty="0">
                <a:latin typeface="Times New Roman" panose="02020603050405020304" pitchFamily="18" charset="0"/>
                <a:cs typeface="Times New Roman" panose="02020603050405020304" pitchFamily="18" charset="0"/>
              </a:rPr>
              <a:t>Operations on image</a:t>
            </a:r>
          </a:p>
          <a:p>
            <a:pPr lvl="1"/>
            <a:r>
              <a:rPr lang="en-US" sz="1100" dirty="0">
                <a:latin typeface="Times New Roman" panose="02020603050405020304" pitchFamily="18" charset="0"/>
                <a:cs typeface="Times New Roman" panose="02020603050405020304" pitchFamily="18" charset="0"/>
              </a:rPr>
              <a:t>General image(No functionality)</a:t>
            </a:r>
          </a:p>
          <a:p>
            <a:pPr lvl="1"/>
            <a:r>
              <a:rPr lang="en-US" sz="1100" dirty="0">
                <a:latin typeface="Times New Roman" panose="02020603050405020304" pitchFamily="18" charset="0"/>
                <a:cs typeface="Times New Roman" panose="02020603050405020304" pitchFamily="18" charset="0"/>
              </a:rPr>
              <a:t>Image button(click)</a:t>
            </a:r>
          </a:p>
          <a:p>
            <a:pPr lvl="1"/>
            <a:r>
              <a:rPr lang="en-US" sz="1100" dirty="0">
                <a:latin typeface="Times New Roman" panose="02020603050405020304" pitchFamily="18" charset="0"/>
                <a:cs typeface="Times New Roman" panose="02020603050405020304" pitchFamily="18" charset="0"/>
              </a:rPr>
              <a:t>Image link(redirects to another page)</a:t>
            </a:r>
          </a:p>
          <a:p>
            <a:pPr lvl="0"/>
            <a:r>
              <a:rPr lang="en-US" sz="1100" b="1" dirty="0">
                <a:latin typeface="Times New Roman" panose="02020603050405020304" pitchFamily="18" charset="0"/>
                <a:cs typeface="Times New Roman" panose="02020603050405020304" pitchFamily="18" charset="0"/>
              </a:rPr>
              <a:t>Operations on text area</a:t>
            </a:r>
          </a:p>
          <a:p>
            <a:pPr lvl="1"/>
            <a:r>
              <a:rPr lang="en-US" sz="1100" dirty="0">
                <a:latin typeface="Times New Roman" panose="02020603050405020304" pitchFamily="18" charset="0"/>
                <a:cs typeface="Times New Roman" panose="02020603050405020304" pitchFamily="18" charset="0"/>
              </a:rPr>
              <a:t>Return or capture the messages from the web page</a:t>
            </a:r>
          </a:p>
          <a:p>
            <a:pPr lvl="0"/>
            <a:r>
              <a:rPr lang="en-US" sz="1100" b="1" dirty="0">
                <a:latin typeface="Times New Roman" panose="02020603050405020304" pitchFamily="18" charset="0"/>
                <a:cs typeface="Times New Roman" panose="02020603050405020304" pitchFamily="18" charset="0"/>
              </a:rPr>
              <a:t>Operations on checkbox</a:t>
            </a:r>
          </a:p>
          <a:p>
            <a:pPr lvl="1"/>
            <a:r>
              <a:rPr lang="en-US" sz="1100" dirty="0">
                <a:latin typeface="Times New Roman" panose="02020603050405020304" pitchFamily="18" charset="0"/>
                <a:cs typeface="Times New Roman" panose="02020603050405020304" pitchFamily="18" charset="0"/>
              </a:rPr>
              <a:t>Select the checkbox</a:t>
            </a:r>
          </a:p>
          <a:p>
            <a:pPr lvl="1"/>
            <a:r>
              <a:rPr lang="en-US" sz="1100" dirty="0">
                <a:latin typeface="Times New Roman" panose="02020603050405020304" pitchFamily="18" charset="0"/>
                <a:cs typeface="Times New Roman" panose="02020603050405020304" pitchFamily="18" charset="0"/>
              </a:rPr>
              <a:t>Unselect the checkbox</a:t>
            </a:r>
          </a:p>
          <a:p>
            <a:pPr lvl="0"/>
            <a:r>
              <a:rPr lang="en-US" sz="1100" b="1" dirty="0">
                <a:latin typeface="Times New Roman" panose="02020603050405020304" pitchFamily="18" charset="0"/>
                <a:cs typeface="Times New Roman" panose="02020603050405020304" pitchFamily="18" charset="0"/>
              </a:rPr>
              <a:t>Operations on radio button</a:t>
            </a:r>
          </a:p>
          <a:p>
            <a:pPr lvl="1"/>
            <a:r>
              <a:rPr lang="en-US" sz="1100" dirty="0">
                <a:latin typeface="Times New Roman" panose="02020603050405020304" pitchFamily="18" charset="0"/>
                <a:cs typeface="Times New Roman" panose="02020603050405020304" pitchFamily="18" charset="0"/>
              </a:rPr>
              <a:t>Select radio button</a:t>
            </a:r>
          </a:p>
          <a:p>
            <a:pPr lvl="1"/>
            <a:r>
              <a:rPr lang="en-US" sz="1100" dirty="0">
                <a:latin typeface="Times New Roman" panose="02020603050405020304" pitchFamily="18" charset="0"/>
                <a:cs typeface="Times New Roman" panose="02020603050405020304" pitchFamily="18" charset="0"/>
              </a:rPr>
              <a:t>Check if it displays the radio button</a:t>
            </a:r>
          </a:p>
          <a:p>
            <a:pPr lvl="0"/>
            <a:r>
              <a:rPr lang="en-US" sz="1100" b="1" dirty="0">
                <a:latin typeface="Times New Roman" panose="02020603050405020304" pitchFamily="18" charset="0"/>
                <a:cs typeface="Times New Roman" panose="02020603050405020304" pitchFamily="18" charset="0"/>
              </a:rPr>
              <a:t>Operations on drop down</a:t>
            </a:r>
          </a:p>
          <a:p>
            <a:pPr lvl="1"/>
            <a:r>
              <a:rPr lang="en-US" sz="1100" dirty="0">
                <a:latin typeface="Times New Roman" panose="02020603050405020304" pitchFamily="18" charset="0"/>
                <a:cs typeface="Times New Roman" panose="02020603050405020304" pitchFamily="18" charset="0"/>
              </a:rPr>
              <a:t>Select an item in the list</a:t>
            </a:r>
          </a:p>
          <a:p>
            <a:pPr lvl="1"/>
            <a:r>
              <a:rPr lang="en-US" sz="1100" dirty="0">
                <a:latin typeface="Times New Roman" panose="02020603050405020304" pitchFamily="18" charset="0"/>
                <a:cs typeface="Times New Roman" panose="02020603050405020304" pitchFamily="18" charset="0"/>
              </a:rPr>
              <a:t>Get the item count</a:t>
            </a:r>
          </a:p>
          <a:p>
            <a:pPr lvl="0"/>
            <a:r>
              <a:rPr lang="en-US" sz="1100" b="1" dirty="0">
                <a:latin typeface="Times New Roman" panose="02020603050405020304" pitchFamily="18" charset="0"/>
                <a:cs typeface="Times New Roman" panose="02020603050405020304" pitchFamily="18" charset="0"/>
              </a:rPr>
              <a:t>Operations on frame</a:t>
            </a:r>
          </a:p>
          <a:p>
            <a:pPr lvl="1"/>
            <a:r>
              <a:rPr lang="en-US" sz="1100" dirty="0">
                <a:latin typeface="Times New Roman" panose="02020603050405020304" pitchFamily="18" charset="0"/>
                <a:cs typeface="Times New Roman" panose="02020603050405020304" pitchFamily="18" charset="0"/>
              </a:rPr>
              <a:t>Switch from top window to a particular frame on the web page</a:t>
            </a:r>
          </a:p>
          <a:p>
            <a:pPr lvl="1"/>
            <a:r>
              <a:rPr lang="en-US" sz="1100" dirty="0">
                <a:latin typeface="Times New Roman" panose="02020603050405020304" pitchFamily="18" charset="0"/>
                <a:cs typeface="Times New Roman" panose="02020603050405020304" pitchFamily="18" charset="0"/>
              </a:rPr>
              <a:t>Switch to a frame to top window</a:t>
            </a:r>
          </a:p>
          <a:p>
            <a:pPr lvl="1"/>
            <a:endParaRPr lang="en-US" sz="11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497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B410-073C-44CD-BD71-5A36A63ED0C0}"/>
              </a:ext>
            </a:extLst>
          </p:cNvPr>
          <p:cNvSpPr>
            <a:spLocks noGrp="1"/>
          </p:cNvSpPr>
          <p:nvPr>
            <p:ph type="title"/>
          </p:nvPr>
        </p:nvSpPr>
        <p:spPr>
          <a:xfrm>
            <a:off x="364201" y="592424"/>
            <a:ext cx="8241917" cy="465418"/>
          </a:xfrm>
        </p:spPr>
        <p:txBody>
          <a:bodyPr/>
          <a:lstStyle/>
          <a:p>
            <a:r>
              <a:rPr lang="en-US" dirty="0">
                <a:latin typeface="Times New Roman" panose="02020603050405020304" pitchFamily="18" charset="0"/>
                <a:cs typeface="Times New Roman" panose="02020603050405020304" pitchFamily="18" charset="0"/>
              </a:rPr>
              <a:t>Web Element</a:t>
            </a:r>
          </a:p>
        </p:txBody>
      </p:sp>
      <p:sp>
        <p:nvSpPr>
          <p:cNvPr id="3" name="Text Placeholder 2">
            <a:extLst>
              <a:ext uri="{FF2B5EF4-FFF2-40B4-BE49-F238E27FC236}">
                <a16:creationId xmlns:a16="http://schemas.microsoft.com/office/drawing/2014/main" id="{E0738D29-C070-4A21-A96A-36723EEDF8AC}"/>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An important step with Automation testing is interacting with a web page. Once a framework is in place, and a web page is loaded, automation testers must identify the elements within the HTML DOM (document object model) that the script will use. </a:t>
            </a:r>
          </a:p>
          <a:p>
            <a:r>
              <a:rPr lang="en-US" dirty="0">
                <a:latin typeface="Times New Roman" panose="02020603050405020304" pitchFamily="18" charset="0"/>
                <a:cs typeface="Times New Roman" panose="02020603050405020304" pitchFamily="18" charset="0"/>
              </a:rPr>
              <a:t>So, locating elements within a web page is a crucial step in the process of automating tests.</a:t>
            </a:r>
          </a:p>
          <a:p>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3978D81-80DD-4BFC-B5C5-47FF292FDD6E}"/>
              </a:ext>
            </a:extLst>
          </p:cNvPr>
          <p:cNvSpPr>
            <a:spLocks noGrp="1"/>
          </p:cNvSpPr>
          <p:nvPr>
            <p:ph type="body" sz="quarter" idx="11"/>
          </p:nvPr>
        </p:nvSpPr>
        <p:spPr/>
        <p:txBody>
          <a:bodyPr/>
          <a:lstStyle/>
          <a:p>
            <a:endParaRPr lang="en-US"/>
          </a:p>
        </p:txBody>
      </p:sp>
      <p:pic>
        <p:nvPicPr>
          <p:cNvPr id="6" name="Picture 5">
            <a:extLst>
              <a:ext uri="{FF2B5EF4-FFF2-40B4-BE49-F238E27FC236}">
                <a16:creationId xmlns:a16="http://schemas.microsoft.com/office/drawing/2014/main" id="{1ADCC574-CEC2-44CB-B13B-7B7509C20183}"/>
              </a:ext>
            </a:extLst>
          </p:cNvPr>
          <p:cNvPicPr>
            <a:picLocks noChangeAspect="1"/>
          </p:cNvPicPr>
          <p:nvPr/>
        </p:nvPicPr>
        <p:blipFill>
          <a:blip r:embed="rId3"/>
          <a:stretch>
            <a:fillRect/>
          </a:stretch>
        </p:blipFill>
        <p:spPr>
          <a:xfrm>
            <a:off x="1062539" y="3057023"/>
            <a:ext cx="6200775" cy="2781300"/>
          </a:xfrm>
          <a:prstGeom prst="rect">
            <a:avLst/>
          </a:prstGeom>
        </p:spPr>
      </p:pic>
    </p:spTree>
    <p:extLst>
      <p:ext uri="{BB962C8B-B14F-4D97-AF65-F5344CB8AC3E}">
        <p14:creationId xmlns:p14="http://schemas.microsoft.com/office/powerpoint/2010/main" val="936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331F0C-E4CE-4FFA-B220-9DF4BFA5162C}"/>
              </a:ext>
            </a:extLst>
          </p:cNvPr>
          <p:cNvSpPr>
            <a:spLocks noGrp="1"/>
          </p:cNvSpPr>
          <p:nvPr>
            <p:ph type="title"/>
          </p:nvPr>
        </p:nvSpPr>
        <p:spPr>
          <a:xfrm>
            <a:off x="364201" y="633466"/>
            <a:ext cx="8241917" cy="465418"/>
          </a:xfrm>
        </p:spPr>
        <p:txBody>
          <a:bodyPr/>
          <a:lstStyle/>
          <a:p>
            <a:r>
              <a:rPr lang="en-US" dirty="0">
                <a:latin typeface="Times New Roman" panose="02020603050405020304" pitchFamily="18" charset="0"/>
                <a:cs typeface="Times New Roman" panose="02020603050405020304" pitchFamily="18" charset="0"/>
              </a:rPr>
              <a:t>Locate Web Elements</a:t>
            </a:r>
          </a:p>
        </p:txBody>
      </p:sp>
      <p:sp>
        <p:nvSpPr>
          <p:cNvPr id="7" name="Text Placeholder 6">
            <a:extLst>
              <a:ext uri="{FF2B5EF4-FFF2-40B4-BE49-F238E27FC236}">
                <a16:creationId xmlns:a16="http://schemas.microsoft.com/office/drawing/2014/main" id="{0E8C356B-22C4-49E7-89E4-8EE4D62A927D}"/>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Locators are defined as an address that identifies a </a:t>
            </a:r>
            <a:r>
              <a:rPr lang="en-US" dirty="0" err="1">
                <a:latin typeface="Times New Roman" panose="02020603050405020304" pitchFamily="18" charset="0"/>
                <a:cs typeface="Times New Roman" panose="02020603050405020304" pitchFamily="18" charset="0"/>
              </a:rPr>
              <a:t>WebElement</a:t>
            </a:r>
            <a:r>
              <a:rPr lang="en-US" dirty="0">
                <a:latin typeface="Times New Roman" panose="02020603050405020304" pitchFamily="18" charset="0"/>
                <a:cs typeface="Times New Roman" panose="02020603050405020304" pitchFamily="18" charset="0"/>
              </a:rPr>
              <a:t> uniquely within a web page. </a:t>
            </a:r>
          </a:p>
          <a:p>
            <a:r>
              <a:rPr lang="en-US" dirty="0">
                <a:latin typeface="Times New Roman" panose="02020603050405020304" pitchFamily="18" charset="0"/>
                <a:cs typeface="Times New Roman" panose="02020603050405020304" pitchFamily="18" charset="0"/>
              </a:rPr>
              <a:t>Types of element locators</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 locator</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Name locator</a:t>
            </a:r>
          </a:p>
          <a:p>
            <a:pPr marL="285750" lvl="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linkText</a:t>
            </a:r>
            <a:r>
              <a:rPr lang="en-US" dirty="0">
                <a:latin typeface="Times New Roman" panose="02020603050405020304" pitchFamily="18" charset="0"/>
                <a:cs typeface="Times New Roman" panose="02020603050405020304" pitchFamily="18" charset="0"/>
              </a:rPr>
              <a:t> &amp; Partial </a:t>
            </a:r>
            <a:r>
              <a:rPr lang="en-US" dirty="0" err="1">
                <a:latin typeface="Times New Roman" panose="02020603050405020304" pitchFamily="18" charset="0"/>
                <a:cs typeface="Times New Roman" panose="02020603050405020304" pitchFamily="18" charset="0"/>
              </a:rPr>
              <a:t>linkText</a:t>
            </a:r>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CSS Selector</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XPath</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0224AFB-799A-49F9-A9E1-A8B79FF82C7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22743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39CA-8E55-48E6-A0EB-29A351443A4C}"/>
              </a:ext>
            </a:extLst>
          </p:cNvPr>
          <p:cNvSpPr>
            <a:spLocks noGrp="1"/>
          </p:cNvSpPr>
          <p:nvPr>
            <p:ph type="title"/>
          </p:nvPr>
        </p:nvSpPr>
        <p:spPr>
          <a:xfrm>
            <a:off x="364201" y="633466"/>
            <a:ext cx="8241917" cy="465418"/>
          </a:xfrm>
        </p:spPr>
        <p:txBody>
          <a:bodyPr/>
          <a:lstStyle/>
          <a:p>
            <a:r>
              <a:rPr lang="en-US" dirty="0">
                <a:latin typeface="Times New Roman" panose="02020603050405020304" pitchFamily="18" charset="0"/>
                <a:cs typeface="Times New Roman" panose="02020603050405020304" pitchFamily="18" charset="0"/>
              </a:rPr>
              <a:t>ID Locator</a:t>
            </a:r>
          </a:p>
        </p:txBody>
      </p:sp>
      <p:sp>
        <p:nvSpPr>
          <p:cNvPr id="3" name="Text Placeholder 2">
            <a:extLst>
              <a:ext uri="{FF2B5EF4-FFF2-40B4-BE49-F238E27FC236}">
                <a16:creationId xmlns:a16="http://schemas.microsoft.com/office/drawing/2014/main" id="{C9A1347C-3665-4310-AEB4-981B1298DCC6}"/>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The most popular way to identify web element is to use Id. Id’s are considered as the safest and fastest locator option and should always be the first choice even when there are multiple choices.</a:t>
            </a:r>
          </a:p>
          <a:p>
            <a:endParaRPr lang="en-US" dirty="0"/>
          </a:p>
        </p:txBody>
      </p:sp>
      <p:sp>
        <p:nvSpPr>
          <p:cNvPr id="4" name="Text Placeholder 3">
            <a:extLst>
              <a:ext uri="{FF2B5EF4-FFF2-40B4-BE49-F238E27FC236}">
                <a16:creationId xmlns:a16="http://schemas.microsoft.com/office/drawing/2014/main" id="{E48015A5-0251-4D83-AC61-3F23267395A9}"/>
              </a:ext>
            </a:extLst>
          </p:cNvPr>
          <p:cNvSpPr>
            <a:spLocks noGrp="1"/>
          </p:cNvSpPr>
          <p:nvPr>
            <p:ph type="body" sz="quarter" idx="11"/>
          </p:nvPr>
        </p:nvSpPr>
        <p:spPr/>
        <p:txBody>
          <a:bodyPr/>
          <a:lstStyle/>
          <a:p>
            <a:endParaRPr lang="en-US"/>
          </a:p>
        </p:txBody>
      </p:sp>
      <p:pic>
        <p:nvPicPr>
          <p:cNvPr id="5" name="Picture 4" descr="id locator - Locators in Selenium - Edureka">
            <a:extLst>
              <a:ext uri="{FF2B5EF4-FFF2-40B4-BE49-F238E27FC236}">
                <a16:creationId xmlns:a16="http://schemas.microsoft.com/office/drawing/2014/main" id="{6B97A18F-E09D-4525-A721-2D4FD4E10E4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42906" y="2526632"/>
            <a:ext cx="5286375" cy="3343275"/>
          </a:xfrm>
          <a:prstGeom prst="rect">
            <a:avLst/>
          </a:prstGeom>
          <a:noFill/>
          <a:ln>
            <a:noFill/>
          </a:ln>
        </p:spPr>
      </p:pic>
    </p:spTree>
    <p:extLst>
      <p:ext uri="{BB962C8B-B14F-4D97-AF65-F5344CB8AC3E}">
        <p14:creationId xmlns:p14="http://schemas.microsoft.com/office/powerpoint/2010/main" val="974949844"/>
      </p:ext>
    </p:extLst>
  </p:cSld>
  <p:clrMapOvr>
    <a:masterClrMapping/>
  </p:clrMapOvr>
</p:sld>
</file>

<file path=ppt/theme/theme1.xml><?xml version="1.0" encoding="utf-8"?>
<a:theme xmlns:a="http://schemas.openxmlformats.org/drawingml/2006/main" name="great_west_template">
  <a:themeElements>
    <a:clrScheme name="Hyperlink Empower">
      <a:dk1>
        <a:srgbClr val="758691"/>
      </a:dk1>
      <a:lt1>
        <a:srgbClr val="FFFFFF"/>
      </a:lt1>
      <a:dk2>
        <a:srgbClr val="002454"/>
      </a:dk2>
      <a:lt2>
        <a:srgbClr val="EEEEEE"/>
      </a:lt2>
      <a:accent1>
        <a:srgbClr val="BA002A"/>
      </a:accent1>
      <a:accent2>
        <a:srgbClr val="758691"/>
      </a:accent2>
      <a:accent3>
        <a:srgbClr val="002F86"/>
      </a:accent3>
      <a:accent4>
        <a:srgbClr val="49773C"/>
      </a:accent4>
      <a:accent5>
        <a:srgbClr val="DE7C00"/>
      </a:accent5>
      <a:accent6>
        <a:srgbClr val="6BA3B8"/>
      </a:accent6>
      <a:hlink>
        <a:srgbClr val="002F86"/>
      </a:hlink>
      <a:folHlink>
        <a:srgbClr val="00A7B5"/>
      </a:folHlink>
    </a:clrScheme>
    <a:fontScheme name="Great-West Brand">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Gotham C2 Text"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Gotham C2 Text" charset="0"/>
            <a:ea typeface="ＭＳ Ｐゴシック" charset="0"/>
            <a:cs typeface="ＭＳ Ｐゴシック" charset="0"/>
          </a:defRPr>
        </a:defPPr>
      </a:lstStyle>
    </a:lnDef>
    <a:txDef>
      <a:spPr>
        <a:noFill/>
      </a:spPr>
      <a:bodyPr wrap="square" rtlCol="0">
        <a:spAutoFit/>
      </a:bodyPr>
      <a:lstStyle>
        <a:defPPr>
          <a:defRPr sz="1400" dirty="0" smtClean="0">
            <a:solidFill>
              <a:srgbClr val="000000"/>
            </a:solidFill>
            <a:latin typeface="Open Sans Light" charset="0"/>
            <a:ea typeface="Open Sans Light" charset="0"/>
            <a:cs typeface="Open Sans Light" charset="0"/>
          </a:defRPr>
        </a:defPPr>
      </a:lstStyle>
    </a:txDef>
  </a:objectDefaults>
  <a:extraClrSchemeLst>
    <a:extraClrScheme>
      <a:clrScheme name="3_Default Design 1">
        <a:dk1>
          <a:srgbClr val="000000"/>
        </a:dk1>
        <a:lt1>
          <a:srgbClr val="FFFFFF"/>
        </a:lt1>
        <a:dk2>
          <a:srgbClr val="1A7FBA"/>
        </a:dk2>
        <a:lt2>
          <a:srgbClr val="808080"/>
        </a:lt2>
        <a:accent1>
          <a:srgbClr val="EBA539"/>
        </a:accent1>
        <a:accent2>
          <a:srgbClr val="84C2EA"/>
        </a:accent2>
        <a:accent3>
          <a:srgbClr val="FFFFFF"/>
        </a:accent3>
        <a:accent4>
          <a:srgbClr val="000000"/>
        </a:accent4>
        <a:accent5>
          <a:srgbClr val="F3CFAE"/>
        </a:accent5>
        <a:accent6>
          <a:srgbClr val="77B0D4"/>
        </a:accent6>
        <a:hlink>
          <a:srgbClr val="D91355"/>
        </a:hlink>
        <a:folHlink>
          <a:srgbClr val="25AC6D"/>
        </a:folHlink>
      </a:clrScheme>
      <a:clrMap bg1="lt1" tx1="dk1" bg2="lt2" tx2="dk2" accent1="accent1" accent2="accent2" accent3="accent3" accent4="accent4" accent5="accent5" accent6="accent6" hlink="hlink" folHlink="folHlink"/>
    </a:extraClrScheme>
    <a:extraClrScheme>
      <a:clrScheme name="3_Default Design 2">
        <a:dk1>
          <a:srgbClr val="E7603D"/>
        </a:dk1>
        <a:lt1>
          <a:srgbClr val="84C2EA"/>
        </a:lt1>
        <a:dk2>
          <a:srgbClr val="2B9E9C"/>
        </a:dk2>
        <a:lt2>
          <a:srgbClr val="F0B146"/>
        </a:lt2>
        <a:accent1>
          <a:srgbClr val="8BB141"/>
        </a:accent1>
        <a:accent2>
          <a:srgbClr val="B13469"/>
        </a:accent2>
        <a:accent3>
          <a:srgbClr val="ACCCCB"/>
        </a:accent3>
        <a:accent4>
          <a:srgbClr val="70A5C8"/>
        </a:accent4>
        <a:accent5>
          <a:srgbClr val="C4D5B0"/>
        </a:accent5>
        <a:accent6>
          <a:srgbClr val="A02E5E"/>
        </a:accent6>
        <a:hlink>
          <a:srgbClr val="808080"/>
        </a:hlink>
        <a:folHlink>
          <a:srgbClr val="000000"/>
        </a:folHlink>
      </a:clrScheme>
      <a:clrMap bg1="dk2" tx1="lt1" bg2="dk1" tx2="lt2" accent1="accent1" accent2="accent2" accent3="accent3" accent4="accent4" accent5="accent5" accent6="accent6" hlink="hlink" folHlink="folHlink"/>
    </a:extraClrScheme>
    <a:extraClrScheme>
      <a:clrScheme name="3_Default Design 1">
        <a:dk1>
          <a:srgbClr val="004675"/>
        </a:dk1>
        <a:lt1>
          <a:srgbClr val="1B7FBA"/>
        </a:lt1>
        <a:dk2>
          <a:srgbClr val="4B81A5"/>
        </a:dk2>
        <a:lt2>
          <a:srgbClr val="589DC6"/>
        </a:lt2>
        <a:accent1>
          <a:srgbClr val="87CAE0"/>
        </a:accent1>
        <a:accent2>
          <a:srgbClr val="50AEE2"/>
        </a:accent2>
        <a:accent3>
          <a:srgbClr val="ABC0D9"/>
        </a:accent3>
        <a:accent4>
          <a:srgbClr val="003A63"/>
        </a:accent4>
        <a:accent5>
          <a:srgbClr val="C3E1ED"/>
        </a:accent5>
        <a:accent6>
          <a:srgbClr val="489DCD"/>
        </a:accent6>
        <a:hlink>
          <a:srgbClr val="D3E8F0"/>
        </a:hlink>
        <a:folHlink>
          <a:srgbClr val="0000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1A7FBA"/>
        </a:dk2>
        <a:lt2>
          <a:srgbClr val="808080"/>
        </a:lt2>
        <a:accent1>
          <a:srgbClr val="EBA539"/>
        </a:accent1>
        <a:accent2>
          <a:srgbClr val="84C2EA"/>
        </a:accent2>
        <a:accent3>
          <a:srgbClr val="FFFFFF"/>
        </a:accent3>
        <a:accent4>
          <a:srgbClr val="000000"/>
        </a:accent4>
        <a:accent5>
          <a:srgbClr val="F3CFAE"/>
        </a:accent5>
        <a:accent6>
          <a:srgbClr val="77B0D4"/>
        </a:accent6>
        <a:hlink>
          <a:srgbClr val="D91355"/>
        </a:hlink>
        <a:folHlink>
          <a:srgbClr val="25AC6D"/>
        </a:folHlink>
      </a:clrScheme>
      <a:clrMap bg1="lt1" tx1="dk1" bg2="lt2" tx2="dk2" accent1="accent1" accent2="accent2" accent3="accent3" accent4="accent4" accent5="accent5" accent6="accent6" hlink="hlink" folHlink="folHlink"/>
    </a:extraClrScheme>
    <a:extraClrScheme>
      <a:clrScheme name="3_Default Design 2">
        <a:dk1>
          <a:srgbClr val="004675"/>
        </a:dk1>
        <a:lt1>
          <a:srgbClr val="1B7FBA"/>
        </a:lt1>
        <a:dk2>
          <a:srgbClr val="4B81A5"/>
        </a:dk2>
        <a:lt2>
          <a:srgbClr val="589DC6"/>
        </a:lt2>
        <a:accent1>
          <a:srgbClr val="87CAE0"/>
        </a:accent1>
        <a:accent2>
          <a:srgbClr val="50AEE2"/>
        </a:accent2>
        <a:accent3>
          <a:srgbClr val="ABC0D9"/>
        </a:accent3>
        <a:accent4>
          <a:srgbClr val="003A63"/>
        </a:accent4>
        <a:accent5>
          <a:srgbClr val="C3E1ED"/>
        </a:accent5>
        <a:accent6>
          <a:srgbClr val="489DCD"/>
        </a:accent6>
        <a:hlink>
          <a:srgbClr val="DDE8F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great_west_template">
  <a:themeElements>
    <a:clrScheme name="Hyperlink Empower">
      <a:dk1>
        <a:srgbClr val="758691"/>
      </a:dk1>
      <a:lt1>
        <a:srgbClr val="FFFFFF"/>
      </a:lt1>
      <a:dk2>
        <a:srgbClr val="002454"/>
      </a:dk2>
      <a:lt2>
        <a:srgbClr val="EEEEEE"/>
      </a:lt2>
      <a:accent1>
        <a:srgbClr val="BA002A"/>
      </a:accent1>
      <a:accent2>
        <a:srgbClr val="758691"/>
      </a:accent2>
      <a:accent3>
        <a:srgbClr val="002F86"/>
      </a:accent3>
      <a:accent4>
        <a:srgbClr val="49773C"/>
      </a:accent4>
      <a:accent5>
        <a:srgbClr val="DE7C00"/>
      </a:accent5>
      <a:accent6>
        <a:srgbClr val="6BA3B8"/>
      </a:accent6>
      <a:hlink>
        <a:srgbClr val="002F86"/>
      </a:hlink>
      <a:folHlink>
        <a:srgbClr val="00A7B5"/>
      </a:folHlink>
    </a:clrScheme>
    <a:fontScheme name="Great-West Brand">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Gotham C2 Text"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Gotham C2 Text" charset="0"/>
            <a:ea typeface="ＭＳ Ｐゴシック" charset="0"/>
            <a:cs typeface="ＭＳ Ｐゴシック" charset="0"/>
          </a:defRPr>
        </a:defPPr>
      </a:lstStyle>
    </a:lnDef>
    <a:txDef>
      <a:spPr>
        <a:noFill/>
      </a:spPr>
      <a:bodyPr wrap="none" rtlCol="0">
        <a:spAutoFit/>
      </a:bodyPr>
      <a:lstStyle>
        <a:defPPr>
          <a:defRPr sz="1400" dirty="0" smtClean="0">
            <a:latin typeface="+mn-lt"/>
          </a:defRPr>
        </a:defPPr>
      </a:lstStyle>
    </a:txDef>
  </a:objectDefaults>
  <a:extraClrSchemeLst>
    <a:extraClrScheme>
      <a:clrScheme name="3_Default Design 1">
        <a:dk1>
          <a:srgbClr val="000000"/>
        </a:dk1>
        <a:lt1>
          <a:srgbClr val="FFFFFF"/>
        </a:lt1>
        <a:dk2>
          <a:srgbClr val="1A7FBA"/>
        </a:dk2>
        <a:lt2>
          <a:srgbClr val="808080"/>
        </a:lt2>
        <a:accent1>
          <a:srgbClr val="EBA539"/>
        </a:accent1>
        <a:accent2>
          <a:srgbClr val="84C2EA"/>
        </a:accent2>
        <a:accent3>
          <a:srgbClr val="FFFFFF"/>
        </a:accent3>
        <a:accent4>
          <a:srgbClr val="000000"/>
        </a:accent4>
        <a:accent5>
          <a:srgbClr val="F3CFAE"/>
        </a:accent5>
        <a:accent6>
          <a:srgbClr val="77B0D4"/>
        </a:accent6>
        <a:hlink>
          <a:srgbClr val="D91355"/>
        </a:hlink>
        <a:folHlink>
          <a:srgbClr val="25AC6D"/>
        </a:folHlink>
      </a:clrScheme>
      <a:clrMap bg1="lt1" tx1="dk1" bg2="lt2" tx2="dk2" accent1="accent1" accent2="accent2" accent3="accent3" accent4="accent4" accent5="accent5" accent6="accent6" hlink="hlink" folHlink="folHlink"/>
    </a:extraClrScheme>
    <a:extraClrScheme>
      <a:clrScheme name="3_Default Design 2">
        <a:dk1>
          <a:srgbClr val="E7603D"/>
        </a:dk1>
        <a:lt1>
          <a:srgbClr val="84C2EA"/>
        </a:lt1>
        <a:dk2>
          <a:srgbClr val="2B9E9C"/>
        </a:dk2>
        <a:lt2>
          <a:srgbClr val="F0B146"/>
        </a:lt2>
        <a:accent1>
          <a:srgbClr val="8BB141"/>
        </a:accent1>
        <a:accent2>
          <a:srgbClr val="B13469"/>
        </a:accent2>
        <a:accent3>
          <a:srgbClr val="ACCCCB"/>
        </a:accent3>
        <a:accent4>
          <a:srgbClr val="70A5C8"/>
        </a:accent4>
        <a:accent5>
          <a:srgbClr val="C4D5B0"/>
        </a:accent5>
        <a:accent6>
          <a:srgbClr val="A02E5E"/>
        </a:accent6>
        <a:hlink>
          <a:srgbClr val="808080"/>
        </a:hlink>
        <a:folHlink>
          <a:srgbClr val="000000"/>
        </a:folHlink>
      </a:clrScheme>
      <a:clrMap bg1="dk2" tx1="lt1" bg2="dk1" tx2="lt2" accent1="accent1" accent2="accent2" accent3="accent3" accent4="accent4" accent5="accent5" accent6="accent6" hlink="hlink" folHlink="folHlink"/>
    </a:extraClrScheme>
    <a:extraClrScheme>
      <a:clrScheme name="3_Default Design 1">
        <a:dk1>
          <a:srgbClr val="004675"/>
        </a:dk1>
        <a:lt1>
          <a:srgbClr val="1B7FBA"/>
        </a:lt1>
        <a:dk2>
          <a:srgbClr val="4B81A5"/>
        </a:dk2>
        <a:lt2>
          <a:srgbClr val="589DC6"/>
        </a:lt2>
        <a:accent1>
          <a:srgbClr val="87CAE0"/>
        </a:accent1>
        <a:accent2>
          <a:srgbClr val="50AEE2"/>
        </a:accent2>
        <a:accent3>
          <a:srgbClr val="ABC0D9"/>
        </a:accent3>
        <a:accent4>
          <a:srgbClr val="003A63"/>
        </a:accent4>
        <a:accent5>
          <a:srgbClr val="C3E1ED"/>
        </a:accent5>
        <a:accent6>
          <a:srgbClr val="489DCD"/>
        </a:accent6>
        <a:hlink>
          <a:srgbClr val="D3E8F0"/>
        </a:hlink>
        <a:folHlink>
          <a:srgbClr val="0000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1A7FBA"/>
        </a:dk2>
        <a:lt2>
          <a:srgbClr val="808080"/>
        </a:lt2>
        <a:accent1>
          <a:srgbClr val="EBA539"/>
        </a:accent1>
        <a:accent2>
          <a:srgbClr val="84C2EA"/>
        </a:accent2>
        <a:accent3>
          <a:srgbClr val="FFFFFF"/>
        </a:accent3>
        <a:accent4>
          <a:srgbClr val="000000"/>
        </a:accent4>
        <a:accent5>
          <a:srgbClr val="F3CFAE"/>
        </a:accent5>
        <a:accent6>
          <a:srgbClr val="77B0D4"/>
        </a:accent6>
        <a:hlink>
          <a:srgbClr val="D91355"/>
        </a:hlink>
        <a:folHlink>
          <a:srgbClr val="25AC6D"/>
        </a:folHlink>
      </a:clrScheme>
      <a:clrMap bg1="lt1" tx1="dk1" bg2="lt2" tx2="dk2" accent1="accent1" accent2="accent2" accent3="accent3" accent4="accent4" accent5="accent5" accent6="accent6" hlink="hlink" folHlink="folHlink"/>
    </a:extraClrScheme>
    <a:extraClrScheme>
      <a:clrScheme name="3_Default Design 2">
        <a:dk1>
          <a:srgbClr val="004675"/>
        </a:dk1>
        <a:lt1>
          <a:srgbClr val="1B7FBA"/>
        </a:lt1>
        <a:dk2>
          <a:srgbClr val="4B81A5"/>
        </a:dk2>
        <a:lt2>
          <a:srgbClr val="589DC6"/>
        </a:lt2>
        <a:accent1>
          <a:srgbClr val="87CAE0"/>
        </a:accent1>
        <a:accent2>
          <a:srgbClr val="50AEE2"/>
        </a:accent2>
        <a:accent3>
          <a:srgbClr val="ABC0D9"/>
        </a:accent3>
        <a:accent4>
          <a:srgbClr val="003A63"/>
        </a:accent4>
        <a:accent5>
          <a:srgbClr val="C3E1ED"/>
        </a:accent5>
        <a:accent6>
          <a:srgbClr val="489DCD"/>
        </a:accent6>
        <a:hlink>
          <a:srgbClr val="DDE8F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37408</TotalTime>
  <Words>2704</Words>
  <Application>Microsoft Office PowerPoint</Application>
  <PresentationFormat>On-screen Show (4:3)</PresentationFormat>
  <Paragraphs>319</Paragraphs>
  <Slides>35</Slides>
  <Notes>14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35</vt:i4>
      </vt:variant>
    </vt:vector>
  </HeadingPairs>
  <TitlesOfParts>
    <vt:vector size="48" baseType="lpstr">
      <vt:lpstr>.AppleSystemUIFont</vt:lpstr>
      <vt:lpstr>Arial</vt:lpstr>
      <vt:lpstr>Arial Narrow</vt:lpstr>
      <vt:lpstr>Calibri</vt:lpstr>
      <vt:lpstr>Consolas</vt:lpstr>
      <vt:lpstr>Gotham C1 Head</vt:lpstr>
      <vt:lpstr>Gotham C2 Text</vt:lpstr>
      <vt:lpstr>Open Sans</vt:lpstr>
      <vt:lpstr>Open Sans Condensed Light</vt:lpstr>
      <vt:lpstr>Open Sans Light</vt:lpstr>
      <vt:lpstr>Times New Roman</vt:lpstr>
      <vt:lpstr>great_west_template</vt:lpstr>
      <vt:lpstr>1_great_west_template</vt:lpstr>
      <vt:lpstr>Test Automation Introduction</vt:lpstr>
      <vt:lpstr>Context</vt:lpstr>
      <vt:lpstr>Introduction to Test Automation </vt:lpstr>
      <vt:lpstr>Basic activity </vt:lpstr>
      <vt:lpstr>Introduction to Web Elements </vt:lpstr>
      <vt:lpstr>Operations Performed on the Web Elements</vt:lpstr>
      <vt:lpstr>Web Element</vt:lpstr>
      <vt:lpstr>Locate Web Elements</vt:lpstr>
      <vt:lpstr>ID Locator</vt:lpstr>
      <vt:lpstr>Name Locator</vt:lpstr>
      <vt:lpstr>LinkText</vt:lpstr>
      <vt:lpstr>CSS Selectors</vt:lpstr>
      <vt:lpstr>XPath</vt:lpstr>
      <vt:lpstr>Xpath Syntax</vt:lpstr>
      <vt:lpstr>Xpath: Different Types</vt:lpstr>
      <vt:lpstr>Xpath Functions</vt:lpstr>
      <vt:lpstr>Xpath…continued</vt:lpstr>
      <vt:lpstr>Xpath…continued</vt:lpstr>
      <vt:lpstr>Browser Actions </vt:lpstr>
      <vt:lpstr>Navigation Actions </vt:lpstr>
      <vt:lpstr>Browser Actions </vt:lpstr>
      <vt:lpstr>Thank you </vt:lpstr>
      <vt:lpstr>Navigation Actions </vt:lpstr>
      <vt:lpstr>WebElement Actions </vt:lpstr>
      <vt:lpstr>WebElement Actions continued..</vt:lpstr>
      <vt:lpstr>WebElement Actions continued..</vt:lpstr>
      <vt:lpstr>Automation Testing Tool : Selenium</vt:lpstr>
      <vt:lpstr>What Selenium can do</vt:lpstr>
      <vt:lpstr>Selenium WebDriver</vt:lpstr>
      <vt:lpstr>How to use Selenium WebDriver</vt:lpstr>
      <vt:lpstr>Demo: Verify page title</vt:lpstr>
      <vt:lpstr>WebElement Actions </vt:lpstr>
      <vt:lpstr>WebElement Actions continued..</vt:lpstr>
      <vt:lpstr>WebElement Actions continued..</vt:lpstr>
      <vt:lpstr>Selenium WebDriver</vt:lpstr>
    </vt:vector>
  </TitlesOfParts>
  <Company>Putnam Investments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Guide</dc:title>
  <dc:creator>Steve Madero</dc:creator>
  <cp:lastModifiedBy>Reddy, Gajulapalli Bharath</cp:lastModifiedBy>
  <cp:revision>758</cp:revision>
  <cp:lastPrinted>2019-04-23T23:03:23Z</cp:lastPrinted>
  <dcterms:created xsi:type="dcterms:W3CDTF">2014-10-17T19:55:09Z</dcterms:created>
  <dcterms:modified xsi:type="dcterms:W3CDTF">2021-03-24T08:21:40Z</dcterms:modified>
</cp:coreProperties>
</file>