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5B10-1D69-4393-95F7-BE4EACBF4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B5ECE-AF79-4816-9EEA-03587C19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F6C1-FC4A-4074-89D8-7CDF8C6A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F97F-5256-4134-9980-CAE6C6E0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E1D2-D436-4F18-9D1E-9E1C387F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11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C88D-1055-4ADE-9D26-0FC51AA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98E1C-5684-4F0B-B660-BE687600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2B1A-0C8B-4E89-B8AD-D22A73E4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BA0E-D7FD-4817-A68B-B527302F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4234-9DDE-41BD-B9A6-177497B0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7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6D51B-A321-4E65-B55E-AB1CC816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91D4-2EDA-4728-A5A9-D8B787DF4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681B-ABF7-4E5E-BFFB-E7B6B140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54E0-66B6-48FD-B8AD-DCC9B021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608-5F5C-444B-A43E-C6C5E5CD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82B5-38E9-44B3-817D-5BCD8DD1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A17C-6A43-4596-92B3-4A9A572E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8606-667A-4515-B4AE-6AD1E9DB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A1FF-EE2F-464D-B9DA-7170D3C4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5ED8-6514-4939-A389-CD20AFF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7032-3620-450D-A3A0-3DD29128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C6E67-86AF-4961-8AAA-8FC85610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0BBF-6756-42A5-8B7C-9B52666E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8CE0-8FB2-4603-BF83-3F883329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9AE4-9F53-4DDE-87BB-770B4817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8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CB73-96B5-4609-AE66-17B7ED18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3CA2-BAA0-4A6A-B389-D31979887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54C29-4F00-416C-89BA-9ACE39C7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532C-1081-4C8B-B448-28C6E3A5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654C-7028-4F6A-A8C1-3D99D777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949D-25B1-4FE5-A3A8-A98F81AB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1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05D-1B2E-4A8C-A1DA-E1CF7CEA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FAED-5AA5-4FBE-9E62-BA02C140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80F3-30B8-4EEE-8AA5-4F28A3A1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68FC-840B-40AB-91B9-A2A7A2D6D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3FF4B-AEEE-4236-AAB3-D786395EC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2EAC4-B1CE-41F7-9179-0FB6D642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427E3-2609-44AA-BB3B-0B553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B77AF-2E85-4710-88F6-3A0D9E1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B4DD-FDEF-4461-BA87-CD8CE3D6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1EFAE-D92B-47CE-B46B-FF3E42C6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C95DD-F966-4C40-9F67-F99FC97A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79854-5B98-4F60-9BD3-7FD45769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DEE3C-FE26-4A7D-A889-81A1B214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29FFF-7B55-4FAC-91A3-34D85796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59D1F-8A25-46F4-915A-F94CF453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5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9C06-C2E8-4F75-8072-21DA7824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BA6A-D70E-4A28-BFB9-3ABAF4A0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5C9F9-DEBF-4D11-AB06-F880AF6AB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22F7-CFC6-49A8-94FC-5F15175A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2BAA4-FC06-43D0-9639-EC7CFF47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970A-0F65-4C25-9F45-B3AB3E1A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1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34BB-7719-49C7-9B26-408708CA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467DF-292A-4A72-83C1-1AAACA334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B991-EDC5-4C60-BC4F-47F070897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6E64F-C246-49EB-8F30-11A07D16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64C46-F03B-457B-A3ED-072CCEF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236F-9582-46E6-8DBF-8CF8F870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r="85000" b="9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86C01-D344-4C7A-A7A1-598C66D8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2690-DC93-4479-B209-7EA71D25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37A1-B8B6-46A3-89A6-F0D295FF5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3B32-67CA-4868-ACD8-00D3264A17F2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2D92-D4DC-4389-A7DF-9068BF0F4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2759-2153-49DD-8941-AB13F7587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5DDB-CAB3-4523-9B71-D74379DBB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8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F51DA-55CC-4864-B440-B1C16BF8CC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24146" b="27727"/>
          <a:stretch>
            <a:fillRect/>
          </a:stretch>
        </p:blipFill>
        <p:spPr>
          <a:xfrm>
            <a:off x="3201610" y="583788"/>
            <a:ext cx="5802765" cy="197582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6BBC757-3A60-4DDD-81B9-34C7418E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23" y="2349513"/>
            <a:ext cx="3460955" cy="55454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  <a:latin typeface="Cambria" pitchFamily="18" charset="0"/>
                <a:cs typeface="EucrosiaUPC" panose="020B0502040204020203" pitchFamily="18" charset="-34"/>
              </a:rPr>
              <a:t>-Invigorating Heaven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9E6584-09FD-472B-AF58-2EDA2E559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252" y="3066452"/>
            <a:ext cx="9181148" cy="100811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Market Survey Analysis</a:t>
            </a:r>
            <a:b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Hanmakonda - Warangal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455CBB-F159-4103-BCAA-78A3CBBCC284}"/>
              </a:ext>
            </a:extLst>
          </p:cNvPr>
          <p:cNvSpPr txBox="1">
            <a:spLocks/>
          </p:cNvSpPr>
          <p:nvPr/>
        </p:nvSpPr>
        <p:spPr>
          <a:xfrm>
            <a:off x="4092639" y="5245073"/>
            <a:ext cx="4006722" cy="51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000000"/>
                </a:solidFill>
                <a:latin typeface="Cambria" pitchFamily="18" charset="0"/>
                <a:cs typeface="EucrosiaUPC" panose="020B0502040204020203" pitchFamily="18" charset="-34"/>
              </a:rPr>
              <a:t>By Strategy Team</a:t>
            </a:r>
          </a:p>
        </p:txBody>
      </p:sp>
    </p:spTree>
    <p:extLst>
      <p:ext uri="{BB962C8B-B14F-4D97-AF65-F5344CB8AC3E}">
        <p14:creationId xmlns:p14="http://schemas.microsoft.com/office/powerpoint/2010/main" val="153640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DE98-A25F-4EA2-8C84-F5DA647E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C369-9D18-47F1-BDA3-255AAEFE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9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F898-59AC-4423-9EB8-AB3A6CD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9EC0-82E9-4B36-B6DD-02265833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3CC1-E504-400C-A3E0-F22121C5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6280-CA2E-4BA8-807D-A7DF4109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6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Market Survey Analysis Hanmakonda - Warangal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Survey Analysis</dc:title>
  <dc:creator>hi</dc:creator>
  <cp:lastModifiedBy>hi</cp:lastModifiedBy>
  <cp:revision>3</cp:revision>
  <dcterms:created xsi:type="dcterms:W3CDTF">2021-01-05T02:04:35Z</dcterms:created>
  <dcterms:modified xsi:type="dcterms:W3CDTF">2021-01-05T13:15:18Z</dcterms:modified>
</cp:coreProperties>
</file>