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6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Bharath P</a:t>
            </a:r>
          </a:p>
          <a:p>
            <a:r>
              <a:rPr lang="en-US" sz="2400" dirty="0"/>
              <a:t>REGISTER NO</a:t>
            </a:r>
            <a:r>
              <a:rPr lang="en-US" sz="2400"/>
              <a:t>: 422200672</a:t>
            </a:r>
            <a:endParaRPr lang="en-US" sz="2400" dirty="0"/>
          </a:p>
          <a:p>
            <a:r>
              <a:rPr lang="en-US" sz="2400" dirty="0"/>
              <a:t>DEPARTMENT: B.com(Information System Management)</a:t>
            </a:r>
          </a:p>
          <a:p>
            <a:r>
              <a:rPr lang="en-US" sz="2400" dirty="0"/>
              <a:t>COLLEGE: Alpha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739775" y="16002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755332" y="1905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755332" y="1676400"/>
            <a:ext cx="8396162" cy="1569660"/>
          </a:xfrm>
          <a:prstGeom prst="rect">
            <a:avLst/>
          </a:prstGeom>
          <a:noFill/>
        </p:spPr>
        <p:txBody>
          <a:bodyPr wrap="square">
            <a:spAutoFit/>
          </a:bodyPr>
          <a:lstStyle/>
          <a:p>
            <a:r>
              <a:rPr lang="en-US" sz="2400" dirty="0"/>
              <a:t>The Employee Performance Analysis using Excel has delivered comprehensive insights into the organization's workforce dynamics, providing a data-driven foundation for enhancing performance management practices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0E5BD23-39D0-36D6-C30C-74968B798200}"/>
              </a:ext>
            </a:extLst>
          </p:cNvPr>
          <p:cNvSpPr txBox="1"/>
          <p:nvPr/>
        </p:nvSpPr>
        <p:spPr>
          <a:xfrm>
            <a:off x="834072" y="2563079"/>
            <a:ext cx="5862003" cy="3046988"/>
          </a:xfrm>
          <a:prstGeom prst="rect">
            <a:avLst/>
          </a:prstGeom>
          <a:noFill/>
        </p:spPr>
        <p:txBody>
          <a:bodyPr wrap="square">
            <a:spAutoFit/>
          </a:bodyPr>
          <a:lstStyle/>
          <a:p>
            <a:r>
              <a:rPr lang="en-US" sz="2400" dirty="0"/>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858000" cy="2677656"/>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04989A5-7952-0F88-D3E4-6AC26D18AD3A}"/>
              </a:ext>
            </a:extLst>
          </p:cNvPr>
          <p:cNvSpPr txBox="1"/>
          <p:nvPr/>
        </p:nvSpPr>
        <p:spPr>
          <a:xfrm>
            <a:off x="699452" y="2978577"/>
            <a:ext cx="5996623" cy="1569660"/>
          </a:xfrm>
          <a:prstGeom prst="rect">
            <a:avLst/>
          </a:prstGeom>
          <a:noFill/>
        </p:spPr>
        <p:txBody>
          <a:bodyPr wrap="square">
            <a:spAutoFit/>
          </a:bodyPr>
          <a:lstStyle/>
          <a:p>
            <a:r>
              <a:rPr lang="en-US" sz="2400" dirty="0"/>
              <a:t>In an Employee Performance Analysis project using Excel, the </a:t>
            </a:r>
            <a:r>
              <a:rPr lang="en-US" sz="2400" b="1" dirty="0"/>
              <a:t>end users</a:t>
            </a:r>
            <a:r>
              <a:rPr lang="en-US" sz="2400" dirty="0"/>
              <a:t> are the individuals or groups who will ultimately use the results of the analysis to make decisions or take action.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8835A28-72E0-E346-B7A7-B3CE287F4530}"/>
              </a:ext>
            </a:extLst>
          </p:cNvPr>
          <p:cNvSpPr txBox="1"/>
          <p:nvPr/>
        </p:nvSpPr>
        <p:spPr>
          <a:xfrm>
            <a:off x="3200400" y="1676400"/>
            <a:ext cx="5951094" cy="1477328"/>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2" name="TextBox 11">
            <a:extLst>
              <a:ext uri="{FF2B5EF4-FFF2-40B4-BE49-F238E27FC236}">
                <a16:creationId xmlns:a16="http://schemas.microsoft.com/office/drawing/2014/main" id="{3A6F083C-6B1D-6939-5BFB-A85EC602721D}"/>
              </a:ext>
            </a:extLst>
          </p:cNvPr>
          <p:cNvSpPr txBox="1"/>
          <p:nvPr/>
        </p:nvSpPr>
        <p:spPr>
          <a:xfrm>
            <a:off x="3050498" y="311707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609600" y="1371600"/>
            <a:ext cx="7010400" cy="4524315"/>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0"/>
            <a:ext cx="6000750" cy="5262979"/>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**2.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TotalTime>
  <Words>623</Words>
  <Application>Microsoft Office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user8</cp:lastModifiedBy>
  <cp:revision>15</cp:revision>
  <dcterms:created xsi:type="dcterms:W3CDTF">2024-03-29T15:07:22Z</dcterms:created>
  <dcterms:modified xsi:type="dcterms:W3CDTF">2024-09-06T11:26:15Z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