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unchPay_Logo_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LunchPay – Expense Splitting Application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Software Requirements Specification (SRS) Overview</a:t>
            </a:r>
            <a:br/>
            <a:r>
              <a:t>Prepared for: Hackathon Development Team</a:t>
            </a:r>
            <a:br/>
            <a:r>
              <a:t>Prepared by: Null Pointers</a:t>
            </a:r>
            <a:br/>
            <a:r>
              <a:t>Version 1.0 |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Testing &amp; QA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Unit Tests: Business logic</a:t>
            </a:r>
          </a:p>
          <a:p>
            <a:pPr>
              <a:defRPr sz="1800"/>
            </a:pPr>
            <a:r>
              <a:t>Integration Tests: API + forms</a:t>
            </a:r>
          </a:p>
          <a:p>
            <a:pPr>
              <a:defRPr sz="1800"/>
            </a:pPr>
            <a:r>
              <a:t>Acceptance Tests: Iteration-based checklists</a:t>
            </a:r>
          </a:p>
          <a:p>
            <a:pPr>
              <a:defRPr sz="1800"/>
            </a:pPr>
            <a:r>
              <a:t>Performance Metrics: Page load, API response, form feedback</a:t>
            </a:r>
          </a:p>
          <a:p>
            <a:pPr>
              <a:defRPr sz="1800"/>
            </a:pPr>
            <a:r>
              <a:t>Accessibility: Keyboard navigation, screen reader support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Deployment &amp; Maintenance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Deployment: Vercel/Netlify, HTTPS, Git-based CI/CD</a:t>
            </a:r>
          </a:p>
          <a:p>
            <a:pPr>
              <a:defRPr sz="1800"/>
            </a:pPr>
            <a:r>
              <a:t>Monitoring: Error tracking, Core Web Vitals</a:t>
            </a:r>
          </a:p>
          <a:p>
            <a:pPr>
              <a:defRPr sz="1800"/>
            </a:pPr>
            <a:r>
              <a:t>Maintenance: Regular dependency updates, feedback loop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Future Enhancements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Mobile applications</a:t>
            </a:r>
          </a:p>
          <a:p>
            <a:pPr>
              <a:defRPr sz="1800"/>
            </a:pPr>
            <a:r>
              <a:t>Multi-currency support</a:t>
            </a:r>
          </a:p>
          <a:p>
            <a:pPr>
              <a:defRPr sz="1800"/>
            </a:pPr>
            <a:r>
              <a:t>Real-time notifications</a:t>
            </a:r>
          </a:p>
          <a:p>
            <a:pPr>
              <a:defRPr sz="1800"/>
            </a:pPr>
            <a:r>
              <a:t>Advanced reporting &amp; analytics</a:t>
            </a:r>
          </a:p>
          <a:p>
            <a:pPr>
              <a:defRPr sz="1800"/>
            </a:pPr>
            <a:r>
              <a:t>Payment gateway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Purpose: Simplify group expense sharing and settlement</a:t>
            </a:r>
          </a:p>
          <a:p>
            <a:pPr>
              <a:defRPr sz="1800"/>
            </a:pPr>
            <a:r>
              <a:t>Scope (In): User auth, group management, expense splitting, balances, settlements, categorization</a:t>
            </a:r>
          </a:p>
          <a:p>
            <a:pPr>
              <a:defRPr sz="1800"/>
            </a:pPr>
            <a:r>
              <a:t>Scope (Out): Mobile apps, email/SMS notifications, complex reporting, payment integration, multi-currency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Objectives &amp; 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Create/manage groups</a:t>
            </a:r>
          </a:p>
          <a:p>
            <a:pPr>
              <a:defRPr sz="1800"/>
            </a:pPr>
            <a:r>
              <a:t>Add and split expenses (equal/unequal)</a:t>
            </a:r>
          </a:p>
          <a:p>
            <a:pPr>
              <a:defRPr sz="1800"/>
            </a:pPr>
            <a:r>
              <a:t>Track balances and debts</a:t>
            </a:r>
          </a:p>
          <a:p>
            <a:pPr>
              <a:defRPr sz="1800"/>
            </a:pPr>
            <a:r>
              <a:t>Record settlements</a:t>
            </a:r>
          </a:p>
          <a:p>
            <a:pPr>
              <a:defRPr sz="1800"/>
            </a:pPr>
            <a:r>
              <a:t>Categorize expenses</a:t>
            </a:r>
          </a:p>
          <a:p>
            <a:pPr>
              <a:defRPr sz="1800"/>
            </a:pPr>
            <a:r>
              <a:t>Maintain history &amp; transparency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Frontend: React + TypeScript, Tailwind, shadcn/ui</a:t>
            </a:r>
          </a:p>
          <a:p>
            <a:pPr>
              <a:defRPr sz="1800"/>
            </a:pPr>
            <a:r>
              <a:t>Backend: REST API (CRUD for all entities)</a:t>
            </a:r>
          </a:p>
          <a:p>
            <a:pPr>
              <a:defRPr sz="1800"/>
            </a:pPr>
            <a:r>
              <a:t>Database: Persistent storage for users, groups, expenses, settlements</a:t>
            </a:r>
          </a:p>
          <a:p>
            <a:pPr>
              <a:defRPr sz="1800"/>
            </a:pPr>
            <a:r>
              <a:t>Authentication: JWT session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Functional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User Management: Register/login, session handling</a:t>
            </a:r>
          </a:p>
          <a:p>
            <a:pPr>
              <a:defRPr sz="1800"/>
            </a:pPr>
            <a:r>
              <a:t>Groups: Create, invite, manage members</a:t>
            </a:r>
          </a:p>
          <a:p>
            <a:pPr>
              <a:defRPr sz="1800"/>
            </a:pPr>
            <a:r>
              <a:t>Expenses: Equal/unequal splits, categorization</a:t>
            </a:r>
          </a:p>
          <a:p>
            <a:pPr>
              <a:defRPr sz="1800"/>
            </a:pPr>
            <a:r>
              <a:t>Balances: Real-time debt/credit tracking</a:t>
            </a:r>
          </a:p>
          <a:p>
            <a:pPr>
              <a:defRPr sz="1800"/>
            </a:pPr>
            <a:r>
              <a:t>Settlements: Record payments between members</a:t>
            </a:r>
          </a:p>
          <a:p>
            <a:pPr>
              <a:defRPr sz="1800"/>
            </a:pPr>
            <a:r>
              <a:t>History: Expense logs with filters &amp; 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Non-Functional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Performance: Load &lt;3s, API &lt;2s, forms &lt;1s</a:t>
            </a:r>
          </a:p>
          <a:p>
            <a:pPr>
              <a:defRPr sz="1800"/>
            </a:pPr>
            <a:r>
              <a:t>Security: HTTPS, JWT auth, input validation</a:t>
            </a:r>
          </a:p>
          <a:p>
            <a:pPr>
              <a:defRPr sz="1800"/>
            </a:pPr>
            <a:r>
              <a:t>Usability: Responsive UI, accessible, intuitive</a:t>
            </a:r>
          </a:p>
          <a:p>
            <a:pPr>
              <a:defRPr sz="1800"/>
            </a:pPr>
            <a:r>
              <a:t>Reliability: Error recovery, retry options, browser compatibility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MVP Development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Iteration 1 (90 min): Auth + Groups</a:t>
            </a:r>
          </a:p>
          <a:p>
            <a:pPr>
              <a:defRPr sz="1800"/>
            </a:pPr>
            <a:r>
              <a:t>Iteration 2 (90 min): Expenses + Balances + Error handling</a:t>
            </a:r>
          </a:p>
          <a:p>
            <a:pPr>
              <a:defRPr sz="1800"/>
            </a:pPr>
            <a:r>
              <a:t>Iteration 3 (60 min): Unequal splits, categories, settlements</a:t>
            </a:r>
          </a:p>
          <a:p>
            <a:pPr>
              <a:defRPr sz="1800"/>
            </a:pPr>
            <a:r>
              <a:t>Iteration 4 (40 min): History, search/filter, UI polish,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Technology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Frontend: React, TypeScript, Tailwind, shadcn/ui</a:t>
            </a:r>
          </a:p>
          <a:p>
            <a:pPr>
              <a:defRPr sz="1800"/>
            </a:pPr>
            <a:r>
              <a:t>State Mgmt: React Query, Context API</a:t>
            </a:r>
          </a:p>
          <a:p>
            <a:pPr>
              <a:defRPr sz="1800"/>
            </a:pPr>
            <a:r>
              <a:t>Forms &amp; Validation: React Hook Form, Zod</a:t>
            </a:r>
          </a:p>
          <a:p>
            <a:pPr>
              <a:defRPr sz="1800"/>
            </a:pPr>
            <a:r>
              <a:t>Date/Utilities: date-fns, React Datepicker</a:t>
            </a:r>
          </a:p>
          <a:p>
            <a:pPr>
              <a:defRPr sz="1800"/>
            </a:pPr>
            <a:r>
              <a:t>Icons: Lucide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API Specifications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Users: Register/login, profile CRUD</a:t>
            </a:r>
          </a:p>
          <a:p>
            <a:pPr>
              <a:defRPr sz="1800"/>
            </a:pPr>
            <a:r>
              <a:t>Groups: Create/manage groups &amp; members</a:t>
            </a:r>
          </a:p>
          <a:p>
            <a:pPr>
              <a:defRPr sz="1800"/>
            </a:pPr>
            <a:r>
              <a:t>Expenses: Create, list, categorize</a:t>
            </a:r>
          </a:p>
          <a:p>
            <a:pPr>
              <a:defRPr sz="1800"/>
            </a:pPr>
            <a:r>
              <a:t>Settlements: Record &amp; track payments</a:t>
            </a:r>
          </a:p>
          <a:p>
            <a:pPr>
              <a:defRPr sz="1800"/>
            </a:pPr>
            <a:r>
              <a:t>Categories: Predefined/custom categories</a:t>
            </a:r>
          </a:p>
          <a:p>
            <a:pPr>
              <a:defRPr sz="1800"/>
            </a:pPr>
            <a:r>
              <a:t>Auth: Login, refresh, logout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