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71" r:id="rId4"/>
    <p:sldId id="269" r:id="rId5"/>
    <p:sldId id="267" r:id="rId6"/>
    <p:sldId id="268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2" autoAdjust="0"/>
  </p:normalViewPr>
  <p:slideViewPr>
    <p:cSldViewPr snapToGrid="0">
      <p:cViewPr varScale="1">
        <p:scale>
          <a:sx n="95" d="100"/>
          <a:sy n="95" d="100"/>
        </p:scale>
        <p:origin x="2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E2758-BA00-4777-8A71-51430CC4297E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1BADA-68D3-48D2-862A-7C06B7037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277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1BADA-68D3-48D2-862A-7C06B703759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005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mp4"/><Relationship Id="rId1" Type="http://schemas.microsoft.com/office/2007/relationships/media" Target="../media/media1.mp4"/><Relationship Id="rId6" Type="http://schemas.openxmlformats.org/officeDocument/2006/relationships/hyperlink" Target="https://drive.google.com/drive/folders/14FbIqoYxU9iTdZiCakelNDzuvy1XABCz?usp=sharing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10" Type="http://schemas.openxmlformats.org/officeDocument/2006/relationships/image" Target="../media/image20.jpg"/><Relationship Id="rId4" Type="http://schemas.openxmlformats.org/officeDocument/2006/relationships/image" Target="../media/image14.jpg"/><Relationship Id="rId9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32CA-9974-4769-B0E8-3778E6304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NN Project Final review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01949-F7B4-42DE-AACD-000CEA5FB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Voice 2 Face-------19302,19329,19311,19322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68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A6790E08-0605-434F-9D08-FD31A568B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0650" y="85173"/>
            <a:ext cx="4413738" cy="1456267"/>
          </a:xfrm>
        </p:spPr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532175-9583-453B-8A60-E606AA25A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750" y="1563991"/>
            <a:ext cx="7324531" cy="161132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9D78BA-65EC-4C1E-9F8D-57B617C0A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749" y="3868363"/>
            <a:ext cx="7324531" cy="237504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D9EDEA-A209-4A71-8093-34F131D745D3}"/>
              </a:ext>
            </a:extLst>
          </p:cNvPr>
          <p:cNvSpPr txBox="1"/>
          <p:nvPr/>
        </p:nvSpPr>
        <p:spPr>
          <a:xfrm>
            <a:off x="4394719" y="3175316"/>
            <a:ext cx="227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Face Encoder Decoder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EBFBC3-ECC8-42E8-B38C-A6C62F2C3A48}"/>
              </a:ext>
            </a:extLst>
          </p:cNvPr>
          <p:cNvSpPr txBox="1"/>
          <p:nvPr/>
        </p:nvSpPr>
        <p:spPr>
          <a:xfrm>
            <a:off x="4520946" y="6243411"/>
            <a:ext cx="200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Voice 2 Face Model</a:t>
            </a:r>
          </a:p>
        </p:txBody>
      </p:sp>
    </p:spTree>
    <p:extLst>
      <p:ext uri="{BB962C8B-B14F-4D97-AF65-F5344CB8AC3E}">
        <p14:creationId xmlns:p14="http://schemas.microsoft.com/office/powerpoint/2010/main" val="158322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BA53-86C4-43EB-B54B-91D63C8D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(</a:t>
            </a:r>
            <a:r>
              <a:rPr lang="en-US" dirty="0" err="1"/>
              <a:t>mfcc</a:t>
            </a:r>
            <a:r>
              <a:rPr lang="en-US" dirty="0"/>
              <a:t>)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DD0FB8-285D-493F-8869-16C76A2F6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117" y="2467478"/>
            <a:ext cx="3480034" cy="2265111"/>
          </a:xfrm>
          <a:prstGeom prst="rect">
            <a:avLst/>
          </a:prstGeom>
        </p:spPr>
      </p:pic>
      <p:pic>
        <p:nvPicPr>
          <p:cNvPr id="4" name="t">
            <a:hlinkClick r:id="" action="ppaction://media"/>
            <a:extLst>
              <a:ext uri="{FF2B5EF4-FFF2-40B4-BE49-F238E27FC236}">
                <a16:creationId xmlns:a16="http://schemas.microsoft.com/office/drawing/2014/main" id="{A3B8FA14-1E57-4D2A-A34D-BA38B056BEF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2386" y="3193264"/>
            <a:ext cx="813539" cy="8135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B85907-9D88-4C68-8E51-464545FF4B46}"/>
              </a:ext>
            </a:extLst>
          </p:cNvPr>
          <p:cNvSpPr txBox="1"/>
          <p:nvPr/>
        </p:nvSpPr>
        <p:spPr>
          <a:xfrm>
            <a:off x="5879432" y="5393976"/>
            <a:ext cx="778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linkClick r:id="rId6"/>
              </a:rPr>
              <a:t>LINK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5326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6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B658-CA8B-4940-BFEA-C86307E0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172" y="3508311"/>
            <a:ext cx="10131425" cy="31292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2700" dirty="0"/>
              <a:t>step 1:</a:t>
            </a:r>
            <a:br>
              <a:rPr lang="en-IN" sz="2700" dirty="0"/>
            </a:br>
            <a:r>
              <a:rPr lang="en-IN" sz="2700" dirty="0"/>
              <a:t>		2500 images of each gender were chosen</a:t>
            </a:r>
            <a:br>
              <a:rPr lang="en-IN" sz="2700" dirty="0"/>
            </a:br>
            <a:r>
              <a:rPr lang="en-IN" sz="2700" dirty="0"/>
              <a:t>STEP 2:</a:t>
            </a:r>
            <a:br>
              <a:rPr lang="en-IN" sz="2700" dirty="0"/>
            </a:br>
            <a:r>
              <a:rPr lang="en-IN" sz="2700" dirty="0"/>
              <a:t>		1000 images of 5 AGE categories was chosen</a:t>
            </a:r>
            <a:br>
              <a:rPr lang="en-IN" sz="2700" dirty="0"/>
            </a:br>
            <a:r>
              <a:rPr lang="en-IN" sz="2700" dirty="0"/>
              <a:t>step 3: </a:t>
            </a:r>
            <a:br>
              <a:rPr lang="en-IN" sz="2700" dirty="0"/>
            </a:br>
            <a:r>
              <a:rPr lang="en-IN" sz="2700" dirty="0"/>
              <a:t>		Face was cropped from the frame</a:t>
            </a:r>
            <a:br>
              <a:rPr lang="en-IN" sz="2700" dirty="0"/>
            </a:br>
            <a:br>
              <a:rPr lang="en-IN" sz="2700" dirty="0"/>
            </a:br>
            <a:r>
              <a:rPr lang="en-IN" sz="2700" dirty="0"/>
              <a:t>We had </a:t>
            </a:r>
            <a:r>
              <a:rPr lang="en-IN" sz="2700" dirty="0">
                <a:solidFill>
                  <a:srgbClr val="FF0000"/>
                </a:solidFill>
              </a:rPr>
              <a:t>4719</a:t>
            </a:r>
            <a:r>
              <a:rPr lang="en-IN" sz="2700" dirty="0"/>
              <a:t> images after SOME LOSS DUE to Face Detection</a:t>
            </a:r>
            <a:br>
              <a:rPr lang="en-IN" sz="2700" dirty="0"/>
            </a:br>
            <a:endParaRPr lang="en-IN" sz="27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77301C5-2E1E-4C74-91F2-8BB0215498A1}"/>
              </a:ext>
            </a:extLst>
          </p:cNvPr>
          <p:cNvSpPr txBox="1">
            <a:spLocks/>
          </p:cNvSpPr>
          <p:nvPr/>
        </p:nvSpPr>
        <p:spPr>
          <a:xfrm>
            <a:off x="3866793" y="432319"/>
            <a:ext cx="3551044" cy="3129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 err="1"/>
              <a:t>DataSET</a:t>
            </a:r>
            <a:r>
              <a:rPr lang="en-IN" sz="3200" dirty="0"/>
              <a:t> SELECTION</a:t>
            </a:r>
          </a:p>
        </p:txBody>
      </p:sp>
    </p:spTree>
    <p:extLst>
      <p:ext uri="{BB962C8B-B14F-4D97-AF65-F5344CB8AC3E}">
        <p14:creationId xmlns:p14="http://schemas.microsoft.com/office/powerpoint/2010/main" val="164791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0FF4-3C1D-462B-8899-D65A8FDA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3" y="207264"/>
            <a:ext cx="9556972" cy="1456267"/>
          </a:xfrm>
        </p:spPr>
        <p:txBody>
          <a:bodyPr/>
          <a:lstStyle/>
          <a:p>
            <a:r>
              <a:rPr lang="en-IN" dirty="0"/>
              <a:t>Gender Classification , Age 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5626B-3774-48F6-886D-C219C864B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16" y="1567586"/>
            <a:ext cx="1924590" cy="22289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5E03A1-B547-40B1-AAA8-7BEFD109C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813" y="1663531"/>
            <a:ext cx="1532573" cy="2037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85F273-FD36-4208-A8CE-444E19C84D1B}"/>
              </a:ext>
            </a:extLst>
          </p:cNvPr>
          <p:cNvSpPr txBox="1"/>
          <p:nvPr/>
        </p:nvSpPr>
        <p:spPr>
          <a:xfrm>
            <a:off x="3445654" y="3700613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 : Male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2D58E-EC90-4075-92ED-4DFA2C8FEB80}"/>
              </a:ext>
            </a:extLst>
          </p:cNvPr>
          <p:cNvSpPr txBox="1"/>
          <p:nvPr/>
        </p:nvSpPr>
        <p:spPr>
          <a:xfrm>
            <a:off x="6421857" y="3762559"/>
            <a:ext cx="181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Output: 20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181D8B9-91CC-481C-B6ED-94487D0A6B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7" t="2591" b="8360"/>
          <a:stretch/>
        </p:blipFill>
        <p:spPr bwMode="auto">
          <a:xfrm>
            <a:off x="3473200" y="4349863"/>
            <a:ext cx="1473186" cy="145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7D5054-9752-4EC1-B2CC-6A41D592B8FF}"/>
              </a:ext>
            </a:extLst>
          </p:cNvPr>
          <p:cNvSpPr txBox="1"/>
          <p:nvPr/>
        </p:nvSpPr>
        <p:spPr>
          <a:xfrm>
            <a:off x="3473200" y="5901382"/>
            <a:ext cx="170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 : Female</a:t>
            </a: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C990859B-9EB6-4B47-83C0-7ECB19124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91385"/>
            <a:ext cx="2007349" cy="187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656D35-A28D-4326-A021-F985425AEBDD}"/>
              </a:ext>
            </a:extLst>
          </p:cNvPr>
          <p:cNvSpPr txBox="1"/>
          <p:nvPr/>
        </p:nvSpPr>
        <p:spPr>
          <a:xfrm>
            <a:off x="6496784" y="6066671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 :26</a:t>
            </a:r>
          </a:p>
        </p:txBody>
      </p:sp>
    </p:spTree>
    <p:extLst>
      <p:ext uri="{BB962C8B-B14F-4D97-AF65-F5344CB8AC3E}">
        <p14:creationId xmlns:p14="http://schemas.microsoft.com/office/powerpoint/2010/main" val="29590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1195-EC8E-41E2-8471-D71CFC06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DB239-20F7-4A56-9072-93E4459F67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34" t="12731" r="23526" b="12733"/>
          <a:stretch/>
        </p:blipFill>
        <p:spPr>
          <a:xfrm>
            <a:off x="5375988" y="1675469"/>
            <a:ext cx="1475280" cy="14562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FAB0D0-C0B3-41C5-BB93-B602D8EDBB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74" t="11607" r="22846" b="12627"/>
          <a:stretch/>
        </p:blipFill>
        <p:spPr>
          <a:xfrm>
            <a:off x="6902264" y="1675469"/>
            <a:ext cx="1475280" cy="14703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082BD-8C6D-4949-81E9-2CF87BD83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652" y="1675469"/>
            <a:ext cx="1456267" cy="14562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C6CC93-2F68-4400-ACA4-BA236A2522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794" t="12247" r="22846" b="13161"/>
          <a:stretch/>
        </p:blipFill>
        <p:spPr>
          <a:xfrm>
            <a:off x="6902264" y="3261501"/>
            <a:ext cx="1475280" cy="14283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F01F90-A6E7-493D-9168-8BE39D5899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444" t="11676" r="23195" b="13732"/>
          <a:stretch/>
        </p:blipFill>
        <p:spPr>
          <a:xfrm>
            <a:off x="5375988" y="3261501"/>
            <a:ext cx="1440024" cy="14283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8042CD3-7C39-49CB-8BD8-E12341B31B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0652" y="3261500"/>
            <a:ext cx="1428386" cy="14283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2642384-979C-431B-8CC4-5104EA1D152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473" t="12731" r="22313" b="12731"/>
          <a:stretch/>
        </p:blipFill>
        <p:spPr>
          <a:xfrm>
            <a:off x="6902263" y="4805590"/>
            <a:ext cx="1475279" cy="143140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ADE4079-CBC0-42D7-AFBE-5C4FCB4E1A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0652" y="4819650"/>
            <a:ext cx="1456267" cy="1428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26D0983-200D-41B6-801D-BAE725C706A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6473" t="12731" r="22313" b="12731"/>
          <a:stretch/>
        </p:blipFill>
        <p:spPr>
          <a:xfrm>
            <a:off x="5379099" y="4820013"/>
            <a:ext cx="1472169" cy="142838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6FCBFA1-286C-4F2C-B081-D24C27079082}"/>
              </a:ext>
            </a:extLst>
          </p:cNvPr>
          <p:cNvSpPr txBox="1"/>
          <p:nvPr/>
        </p:nvSpPr>
        <p:spPr>
          <a:xfrm>
            <a:off x="6969622" y="1306137"/>
            <a:ext cx="134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Voice 2 Face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2B8B5C-5357-472D-9A1D-970BFE2BBEBF}"/>
              </a:ext>
            </a:extLst>
          </p:cNvPr>
          <p:cNvSpPr txBox="1"/>
          <p:nvPr/>
        </p:nvSpPr>
        <p:spPr>
          <a:xfrm>
            <a:off x="5468873" y="1296658"/>
            <a:ext cx="125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Face 2 Face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C3D747-8CBB-4194-A4B1-82A5D0660B85}"/>
              </a:ext>
            </a:extLst>
          </p:cNvPr>
          <p:cNvSpPr txBox="1"/>
          <p:nvPr/>
        </p:nvSpPr>
        <p:spPr>
          <a:xfrm>
            <a:off x="4035813" y="1306137"/>
            <a:ext cx="1007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GT Faces</a:t>
            </a:r>
          </a:p>
        </p:txBody>
      </p:sp>
    </p:spTree>
    <p:extLst>
      <p:ext uri="{BB962C8B-B14F-4D97-AF65-F5344CB8AC3E}">
        <p14:creationId xmlns:p14="http://schemas.microsoft.com/office/powerpoint/2010/main" val="143725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7C76-C315-488F-B1BC-9BAA602E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InFerences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EA94-E2F8-4865-9A3F-36AAC7ABB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 Comparing Face2 Face and Voice2Face Models we can find that Hair Based Information such as Beard cant be inferred correctly through voice.</a:t>
            </a:r>
          </a:p>
          <a:p>
            <a:r>
              <a:rPr lang="en-IN" dirty="0"/>
              <a:t>As suggested by Wav2Pix the pose of the speaker can be inferred from voice</a:t>
            </a:r>
          </a:p>
          <a:p>
            <a:r>
              <a:rPr lang="en-IN" dirty="0"/>
              <a:t>The vector calculated by face encoder automatically corrected lighting variations as shown in Results second row.</a:t>
            </a:r>
          </a:p>
          <a:p>
            <a:r>
              <a:rPr lang="en-IN" dirty="0"/>
              <a:t>The vector captures only Facial Information since the background information is almost nullified in all result images. Hence justifies the use of this vector to encode speech to a similar vector as the face vector.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5544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{D9FC8278-8F29-4436-9B02-EBEB2EE4F125}tf03457452</Template>
  <TotalTime>188</TotalTime>
  <Words>203</Words>
  <Application>Microsoft Office PowerPoint</Application>
  <PresentationFormat>Widescreen</PresentationFormat>
  <Paragraphs>24</Paragraphs>
  <Slides>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NN Project Final review</vt:lpstr>
      <vt:lpstr>Architecture</vt:lpstr>
      <vt:lpstr>Preprocessing (mfcc)</vt:lpstr>
      <vt:lpstr>   step 1:   2500 images of each gender were chosen STEP 2:   1000 images of 5 AGE categories was chosen step 3:    Face was cropped from the frame  We had 4719 images after SOME LOSS DUE to Face Detection </vt:lpstr>
      <vt:lpstr>Gender Classification , Age detection</vt:lpstr>
      <vt:lpstr>Results:</vt:lpstr>
      <vt:lpstr>InFerences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Guna R T - [CB.EN.U4CSE19302]</dc:creator>
  <cp:lastModifiedBy>BHARATH ANUJ P - [CB.EN.U4CSE19311]</cp:lastModifiedBy>
  <cp:revision>9</cp:revision>
  <dcterms:created xsi:type="dcterms:W3CDTF">2022-02-22T01:54:52Z</dcterms:created>
  <dcterms:modified xsi:type="dcterms:W3CDTF">2022-04-26T04:40:09Z</dcterms:modified>
</cp:coreProperties>
</file>