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.ox.ac.uk/~vgg/data/voxceleb/vox2.htm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4"/><Relationship Id="rId1" Type="http://schemas.microsoft.com/office/2007/relationships/media" Target="../media/media3.mp4"/><Relationship Id="rId6" Type="http://schemas.openxmlformats.org/officeDocument/2006/relationships/hyperlink" Target="https://drive.google.com/drive/folders/14FbIqoYxU9iTdZiCakelNDzuvy1XABCz?usp=sharin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4"/><Relationship Id="rId1" Type="http://schemas.microsoft.com/office/2007/relationships/media" Target="../media/media3.mp4"/><Relationship Id="rId6" Type="http://schemas.openxmlformats.org/officeDocument/2006/relationships/hyperlink" Target="https://drive.google.com/drive/folders/1KFSMWA307i0clx2rcOmxLS8MVL0Zhr8B?usp=sharin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hyperlink" Target="https://drive.google.com/drive/folders/1H6yyqs2iqRUUhs2P-NrI9sNGCXaADPpj?usp=sharing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2CA-9974-4769-B0E8-3778E6304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01949-F7B4-42DE-AACD-000CEA5F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8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1DAD-3353-49E0-A4A1-097D6C3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211" y="298881"/>
            <a:ext cx="4729578" cy="1456267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01AF-735E-457C-B94D-2200BB769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2" t="17414"/>
          <a:stretch/>
        </p:blipFill>
        <p:spPr>
          <a:xfrm>
            <a:off x="2246051" y="2228293"/>
            <a:ext cx="7538821" cy="3700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779679-9D76-4C32-A046-4C475E1E2F62}"/>
              </a:ext>
            </a:extLst>
          </p:cNvPr>
          <p:cNvSpPr/>
          <p:nvPr/>
        </p:nvSpPr>
        <p:spPr>
          <a:xfrm>
            <a:off x="2317072" y="2388093"/>
            <a:ext cx="4270159" cy="11807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E8701-CCCD-4887-BDAE-8A411BB5EE6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07006" y="1622519"/>
            <a:ext cx="967666" cy="127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E57DB3-42F8-4638-A44C-0F0496A7D0EE}"/>
              </a:ext>
            </a:extLst>
          </p:cNvPr>
          <p:cNvSpPr txBox="1"/>
          <p:nvPr/>
        </p:nvSpPr>
        <p:spPr>
          <a:xfrm>
            <a:off x="5974672" y="143785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[1,0.2,0.5,5..0,7]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8F3A2-A8E2-479F-B884-9A7C7E5EDFCC}"/>
              </a:ext>
            </a:extLst>
          </p:cNvPr>
          <p:cNvSpPr txBox="1"/>
          <p:nvPr/>
        </p:nvSpPr>
        <p:spPr>
          <a:xfrm>
            <a:off x="4724400" y="6165718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[1,0.2,0.5,5..0,7]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EE917F-1E66-4DB3-B84B-808E372E6830}"/>
              </a:ext>
            </a:extLst>
          </p:cNvPr>
          <p:cNvCxnSpPr>
            <a:cxnSpLocks/>
          </p:cNvCxnSpPr>
          <p:nvPr/>
        </p:nvCxnSpPr>
        <p:spPr>
          <a:xfrm flipH="1">
            <a:off x="5415379" y="4154750"/>
            <a:ext cx="452761" cy="219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8A062-D11E-4315-ABE5-42F16D9CB86D}"/>
              </a:ext>
            </a:extLst>
          </p:cNvPr>
          <p:cNvSpPr/>
          <p:nvPr/>
        </p:nvSpPr>
        <p:spPr>
          <a:xfrm>
            <a:off x="6665651" y="2846477"/>
            <a:ext cx="3016928" cy="237033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AAEA-C3BB-45E7-B0DD-33C7693F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D964-B855-481D-AC50-FC29D7D5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0" y="3124667"/>
            <a:ext cx="437197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6FAD9-4664-4172-878F-030D7F7E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63" y="3124666"/>
            <a:ext cx="3152790" cy="199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10780-4A29-4794-AA1B-5442C981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052" y="2764756"/>
            <a:ext cx="2971901" cy="24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C4BA-39BE-4A3D-A3AA-55BA09D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17A45A-BB80-4EDD-9657-FFCF775BB09E}"/>
              </a:ext>
            </a:extLst>
          </p:cNvPr>
          <p:cNvGrpSpPr/>
          <p:nvPr/>
        </p:nvGrpSpPr>
        <p:grpSpPr>
          <a:xfrm>
            <a:off x="6162952" y="1337733"/>
            <a:ext cx="2510902" cy="2510902"/>
            <a:chOff x="5346208" y="2511640"/>
            <a:chExt cx="2510902" cy="2510902"/>
          </a:xfrm>
        </p:grpSpPr>
        <p:pic>
          <p:nvPicPr>
            <p:cNvPr id="11" name="Graphic 10" descr="Thought bubble">
              <a:extLst>
                <a:ext uri="{FF2B5EF4-FFF2-40B4-BE49-F238E27FC236}">
                  <a16:creationId xmlns:a16="http://schemas.microsoft.com/office/drawing/2014/main" id="{7A1623B3-E3FB-49B0-9E97-EAFC65573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6208" y="2511640"/>
              <a:ext cx="2510902" cy="25109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F74328-A4B0-4DF0-8D18-2FBC2C23A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2367" y="3047709"/>
              <a:ext cx="737288" cy="100266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B4C343-D735-475B-8F7D-1DA680E52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698" y="2948290"/>
            <a:ext cx="1805799" cy="35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B0E0-6A5D-47F4-8D07-9B3E6B22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Definition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E501C-DBA2-4AF2-BA48-10992540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4" y="3694383"/>
            <a:ext cx="2343677" cy="1123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BBE86E-976E-450E-A78F-63B1C660E73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411761" y="4256109"/>
            <a:ext cx="73728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9CE019-2088-4D67-845A-3CA5E505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704" y="3754774"/>
            <a:ext cx="737288" cy="10026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4BC4BD-A446-4C42-9F75-790C6ED1A580}"/>
              </a:ext>
            </a:extLst>
          </p:cNvPr>
          <p:cNvCxnSpPr>
            <a:endCxn id="6" idx="1"/>
          </p:cNvCxnSpPr>
          <p:nvPr/>
        </p:nvCxnSpPr>
        <p:spPr>
          <a:xfrm flipV="1">
            <a:off x="7856738" y="4256109"/>
            <a:ext cx="47596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9C97750-C06B-4DC0-A423-8260E7E7A164}"/>
              </a:ext>
            </a:extLst>
          </p:cNvPr>
          <p:cNvSpPr/>
          <p:nvPr/>
        </p:nvSpPr>
        <p:spPr>
          <a:xfrm>
            <a:off x="5149049" y="3527976"/>
            <a:ext cx="2707689" cy="14562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6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B0E0-6A5D-47F4-8D07-9B3E6B22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5830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A538F-C6DE-4EAB-A622-18EC3B96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0" t="12697" r="7463" b="7055"/>
          <a:stretch/>
        </p:blipFill>
        <p:spPr>
          <a:xfrm>
            <a:off x="4520212" y="3293944"/>
            <a:ext cx="3151573" cy="17045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DC6D03-E973-4E04-8565-168E70EB9396}"/>
              </a:ext>
            </a:extLst>
          </p:cNvPr>
          <p:cNvSpPr txBox="1">
            <a:spLocks/>
          </p:cNvSpPr>
          <p:nvPr/>
        </p:nvSpPr>
        <p:spPr>
          <a:xfrm>
            <a:off x="4921687" y="2301782"/>
            <a:ext cx="2348622" cy="9921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hlinkClick r:id="rId3"/>
              </a:rPr>
              <a:t>VOXEL CELEB 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293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8D5D-58B6-4ABA-8E1E-C5D89F76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4" name="00177">
            <a:hlinkClick r:id="" action="ppaction://media"/>
            <a:extLst>
              <a:ext uri="{FF2B5EF4-FFF2-40B4-BE49-F238E27FC236}">
                <a16:creationId xmlns:a16="http://schemas.microsoft.com/office/drawing/2014/main" id="{BB382D26-3377-47C9-97EB-469F91DF14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82515" y="3572583"/>
            <a:ext cx="920303" cy="920305"/>
          </a:xfrm>
          <a:prstGeom prst="rect">
            <a:avLst/>
          </a:prstGeom>
        </p:spPr>
      </p:pic>
      <p:pic>
        <p:nvPicPr>
          <p:cNvPr id="7" name="00177">
            <a:hlinkClick r:id="" action="ppaction://media"/>
            <a:extLst>
              <a:ext uri="{FF2B5EF4-FFF2-40B4-BE49-F238E27FC236}">
                <a16:creationId xmlns:a16="http://schemas.microsoft.com/office/drawing/2014/main" id="{C81C9304-5F7F-4923-97EE-E10A93626A1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30706" y="3085571"/>
            <a:ext cx="1706562" cy="17065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2335D3-43E7-4ABA-8E0D-AF00F4FBEB02}"/>
              </a:ext>
            </a:extLst>
          </p:cNvPr>
          <p:cNvSpPr txBox="1">
            <a:spLocks/>
          </p:cNvSpPr>
          <p:nvPr/>
        </p:nvSpPr>
        <p:spPr>
          <a:xfrm>
            <a:off x="4717372" y="1362957"/>
            <a:ext cx="354773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VOXEL CELEB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6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2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0875-D702-448F-83CA-E7125942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 --- </a:t>
            </a:r>
            <a:r>
              <a:rPr lang="en-US" dirty="0" err="1"/>
              <a:t>AuDIO</a:t>
            </a:r>
            <a:endParaRPr lang="en-IN" dirty="0"/>
          </a:p>
        </p:txBody>
      </p:sp>
      <p:pic>
        <p:nvPicPr>
          <p:cNvPr id="5" name="t">
            <a:hlinkClick r:id="" action="ppaction://media"/>
            <a:extLst>
              <a:ext uri="{FF2B5EF4-FFF2-40B4-BE49-F238E27FC236}">
                <a16:creationId xmlns:a16="http://schemas.microsoft.com/office/drawing/2014/main" id="{5EA634D0-F33F-44E8-80DE-93A8375593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73039" y="3582140"/>
            <a:ext cx="813539" cy="81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C994E-A8AF-48B7-919B-7B6B80BFE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611" y="2705806"/>
            <a:ext cx="3480034" cy="2265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BE80-7E7D-41E5-8E81-686808457179}"/>
              </a:ext>
            </a:extLst>
          </p:cNvPr>
          <p:cNvSpPr txBox="1"/>
          <p:nvPr/>
        </p:nvSpPr>
        <p:spPr>
          <a:xfrm>
            <a:off x="5326602" y="5495277"/>
            <a:ext cx="105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LINK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22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0875-D702-448F-83CA-E7125942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 --- </a:t>
            </a:r>
            <a:r>
              <a:rPr lang="en-US" dirty="0" err="1"/>
              <a:t>AuDIO</a:t>
            </a:r>
            <a:endParaRPr lang="en-IN" dirty="0"/>
          </a:p>
        </p:txBody>
      </p:sp>
      <p:pic>
        <p:nvPicPr>
          <p:cNvPr id="5" name="t">
            <a:hlinkClick r:id="" action="ppaction://media"/>
            <a:extLst>
              <a:ext uri="{FF2B5EF4-FFF2-40B4-BE49-F238E27FC236}">
                <a16:creationId xmlns:a16="http://schemas.microsoft.com/office/drawing/2014/main" id="{5EA634D0-F33F-44E8-80DE-93A8375593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4061" y="3582138"/>
            <a:ext cx="813539" cy="813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0CFD4-D20F-4C5B-8CBF-DC25FDB39D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14" t="12023" r="9694" b="13722"/>
          <a:stretch/>
        </p:blipFill>
        <p:spPr>
          <a:xfrm>
            <a:off x="5784696" y="2630622"/>
            <a:ext cx="4274383" cy="2716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FEE59-FEF2-4528-9625-F8ECB5895C54}"/>
              </a:ext>
            </a:extLst>
          </p:cNvPr>
          <p:cNvSpPr txBox="1"/>
          <p:nvPr/>
        </p:nvSpPr>
        <p:spPr>
          <a:xfrm>
            <a:off x="5256474" y="5840026"/>
            <a:ext cx="105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LINK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36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0875-D702-448F-83CA-E7125942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 ---Video</a:t>
            </a:r>
            <a:endParaRPr lang="en-IN" dirty="0"/>
          </a:p>
        </p:txBody>
      </p:sp>
      <p:pic>
        <p:nvPicPr>
          <p:cNvPr id="6" name="00177">
            <a:hlinkClick r:id="" action="ppaction://media"/>
            <a:extLst>
              <a:ext uri="{FF2B5EF4-FFF2-40B4-BE49-F238E27FC236}">
                <a16:creationId xmlns:a16="http://schemas.microsoft.com/office/drawing/2014/main" id="{09248495-844D-4CD3-A8E4-30BC8D5D18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0475" y="3054498"/>
            <a:ext cx="1706562" cy="1706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6AF8F-D6C5-4A3D-8CD8-437C84AAB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390" y="3023427"/>
            <a:ext cx="1877410" cy="1768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065E3-901D-4156-ABDE-E3B300614E01}"/>
              </a:ext>
            </a:extLst>
          </p:cNvPr>
          <p:cNvSpPr txBox="1"/>
          <p:nvPr/>
        </p:nvSpPr>
        <p:spPr>
          <a:xfrm>
            <a:off x="5751513" y="5663625"/>
            <a:ext cx="105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LINK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043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8C9E-9A18-4282-A874-6FED163C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Age and gender Recognition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6C522-4C76-44BC-A1A0-9F9D2695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97" y="2925773"/>
            <a:ext cx="1877410" cy="1768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3DCCC-463D-4C6C-8529-C88F0646FCAF}"/>
              </a:ext>
            </a:extLst>
          </p:cNvPr>
          <p:cNvSpPr txBox="1"/>
          <p:nvPr/>
        </p:nvSpPr>
        <p:spPr>
          <a:xfrm>
            <a:off x="5264459" y="4918230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76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{D9FC8278-8F29-4436-9B02-EBEB2EE4F125}tf03457452</Template>
  <TotalTime>52</TotalTime>
  <Words>47</Words>
  <Application>Microsoft Office PowerPoint</Application>
  <PresentationFormat>Widescreen</PresentationFormat>
  <Paragraphs>19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PowerPoint Presentation</vt:lpstr>
      <vt:lpstr>Problem Definition</vt:lpstr>
      <vt:lpstr>Problem Definition</vt:lpstr>
      <vt:lpstr>Dataset</vt:lpstr>
      <vt:lpstr>Dataset</vt:lpstr>
      <vt:lpstr>Preprocessing  --- AuDIO</vt:lpstr>
      <vt:lpstr>Preprocessing  --- AuDIO</vt:lpstr>
      <vt:lpstr>Preprocessing  ---Video</vt:lpstr>
      <vt:lpstr>PREPROCESSING – Age and gender Recognition</vt:lpstr>
      <vt:lpstr>MODEL Architecture</vt:lpstr>
      <vt:lpstr>LOSSES: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Guna R T - [CB.EN.U4CSE19302]</dc:creator>
  <cp:lastModifiedBy>Akash Guna R T - [CB.EN.U4CSE19302]</cp:lastModifiedBy>
  <cp:revision>1</cp:revision>
  <dcterms:created xsi:type="dcterms:W3CDTF">2022-02-22T01:54:52Z</dcterms:created>
  <dcterms:modified xsi:type="dcterms:W3CDTF">2022-02-22T02:47:43Z</dcterms:modified>
</cp:coreProperties>
</file>