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3102C-80DA-4297-AF25-3E288FE652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6B36D6-A608-4BAE-A80E-D07AD27B08E5}">
      <dgm:prSet phldrT="[Text]"/>
      <dgm:spPr/>
      <dgm:t>
        <a:bodyPr/>
        <a:lstStyle/>
        <a:p>
          <a:r>
            <a:rPr lang="en-US" dirty="0"/>
            <a:t>F&amp;B Contactless Ordering</a:t>
          </a:r>
          <a:endParaRPr lang="en-IN" dirty="0"/>
        </a:p>
      </dgm:t>
    </dgm:pt>
    <dgm:pt modelId="{EEF59B1F-AF06-4DA5-AC62-B173F13C75FF}" type="parTrans" cxnId="{57E8B8C9-4337-4E5E-88B0-4CFB513C45A0}">
      <dgm:prSet/>
      <dgm:spPr/>
      <dgm:t>
        <a:bodyPr/>
        <a:lstStyle/>
        <a:p>
          <a:endParaRPr lang="en-IN"/>
        </a:p>
      </dgm:t>
    </dgm:pt>
    <dgm:pt modelId="{E67240B9-2407-4EF8-BAA2-66853BF62007}" type="sibTrans" cxnId="{57E8B8C9-4337-4E5E-88B0-4CFB513C45A0}">
      <dgm:prSet/>
      <dgm:spPr/>
      <dgm:t>
        <a:bodyPr/>
        <a:lstStyle/>
        <a:p>
          <a:endParaRPr lang="en-IN"/>
        </a:p>
      </dgm:t>
    </dgm:pt>
    <dgm:pt modelId="{A8BACA57-A782-44B6-B45C-A29E8ECB6C13}">
      <dgm:prSet phldrT="[Text]"/>
      <dgm:spPr/>
      <dgm:t>
        <a:bodyPr/>
        <a:lstStyle/>
        <a:p>
          <a:r>
            <a:rPr lang="en-US" dirty="0"/>
            <a:t>Digital Duty Free </a:t>
          </a:r>
          <a:endParaRPr lang="en-IN" dirty="0"/>
        </a:p>
      </dgm:t>
    </dgm:pt>
    <dgm:pt modelId="{2C36F3EE-B322-4D1E-B716-BFA19B5EAF50}" type="parTrans" cxnId="{B7B81472-42B3-4797-AFF2-03E4B52DB648}">
      <dgm:prSet/>
      <dgm:spPr/>
      <dgm:t>
        <a:bodyPr/>
        <a:lstStyle/>
        <a:p>
          <a:endParaRPr lang="en-IN"/>
        </a:p>
      </dgm:t>
    </dgm:pt>
    <dgm:pt modelId="{C69B7715-F054-4C49-B47F-B761E8DD89AF}" type="sibTrans" cxnId="{B7B81472-42B3-4797-AFF2-03E4B52DB648}">
      <dgm:prSet/>
      <dgm:spPr/>
      <dgm:t>
        <a:bodyPr/>
        <a:lstStyle/>
        <a:p>
          <a:endParaRPr lang="en-IN"/>
        </a:p>
      </dgm:t>
    </dgm:pt>
    <dgm:pt modelId="{DBADC032-A460-4451-95D9-AC295D77CBBA}">
      <dgm:prSet phldrT="[Text]"/>
      <dgm:spPr/>
      <dgm:t>
        <a:bodyPr/>
        <a:lstStyle/>
        <a:p>
          <a:r>
            <a:rPr lang="en-US" dirty="0"/>
            <a:t>Powered by a blockchain based digital identity</a:t>
          </a:r>
          <a:endParaRPr lang="en-IN" dirty="0"/>
        </a:p>
      </dgm:t>
    </dgm:pt>
    <dgm:pt modelId="{41DD581E-1FE0-4260-9BF4-DA9EED118C6A}" type="parTrans" cxnId="{C7222E37-B35C-472B-8332-9DB86F53AB71}">
      <dgm:prSet/>
      <dgm:spPr/>
      <dgm:t>
        <a:bodyPr/>
        <a:lstStyle/>
        <a:p>
          <a:endParaRPr lang="en-IN"/>
        </a:p>
      </dgm:t>
    </dgm:pt>
    <dgm:pt modelId="{5978653D-867E-43C5-BCA9-AE389B07811F}" type="sibTrans" cxnId="{C7222E37-B35C-472B-8332-9DB86F53AB71}">
      <dgm:prSet/>
      <dgm:spPr/>
      <dgm:t>
        <a:bodyPr/>
        <a:lstStyle/>
        <a:p>
          <a:endParaRPr lang="en-IN"/>
        </a:p>
      </dgm:t>
    </dgm:pt>
    <dgm:pt modelId="{C07FD4F5-3ABA-4257-B8B5-14E75B4FA240}" type="pres">
      <dgm:prSet presAssocID="{8523102C-80DA-4297-AF25-3E288FE652F4}" presName="diagram" presStyleCnt="0">
        <dgm:presLayoutVars>
          <dgm:dir/>
          <dgm:resizeHandles val="exact"/>
        </dgm:presLayoutVars>
      </dgm:prSet>
      <dgm:spPr/>
    </dgm:pt>
    <dgm:pt modelId="{60EF1FD1-B09E-461F-AD98-397461B0DA30}" type="pres">
      <dgm:prSet presAssocID="{A86B36D6-A608-4BAE-A80E-D07AD27B08E5}" presName="node" presStyleLbl="node1" presStyleIdx="0" presStyleCnt="3">
        <dgm:presLayoutVars>
          <dgm:bulletEnabled val="1"/>
        </dgm:presLayoutVars>
      </dgm:prSet>
      <dgm:spPr/>
    </dgm:pt>
    <dgm:pt modelId="{0E0DA893-10B5-4940-9BA6-FCA3AE8ABB64}" type="pres">
      <dgm:prSet presAssocID="{E67240B9-2407-4EF8-BAA2-66853BF62007}" presName="sibTrans" presStyleCnt="0"/>
      <dgm:spPr/>
    </dgm:pt>
    <dgm:pt modelId="{B677D8BC-9011-4215-B373-E2D4C3AA7EF2}" type="pres">
      <dgm:prSet presAssocID="{A8BACA57-A782-44B6-B45C-A29E8ECB6C13}" presName="node" presStyleLbl="node1" presStyleIdx="1" presStyleCnt="3">
        <dgm:presLayoutVars>
          <dgm:bulletEnabled val="1"/>
        </dgm:presLayoutVars>
      </dgm:prSet>
      <dgm:spPr/>
    </dgm:pt>
    <dgm:pt modelId="{43CC98BD-F5EB-4260-92FC-77C67E49ADDD}" type="pres">
      <dgm:prSet presAssocID="{C69B7715-F054-4C49-B47F-B761E8DD89AF}" presName="sibTrans" presStyleCnt="0"/>
      <dgm:spPr/>
    </dgm:pt>
    <dgm:pt modelId="{52C0956C-41B2-45DA-AA29-AC1332C2519C}" type="pres">
      <dgm:prSet presAssocID="{DBADC032-A460-4451-95D9-AC295D77CBBA}" presName="node" presStyleLbl="node1" presStyleIdx="2" presStyleCnt="3">
        <dgm:presLayoutVars>
          <dgm:bulletEnabled val="1"/>
        </dgm:presLayoutVars>
      </dgm:prSet>
      <dgm:spPr/>
    </dgm:pt>
  </dgm:ptLst>
  <dgm:cxnLst>
    <dgm:cxn modelId="{C7222E37-B35C-472B-8332-9DB86F53AB71}" srcId="{8523102C-80DA-4297-AF25-3E288FE652F4}" destId="{DBADC032-A460-4451-95D9-AC295D77CBBA}" srcOrd="2" destOrd="0" parTransId="{41DD581E-1FE0-4260-9BF4-DA9EED118C6A}" sibTransId="{5978653D-867E-43C5-BCA9-AE389B07811F}"/>
    <dgm:cxn modelId="{05D43E42-B4B8-4C03-BEF6-49CC5416C032}" type="presOf" srcId="{8523102C-80DA-4297-AF25-3E288FE652F4}" destId="{C07FD4F5-3ABA-4257-B8B5-14E75B4FA240}" srcOrd="0" destOrd="0" presId="urn:microsoft.com/office/officeart/2005/8/layout/default"/>
    <dgm:cxn modelId="{75AF6862-3C35-4C95-A68D-56209F2A859B}" type="presOf" srcId="{A86B36D6-A608-4BAE-A80E-D07AD27B08E5}" destId="{60EF1FD1-B09E-461F-AD98-397461B0DA30}" srcOrd="0" destOrd="0" presId="urn:microsoft.com/office/officeart/2005/8/layout/default"/>
    <dgm:cxn modelId="{B7B81472-42B3-4797-AFF2-03E4B52DB648}" srcId="{8523102C-80DA-4297-AF25-3E288FE652F4}" destId="{A8BACA57-A782-44B6-B45C-A29E8ECB6C13}" srcOrd="1" destOrd="0" parTransId="{2C36F3EE-B322-4D1E-B716-BFA19B5EAF50}" sibTransId="{C69B7715-F054-4C49-B47F-B761E8DD89AF}"/>
    <dgm:cxn modelId="{54396B74-3338-455B-9C1E-184606CA2BAB}" type="presOf" srcId="{DBADC032-A460-4451-95D9-AC295D77CBBA}" destId="{52C0956C-41B2-45DA-AA29-AC1332C2519C}" srcOrd="0" destOrd="0" presId="urn:microsoft.com/office/officeart/2005/8/layout/default"/>
    <dgm:cxn modelId="{5B657354-2FEC-423E-A3C7-5F432B40D18D}" type="presOf" srcId="{A8BACA57-A782-44B6-B45C-A29E8ECB6C13}" destId="{B677D8BC-9011-4215-B373-E2D4C3AA7EF2}" srcOrd="0" destOrd="0" presId="urn:microsoft.com/office/officeart/2005/8/layout/default"/>
    <dgm:cxn modelId="{57E8B8C9-4337-4E5E-88B0-4CFB513C45A0}" srcId="{8523102C-80DA-4297-AF25-3E288FE652F4}" destId="{A86B36D6-A608-4BAE-A80E-D07AD27B08E5}" srcOrd="0" destOrd="0" parTransId="{EEF59B1F-AF06-4DA5-AC62-B173F13C75FF}" sibTransId="{E67240B9-2407-4EF8-BAA2-66853BF62007}"/>
    <dgm:cxn modelId="{C94C1DCD-7B03-472E-9856-B99D1C20BE53}" type="presParOf" srcId="{C07FD4F5-3ABA-4257-B8B5-14E75B4FA240}" destId="{60EF1FD1-B09E-461F-AD98-397461B0DA30}" srcOrd="0" destOrd="0" presId="urn:microsoft.com/office/officeart/2005/8/layout/default"/>
    <dgm:cxn modelId="{64FC0A24-7101-4863-BDBC-DE43B63E25B2}" type="presParOf" srcId="{C07FD4F5-3ABA-4257-B8B5-14E75B4FA240}" destId="{0E0DA893-10B5-4940-9BA6-FCA3AE8ABB64}" srcOrd="1" destOrd="0" presId="urn:microsoft.com/office/officeart/2005/8/layout/default"/>
    <dgm:cxn modelId="{89A30781-2F29-4FFE-8AC2-BC4C34E1AA10}" type="presParOf" srcId="{C07FD4F5-3ABA-4257-B8B5-14E75B4FA240}" destId="{B677D8BC-9011-4215-B373-E2D4C3AA7EF2}" srcOrd="2" destOrd="0" presId="urn:microsoft.com/office/officeart/2005/8/layout/default"/>
    <dgm:cxn modelId="{EC4A7AC2-4403-4B3F-AF45-1DB1EF81599E}" type="presParOf" srcId="{C07FD4F5-3ABA-4257-B8B5-14E75B4FA240}" destId="{43CC98BD-F5EB-4260-92FC-77C67E49ADDD}" srcOrd="3" destOrd="0" presId="urn:microsoft.com/office/officeart/2005/8/layout/default"/>
    <dgm:cxn modelId="{AD1A5145-329B-43E7-AD69-377260C91033}" type="presParOf" srcId="{C07FD4F5-3ABA-4257-B8B5-14E75B4FA240}" destId="{52C0956C-41B2-45DA-AA29-AC1332C2519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A6EFB-A648-4213-B0C7-EB0DC7AD656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36A854-F1AD-4770-BF94-317828874615}">
      <dgm:prSet/>
      <dgm:spPr>
        <a:effectLst/>
      </dgm:spPr>
      <dgm:t>
        <a:bodyPr/>
        <a:lstStyle/>
        <a:p>
          <a:r>
            <a:rPr lang="en-US" dirty="0"/>
            <a:t>Accurate, Cost efficient, and easily scalable</a:t>
          </a:r>
          <a:endParaRPr lang="en-IN" dirty="0"/>
        </a:p>
      </dgm:t>
    </dgm:pt>
    <dgm:pt modelId="{57A50047-6B89-4DCD-9982-5B0173274021}" type="parTrans" cxnId="{FBBB438B-A9A1-494E-9BD8-B1308D187177}">
      <dgm:prSet/>
      <dgm:spPr/>
      <dgm:t>
        <a:bodyPr/>
        <a:lstStyle/>
        <a:p>
          <a:endParaRPr lang="en-IN"/>
        </a:p>
      </dgm:t>
    </dgm:pt>
    <dgm:pt modelId="{4419488A-CA12-40E8-B346-4FA651365015}" type="sibTrans" cxnId="{FBBB438B-A9A1-494E-9BD8-B1308D187177}">
      <dgm:prSet/>
      <dgm:spPr/>
      <dgm:t>
        <a:bodyPr/>
        <a:lstStyle/>
        <a:p>
          <a:endParaRPr lang="en-IN"/>
        </a:p>
      </dgm:t>
    </dgm:pt>
    <dgm:pt modelId="{C90AE16D-BF0D-4F7A-B88D-7E565F8112BC}">
      <dgm:prSet/>
      <dgm:spPr>
        <a:effectLst/>
      </dgm:spPr>
      <dgm:t>
        <a:bodyPr/>
        <a:lstStyle/>
        <a:p>
          <a:r>
            <a:rPr lang="en-US" dirty="0"/>
            <a:t>Create a new channel for potential offline retailers</a:t>
          </a:r>
          <a:endParaRPr lang="en-IN" dirty="0"/>
        </a:p>
      </dgm:t>
    </dgm:pt>
    <dgm:pt modelId="{3EB8E584-DF45-4FEF-B57B-7828D8B9F2B0}" type="parTrans" cxnId="{8D482064-063D-4678-AE3D-30140A3DD4A1}">
      <dgm:prSet/>
      <dgm:spPr/>
      <dgm:t>
        <a:bodyPr/>
        <a:lstStyle/>
        <a:p>
          <a:endParaRPr lang="en-IN"/>
        </a:p>
      </dgm:t>
    </dgm:pt>
    <dgm:pt modelId="{79CC5B24-4920-4A3F-AB30-FF07BBCF424D}" type="sibTrans" cxnId="{8D482064-063D-4678-AE3D-30140A3DD4A1}">
      <dgm:prSet/>
      <dgm:spPr/>
      <dgm:t>
        <a:bodyPr/>
        <a:lstStyle/>
        <a:p>
          <a:endParaRPr lang="en-IN"/>
        </a:p>
      </dgm:t>
    </dgm:pt>
    <dgm:pt modelId="{9EFDCB5A-AF7A-4C22-8519-137B14DA0A52}">
      <dgm:prSet/>
      <dgm:spPr>
        <a:effectLst/>
      </dgm:spPr>
      <dgm:t>
        <a:bodyPr/>
        <a:lstStyle/>
        <a:p>
          <a:r>
            <a:rPr lang="en-US" dirty="0"/>
            <a:t>Capture</a:t>
          </a:r>
          <a:r>
            <a:rPr lang="en-US" baseline="0" dirty="0"/>
            <a:t> untapped market</a:t>
          </a:r>
          <a:endParaRPr lang="en-IN" dirty="0"/>
        </a:p>
      </dgm:t>
    </dgm:pt>
    <dgm:pt modelId="{E63AADDF-F15A-4C73-9AB4-D84EB377C4EA}" type="parTrans" cxnId="{770AB64F-1F37-49BF-82EE-EAC4F8564DE0}">
      <dgm:prSet/>
      <dgm:spPr/>
      <dgm:t>
        <a:bodyPr/>
        <a:lstStyle/>
        <a:p>
          <a:endParaRPr lang="en-IN"/>
        </a:p>
      </dgm:t>
    </dgm:pt>
    <dgm:pt modelId="{B72176E4-6B39-480D-9AD1-FE7775901538}" type="sibTrans" cxnId="{770AB64F-1F37-49BF-82EE-EAC4F8564DE0}">
      <dgm:prSet/>
      <dgm:spPr/>
      <dgm:t>
        <a:bodyPr/>
        <a:lstStyle/>
        <a:p>
          <a:endParaRPr lang="en-IN"/>
        </a:p>
      </dgm:t>
    </dgm:pt>
    <dgm:pt modelId="{54332493-59BC-45CA-B982-38A9A59B4819}">
      <dgm:prSet/>
      <dgm:spPr>
        <a:effectLst/>
      </dgm:spPr>
      <dgm:t>
        <a:bodyPr/>
        <a:lstStyle/>
        <a:p>
          <a:r>
            <a:rPr lang="en-US" dirty="0"/>
            <a:t>Seamless customer experience</a:t>
          </a:r>
          <a:endParaRPr lang="en-IN" dirty="0"/>
        </a:p>
      </dgm:t>
    </dgm:pt>
    <dgm:pt modelId="{D8BE8218-2D5B-40A6-88E5-E395E28CFA08}" type="parTrans" cxnId="{17C42E81-8897-453D-BCBB-BFD4BCB35F21}">
      <dgm:prSet/>
      <dgm:spPr/>
      <dgm:t>
        <a:bodyPr/>
        <a:lstStyle/>
        <a:p>
          <a:endParaRPr lang="en-IN"/>
        </a:p>
      </dgm:t>
    </dgm:pt>
    <dgm:pt modelId="{CCC3C558-9CBC-4BE1-BF5E-8CBF07FD76D6}" type="sibTrans" cxnId="{17C42E81-8897-453D-BCBB-BFD4BCB35F21}">
      <dgm:prSet/>
      <dgm:spPr/>
      <dgm:t>
        <a:bodyPr/>
        <a:lstStyle/>
        <a:p>
          <a:endParaRPr lang="en-IN"/>
        </a:p>
      </dgm:t>
    </dgm:pt>
    <dgm:pt modelId="{EE37BF37-4AFF-4F16-8D81-B403C17FAD39}">
      <dgm:prSet/>
      <dgm:spPr>
        <a:effectLst/>
      </dgm:spPr>
      <dgm:t>
        <a:bodyPr/>
        <a:lstStyle/>
        <a:p>
          <a:r>
            <a:rPr lang="en-US" dirty="0"/>
            <a:t>Digital Payment Friendly</a:t>
          </a:r>
          <a:endParaRPr lang="en-IN" dirty="0"/>
        </a:p>
      </dgm:t>
    </dgm:pt>
    <dgm:pt modelId="{8BDC38C5-F695-4D4F-8654-63B3A3FB0F91}" type="parTrans" cxnId="{32538517-AA46-4C92-AF91-1707E2DEBF47}">
      <dgm:prSet/>
      <dgm:spPr/>
      <dgm:t>
        <a:bodyPr/>
        <a:lstStyle/>
        <a:p>
          <a:endParaRPr lang="en-IN"/>
        </a:p>
      </dgm:t>
    </dgm:pt>
    <dgm:pt modelId="{26DC2163-2FC0-4D70-BD7C-BA54D5DBA23B}" type="sibTrans" cxnId="{32538517-AA46-4C92-AF91-1707E2DEBF47}">
      <dgm:prSet/>
      <dgm:spPr/>
      <dgm:t>
        <a:bodyPr/>
        <a:lstStyle/>
        <a:p>
          <a:endParaRPr lang="en-IN"/>
        </a:p>
      </dgm:t>
    </dgm:pt>
    <dgm:pt modelId="{4B0A51E2-816F-4695-9FE9-B6C7E79C57D1}" type="pres">
      <dgm:prSet presAssocID="{106A6EFB-A648-4213-B0C7-EB0DC7AD656B}" presName="Name0" presStyleCnt="0">
        <dgm:presLayoutVars>
          <dgm:dir/>
          <dgm:resizeHandles val="exact"/>
        </dgm:presLayoutVars>
      </dgm:prSet>
      <dgm:spPr/>
    </dgm:pt>
    <dgm:pt modelId="{B5E80B82-FAF2-41B9-A6A2-2C9D2EABF2EF}" type="pres">
      <dgm:prSet presAssocID="{7C36A854-F1AD-4770-BF94-317828874615}" presName="node" presStyleLbl="node1" presStyleIdx="0" presStyleCnt="5">
        <dgm:presLayoutVars>
          <dgm:bulletEnabled val="1"/>
        </dgm:presLayoutVars>
      </dgm:prSet>
      <dgm:spPr/>
    </dgm:pt>
    <dgm:pt modelId="{3688D5F9-AAC7-4FF1-8216-883DFC3D5AB4}" type="pres">
      <dgm:prSet presAssocID="{4419488A-CA12-40E8-B346-4FA651365015}" presName="sibTrans" presStyleCnt="0"/>
      <dgm:spPr/>
    </dgm:pt>
    <dgm:pt modelId="{4F32B2FF-9C79-4936-992D-7DE88067878C}" type="pres">
      <dgm:prSet presAssocID="{C90AE16D-BF0D-4F7A-B88D-7E565F8112BC}" presName="node" presStyleLbl="node1" presStyleIdx="1" presStyleCnt="5">
        <dgm:presLayoutVars>
          <dgm:bulletEnabled val="1"/>
        </dgm:presLayoutVars>
      </dgm:prSet>
      <dgm:spPr/>
    </dgm:pt>
    <dgm:pt modelId="{F4982909-9689-4472-8F41-71557A5E1A16}" type="pres">
      <dgm:prSet presAssocID="{79CC5B24-4920-4A3F-AB30-FF07BBCF424D}" presName="sibTrans" presStyleCnt="0"/>
      <dgm:spPr/>
    </dgm:pt>
    <dgm:pt modelId="{9E682AEC-BD36-4924-8FF4-5526F7FDB44E}" type="pres">
      <dgm:prSet presAssocID="{9EFDCB5A-AF7A-4C22-8519-137B14DA0A52}" presName="node" presStyleLbl="node1" presStyleIdx="2" presStyleCnt="5">
        <dgm:presLayoutVars>
          <dgm:bulletEnabled val="1"/>
        </dgm:presLayoutVars>
      </dgm:prSet>
      <dgm:spPr/>
    </dgm:pt>
    <dgm:pt modelId="{4D8DA28C-BB89-4FDC-8D7F-554D2B384F78}" type="pres">
      <dgm:prSet presAssocID="{B72176E4-6B39-480D-9AD1-FE7775901538}" presName="sibTrans" presStyleCnt="0"/>
      <dgm:spPr/>
    </dgm:pt>
    <dgm:pt modelId="{CBBA1F11-592A-4EAD-B1D7-E041C4751A8C}" type="pres">
      <dgm:prSet presAssocID="{54332493-59BC-45CA-B982-38A9A59B4819}" presName="node" presStyleLbl="node1" presStyleIdx="3" presStyleCnt="5">
        <dgm:presLayoutVars>
          <dgm:bulletEnabled val="1"/>
        </dgm:presLayoutVars>
      </dgm:prSet>
      <dgm:spPr/>
    </dgm:pt>
    <dgm:pt modelId="{58576243-17D9-40DC-8F40-9C374DD168CF}" type="pres">
      <dgm:prSet presAssocID="{CCC3C558-9CBC-4BE1-BF5E-8CBF07FD76D6}" presName="sibTrans" presStyleCnt="0"/>
      <dgm:spPr/>
    </dgm:pt>
    <dgm:pt modelId="{5DDCDF29-7486-40D6-AEA4-521F73D5F37B}" type="pres">
      <dgm:prSet presAssocID="{EE37BF37-4AFF-4F16-8D81-B403C17FAD39}" presName="node" presStyleLbl="node1" presStyleIdx="4" presStyleCnt="5">
        <dgm:presLayoutVars>
          <dgm:bulletEnabled val="1"/>
        </dgm:presLayoutVars>
      </dgm:prSet>
      <dgm:spPr/>
    </dgm:pt>
  </dgm:ptLst>
  <dgm:cxnLst>
    <dgm:cxn modelId="{F84A6913-5B86-40E6-9343-0C75649482FB}" type="presOf" srcId="{7C36A854-F1AD-4770-BF94-317828874615}" destId="{B5E80B82-FAF2-41B9-A6A2-2C9D2EABF2EF}" srcOrd="0" destOrd="0" presId="urn:microsoft.com/office/officeart/2005/8/layout/hList6"/>
    <dgm:cxn modelId="{32538517-AA46-4C92-AF91-1707E2DEBF47}" srcId="{106A6EFB-A648-4213-B0C7-EB0DC7AD656B}" destId="{EE37BF37-4AFF-4F16-8D81-B403C17FAD39}" srcOrd="4" destOrd="0" parTransId="{8BDC38C5-F695-4D4F-8654-63B3A3FB0F91}" sibTransId="{26DC2163-2FC0-4D70-BD7C-BA54D5DBA23B}"/>
    <dgm:cxn modelId="{8D482064-063D-4678-AE3D-30140A3DD4A1}" srcId="{106A6EFB-A648-4213-B0C7-EB0DC7AD656B}" destId="{C90AE16D-BF0D-4F7A-B88D-7E565F8112BC}" srcOrd="1" destOrd="0" parTransId="{3EB8E584-DF45-4FEF-B57B-7828D8B9F2B0}" sibTransId="{79CC5B24-4920-4A3F-AB30-FF07BBCF424D}"/>
    <dgm:cxn modelId="{770AB64F-1F37-49BF-82EE-EAC4F8564DE0}" srcId="{106A6EFB-A648-4213-B0C7-EB0DC7AD656B}" destId="{9EFDCB5A-AF7A-4C22-8519-137B14DA0A52}" srcOrd="2" destOrd="0" parTransId="{E63AADDF-F15A-4C73-9AB4-D84EB377C4EA}" sibTransId="{B72176E4-6B39-480D-9AD1-FE7775901538}"/>
    <dgm:cxn modelId="{486B9C55-C3CA-4E96-A669-5B9DDCE34FE6}" type="presOf" srcId="{C90AE16D-BF0D-4F7A-B88D-7E565F8112BC}" destId="{4F32B2FF-9C79-4936-992D-7DE88067878C}" srcOrd="0" destOrd="0" presId="urn:microsoft.com/office/officeart/2005/8/layout/hList6"/>
    <dgm:cxn modelId="{78D72A78-10F1-416D-8620-6C78BC0C2729}" type="presOf" srcId="{106A6EFB-A648-4213-B0C7-EB0DC7AD656B}" destId="{4B0A51E2-816F-4695-9FE9-B6C7E79C57D1}" srcOrd="0" destOrd="0" presId="urn:microsoft.com/office/officeart/2005/8/layout/hList6"/>
    <dgm:cxn modelId="{BEA51C7D-21AE-41E4-AA05-D9D06CA125CC}" type="presOf" srcId="{EE37BF37-4AFF-4F16-8D81-B403C17FAD39}" destId="{5DDCDF29-7486-40D6-AEA4-521F73D5F37B}" srcOrd="0" destOrd="0" presId="urn:microsoft.com/office/officeart/2005/8/layout/hList6"/>
    <dgm:cxn modelId="{17C42E81-8897-453D-BCBB-BFD4BCB35F21}" srcId="{106A6EFB-A648-4213-B0C7-EB0DC7AD656B}" destId="{54332493-59BC-45CA-B982-38A9A59B4819}" srcOrd="3" destOrd="0" parTransId="{D8BE8218-2D5B-40A6-88E5-E395E28CFA08}" sibTransId="{CCC3C558-9CBC-4BE1-BF5E-8CBF07FD76D6}"/>
    <dgm:cxn modelId="{1120A984-3875-4CA5-ADF3-A1E9BC800536}" type="presOf" srcId="{54332493-59BC-45CA-B982-38A9A59B4819}" destId="{CBBA1F11-592A-4EAD-B1D7-E041C4751A8C}" srcOrd="0" destOrd="0" presId="urn:microsoft.com/office/officeart/2005/8/layout/hList6"/>
    <dgm:cxn modelId="{FBBB438B-A9A1-494E-9BD8-B1308D187177}" srcId="{106A6EFB-A648-4213-B0C7-EB0DC7AD656B}" destId="{7C36A854-F1AD-4770-BF94-317828874615}" srcOrd="0" destOrd="0" parTransId="{57A50047-6B89-4DCD-9982-5B0173274021}" sibTransId="{4419488A-CA12-40E8-B346-4FA651365015}"/>
    <dgm:cxn modelId="{8673DBAE-7DE1-457E-AFFF-83777865267A}" type="presOf" srcId="{9EFDCB5A-AF7A-4C22-8519-137B14DA0A52}" destId="{9E682AEC-BD36-4924-8FF4-5526F7FDB44E}" srcOrd="0" destOrd="0" presId="urn:microsoft.com/office/officeart/2005/8/layout/hList6"/>
    <dgm:cxn modelId="{A1D9976E-AE0C-40E2-A647-00797D0494F1}" type="presParOf" srcId="{4B0A51E2-816F-4695-9FE9-B6C7E79C57D1}" destId="{B5E80B82-FAF2-41B9-A6A2-2C9D2EABF2EF}" srcOrd="0" destOrd="0" presId="urn:microsoft.com/office/officeart/2005/8/layout/hList6"/>
    <dgm:cxn modelId="{4EE415E1-9572-4F9A-B0D6-E4E6A5C792A2}" type="presParOf" srcId="{4B0A51E2-816F-4695-9FE9-B6C7E79C57D1}" destId="{3688D5F9-AAC7-4FF1-8216-883DFC3D5AB4}" srcOrd="1" destOrd="0" presId="urn:microsoft.com/office/officeart/2005/8/layout/hList6"/>
    <dgm:cxn modelId="{DC3B2E89-D708-40F2-A10B-EC210A732259}" type="presParOf" srcId="{4B0A51E2-816F-4695-9FE9-B6C7E79C57D1}" destId="{4F32B2FF-9C79-4936-992D-7DE88067878C}" srcOrd="2" destOrd="0" presId="urn:microsoft.com/office/officeart/2005/8/layout/hList6"/>
    <dgm:cxn modelId="{3FD655B3-7902-47CD-A475-3805F6963CC4}" type="presParOf" srcId="{4B0A51E2-816F-4695-9FE9-B6C7E79C57D1}" destId="{F4982909-9689-4472-8F41-71557A5E1A16}" srcOrd="3" destOrd="0" presId="urn:microsoft.com/office/officeart/2005/8/layout/hList6"/>
    <dgm:cxn modelId="{330B5DA2-5FF1-4EAA-AC98-562D22A7E7F1}" type="presParOf" srcId="{4B0A51E2-816F-4695-9FE9-B6C7E79C57D1}" destId="{9E682AEC-BD36-4924-8FF4-5526F7FDB44E}" srcOrd="4" destOrd="0" presId="urn:microsoft.com/office/officeart/2005/8/layout/hList6"/>
    <dgm:cxn modelId="{7D5038E8-A7F6-44B1-9EAF-6E4002E231EB}" type="presParOf" srcId="{4B0A51E2-816F-4695-9FE9-B6C7E79C57D1}" destId="{4D8DA28C-BB89-4FDC-8D7F-554D2B384F78}" srcOrd="5" destOrd="0" presId="urn:microsoft.com/office/officeart/2005/8/layout/hList6"/>
    <dgm:cxn modelId="{C687CE91-DC19-4743-9DF0-917FD45D0C0F}" type="presParOf" srcId="{4B0A51E2-816F-4695-9FE9-B6C7E79C57D1}" destId="{CBBA1F11-592A-4EAD-B1D7-E041C4751A8C}" srcOrd="6" destOrd="0" presId="urn:microsoft.com/office/officeart/2005/8/layout/hList6"/>
    <dgm:cxn modelId="{D9986E4B-3C1F-4E4B-AAAC-711A3A989737}" type="presParOf" srcId="{4B0A51E2-816F-4695-9FE9-B6C7E79C57D1}" destId="{58576243-17D9-40DC-8F40-9C374DD168CF}" srcOrd="7" destOrd="0" presId="urn:microsoft.com/office/officeart/2005/8/layout/hList6"/>
    <dgm:cxn modelId="{6650A823-ACAF-4DF4-9B3B-8B434BFA84F7}" type="presParOf" srcId="{4B0A51E2-816F-4695-9FE9-B6C7E79C57D1}" destId="{5DDCDF29-7486-40D6-AEA4-521F73D5F37B}" srcOrd="8" destOrd="0" presId="urn:microsoft.com/office/officeart/2005/8/layout/hList6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D85CC1-7E8F-4863-BF41-36829D4B12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9023FCE-AC3A-41E6-A84B-3141C9E96226}">
      <dgm:prSet phldrT="[Text]"/>
      <dgm:spPr/>
      <dgm:t>
        <a:bodyPr/>
        <a:lstStyle/>
        <a:p>
          <a:r>
            <a:rPr lang="en-US" dirty="0"/>
            <a:t>Scan QR Code at Table</a:t>
          </a:r>
          <a:endParaRPr lang="en-IN" dirty="0"/>
        </a:p>
      </dgm:t>
    </dgm:pt>
    <dgm:pt modelId="{3893A38E-3E34-4534-BDEE-6CC74DE8E926}" type="parTrans" cxnId="{5E00023D-A013-43A0-8BBC-7D4D0B08878D}">
      <dgm:prSet/>
      <dgm:spPr/>
      <dgm:t>
        <a:bodyPr/>
        <a:lstStyle/>
        <a:p>
          <a:endParaRPr lang="en-IN"/>
        </a:p>
      </dgm:t>
    </dgm:pt>
    <dgm:pt modelId="{8AF86A04-0218-4A8E-8374-9E97D5424655}" type="sibTrans" cxnId="{5E00023D-A013-43A0-8BBC-7D4D0B08878D}">
      <dgm:prSet/>
      <dgm:spPr/>
      <dgm:t>
        <a:bodyPr/>
        <a:lstStyle/>
        <a:p>
          <a:endParaRPr lang="en-IN"/>
        </a:p>
      </dgm:t>
    </dgm:pt>
    <dgm:pt modelId="{CE7D8D89-898F-4AD3-AC09-03A71ADF41E8}">
      <dgm:prSet phldrT="[Text]"/>
      <dgm:spPr/>
      <dgm:t>
        <a:bodyPr/>
        <a:lstStyle/>
        <a:p>
          <a:r>
            <a:rPr lang="en-US" dirty="0"/>
            <a:t>Display available F&amp;B products </a:t>
          </a:r>
          <a:endParaRPr lang="en-IN" dirty="0"/>
        </a:p>
      </dgm:t>
    </dgm:pt>
    <dgm:pt modelId="{E6A6217B-5DB2-4A65-934B-8A679CDBFEE9}" type="parTrans" cxnId="{E873035E-E228-45FB-8F9D-817CACC8228A}">
      <dgm:prSet/>
      <dgm:spPr/>
      <dgm:t>
        <a:bodyPr/>
        <a:lstStyle/>
        <a:p>
          <a:endParaRPr lang="en-IN"/>
        </a:p>
      </dgm:t>
    </dgm:pt>
    <dgm:pt modelId="{7D751240-338F-45F7-B6FD-6709ED1E331E}" type="sibTrans" cxnId="{E873035E-E228-45FB-8F9D-817CACC8228A}">
      <dgm:prSet/>
      <dgm:spPr/>
      <dgm:t>
        <a:bodyPr/>
        <a:lstStyle/>
        <a:p>
          <a:endParaRPr lang="en-IN"/>
        </a:p>
      </dgm:t>
    </dgm:pt>
    <dgm:pt modelId="{5E3849DE-5636-4259-96C5-C5906BACDAF8}">
      <dgm:prSet phldrT="[Text]"/>
      <dgm:spPr/>
      <dgm:t>
        <a:bodyPr/>
        <a:lstStyle/>
        <a:p>
          <a:r>
            <a:rPr lang="en-US" dirty="0"/>
            <a:t>Add required products to cart</a:t>
          </a:r>
          <a:endParaRPr lang="en-IN" dirty="0"/>
        </a:p>
      </dgm:t>
    </dgm:pt>
    <dgm:pt modelId="{6274DD69-387B-4CF3-961F-F3154654D4A7}" type="parTrans" cxnId="{73B66BE0-6B1E-45DD-9DC4-DCB1255CD479}">
      <dgm:prSet/>
      <dgm:spPr/>
      <dgm:t>
        <a:bodyPr/>
        <a:lstStyle/>
        <a:p>
          <a:endParaRPr lang="en-IN"/>
        </a:p>
      </dgm:t>
    </dgm:pt>
    <dgm:pt modelId="{874446FE-3DC1-4922-A530-F0343317122A}" type="sibTrans" cxnId="{73B66BE0-6B1E-45DD-9DC4-DCB1255CD479}">
      <dgm:prSet/>
      <dgm:spPr/>
      <dgm:t>
        <a:bodyPr/>
        <a:lstStyle/>
        <a:p>
          <a:endParaRPr lang="en-IN"/>
        </a:p>
      </dgm:t>
    </dgm:pt>
    <dgm:pt modelId="{1CD9D296-F27B-4461-821D-2843BC277D70}">
      <dgm:prSet phldrT="[Text]"/>
      <dgm:spPr/>
      <dgm:t>
        <a:bodyPr/>
        <a:lstStyle/>
        <a:p>
          <a:r>
            <a:rPr lang="en-US" dirty="0"/>
            <a:t>Checkout with digital payments</a:t>
          </a:r>
          <a:endParaRPr lang="en-IN" dirty="0"/>
        </a:p>
      </dgm:t>
    </dgm:pt>
    <dgm:pt modelId="{F20CE348-F610-4BFA-A394-A525207F0080}" type="parTrans" cxnId="{EBB10DD9-D55B-481E-990E-32D298E1BE17}">
      <dgm:prSet/>
      <dgm:spPr/>
      <dgm:t>
        <a:bodyPr/>
        <a:lstStyle/>
        <a:p>
          <a:endParaRPr lang="en-IN"/>
        </a:p>
      </dgm:t>
    </dgm:pt>
    <dgm:pt modelId="{9EA1B926-6C69-48DE-840E-580C4C3D39B5}" type="sibTrans" cxnId="{EBB10DD9-D55B-481E-990E-32D298E1BE17}">
      <dgm:prSet/>
      <dgm:spPr/>
      <dgm:t>
        <a:bodyPr/>
        <a:lstStyle/>
        <a:p>
          <a:endParaRPr lang="en-IN"/>
        </a:p>
      </dgm:t>
    </dgm:pt>
    <dgm:pt modelId="{47A65E73-8456-4596-9766-DC740BC5CF18}">
      <dgm:prSet phldrT="[Text]"/>
      <dgm:spPr/>
      <dgm:t>
        <a:bodyPr/>
        <a:lstStyle/>
        <a:p>
          <a:r>
            <a:rPr lang="en-US" dirty="0"/>
            <a:t>Display ETA on food delivery</a:t>
          </a:r>
          <a:endParaRPr lang="en-IN" dirty="0"/>
        </a:p>
      </dgm:t>
    </dgm:pt>
    <dgm:pt modelId="{005CA1CC-BCF4-4A75-83B7-2B3D830C9C40}" type="parTrans" cxnId="{AE8B4CCE-3E97-4FB7-B3C7-0B885B0C643B}">
      <dgm:prSet/>
      <dgm:spPr/>
      <dgm:t>
        <a:bodyPr/>
        <a:lstStyle/>
        <a:p>
          <a:endParaRPr lang="en-IN"/>
        </a:p>
      </dgm:t>
    </dgm:pt>
    <dgm:pt modelId="{AF83BD15-BD50-455F-937B-318D73127E9C}" type="sibTrans" cxnId="{AE8B4CCE-3E97-4FB7-B3C7-0B885B0C643B}">
      <dgm:prSet/>
      <dgm:spPr/>
      <dgm:t>
        <a:bodyPr/>
        <a:lstStyle/>
        <a:p>
          <a:endParaRPr lang="en-IN"/>
        </a:p>
      </dgm:t>
    </dgm:pt>
    <dgm:pt modelId="{C4C446EE-B42D-4BA9-8F3A-B6F3F001FD6A}">
      <dgm:prSet phldrT="[Text]"/>
      <dgm:spPr/>
      <dgm:t>
        <a:bodyPr/>
        <a:lstStyle/>
        <a:p>
          <a:r>
            <a:rPr lang="en-US" dirty="0"/>
            <a:t>Double factor authentication upon delivery</a:t>
          </a:r>
          <a:endParaRPr lang="en-IN" dirty="0"/>
        </a:p>
      </dgm:t>
    </dgm:pt>
    <dgm:pt modelId="{42908FA8-1525-40BB-AAA9-25E68F10376B}" type="parTrans" cxnId="{8FEC06DA-8FB0-4648-A377-08E230B45B4E}">
      <dgm:prSet/>
      <dgm:spPr/>
      <dgm:t>
        <a:bodyPr/>
        <a:lstStyle/>
        <a:p>
          <a:endParaRPr lang="en-IN"/>
        </a:p>
      </dgm:t>
    </dgm:pt>
    <dgm:pt modelId="{53A52F12-3216-40B0-9778-68FFEA7B5092}" type="sibTrans" cxnId="{8FEC06DA-8FB0-4648-A377-08E230B45B4E}">
      <dgm:prSet/>
      <dgm:spPr/>
      <dgm:t>
        <a:bodyPr/>
        <a:lstStyle/>
        <a:p>
          <a:endParaRPr lang="en-IN"/>
        </a:p>
      </dgm:t>
    </dgm:pt>
    <dgm:pt modelId="{C625B2F6-2CD0-4184-A737-BC1C35D62457}" type="pres">
      <dgm:prSet presAssocID="{82D85CC1-7E8F-4863-BF41-36829D4B127E}" presName="Name0" presStyleCnt="0">
        <dgm:presLayoutVars>
          <dgm:dir/>
          <dgm:resizeHandles val="exact"/>
        </dgm:presLayoutVars>
      </dgm:prSet>
      <dgm:spPr/>
    </dgm:pt>
    <dgm:pt modelId="{470BDAE2-E282-44D5-8AB3-F1944C8A3908}" type="pres">
      <dgm:prSet presAssocID="{82D85CC1-7E8F-4863-BF41-36829D4B127E}" presName="arrow" presStyleLbl="bgShp" presStyleIdx="0" presStyleCnt="1"/>
      <dgm:spPr/>
    </dgm:pt>
    <dgm:pt modelId="{973AE903-A563-4F6D-A6A3-635277EA7354}" type="pres">
      <dgm:prSet presAssocID="{82D85CC1-7E8F-4863-BF41-36829D4B127E}" presName="points" presStyleCnt="0"/>
      <dgm:spPr/>
    </dgm:pt>
    <dgm:pt modelId="{EB1D709D-E454-4EA8-A56D-F6587422E571}" type="pres">
      <dgm:prSet presAssocID="{A9023FCE-AC3A-41E6-A84B-3141C9E96226}" presName="compositeA" presStyleCnt="0"/>
      <dgm:spPr/>
    </dgm:pt>
    <dgm:pt modelId="{DAF4EC0C-C676-43A8-9188-924433C17AAC}" type="pres">
      <dgm:prSet presAssocID="{A9023FCE-AC3A-41E6-A84B-3141C9E96226}" presName="textA" presStyleLbl="revTx" presStyleIdx="0" presStyleCnt="6">
        <dgm:presLayoutVars>
          <dgm:bulletEnabled val="1"/>
        </dgm:presLayoutVars>
      </dgm:prSet>
      <dgm:spPr/>
    </dgm:pt>
    <dgm:pt modelId="{F4542D6B-46E0-4E69-92C1-83A1C23ADE0F}" type="pres">
      <dgm:prSet presAssocID="{A9023FCE-AC3A-41E6-A84B-3141C9E96226}" presName="circleA" presStyleLbl="node1" presStyleIdx="0" presStyleCnt="6"/>
      <dgm:spPr/>
    </dgm:pt>
    <dgm:pt modelId="{715556F2-D138-46B0-96C8-F14BF734A793}" type="pres">
      <dgm:prSet presAssocID="{A9023FCE-AC3A-41E6-A84B-3141C9E96226}" presName="spaceA" presStyleCnt="0"/>
      <dgm:spPr/>
    </dgm:pt>
    <dgm:pt modelId="{F7031365-ECAE-4BEB-BA90-79F2C0A251BA}" type="pres">
      <dgm:prSet presAssocID="{8AF86A04-0218-4A8E-8374-9E97D5424655}" presName="space" presStyleCnt="0"/>
      <dgm:spPr/>
    </dgm:pt>
    <dgm:pt modelId="{04027742-D1B4-453B-BFD0-AE9909FE2902}" type="pres">
      <dgm:prSet presAssocID="{CE7D8D89-898F-4AD3-AC09-03A71ADF41E8}" presName="compositeB" presStyleCnt="0"/>
      <dgm:spPr/>
    </dgm:pt>
    <dgm:pt modelId="{741DEB36-782E-4ECE-AC9D-5FA5F3377672}" type="pres">
      <dgm:prSet presAssocID="{CE7D8D89-898F-4AD3-AC09-03A71ADF41E8}" presName="textB" presStyleLbl="revTx" presStyleIdx="1" presStyleCnt="6">
        <dgm:presLayoutVars>
          <dgm:bulletEnabled val="1"/>
        </dgm:presLayoutVars>
      </dgm:prSet>
      <dgm:spPr/>
    </dgm:pt>
    <dgm:pt modelId="{BDE06FD0-BF4F-4A93-BBA1-EA9466317861}" type="pres">
      <dgm:prSet presAssocID="{CE7D8D89-898F-4AD3-AC09-03A71ADF41E8}" presName="circleB" presStyleLbl="node1" presStyleIdx="1" presStyleCnt="6"/>
      <dgm:spPr/>
    </dgm:pt>
    <dgm:pt modelId="{6A35C123-2ADF-4A74-AA0B-36373C25FAF6}" type="pres">
      <dgm:prSet presAssocID="{CE7D8D89-898F-4AD3-AC09-03A71ADF41E8}" presName="spaceB" presStyleCnt="0"/>
      <dgm:spPr/>
    </dgm:pt>
    <dgm:pt modelId="{CA190C83-25C6-486D-84B6-C04248611A5E}" type="pres">
      <dgm:prSet presAssocID="{7D751240-338F-45F7-B6FD-6709ED1E331E}" presName="space" presStyleCnt="0"/>
      <dgm:spPr/>
    </dgm:pt>
    <dgm:pt modelId="{EB558738-9976-42AF-AA2B-661B66B4FD0D}" type="pres">
      <dgm:prSet presAssocID="{5E3849DE-5636-4259-96C5-C5906BACDAF8}" presName="compositeA" presStyleCnt="0"/>
      <dgm:spPr/>
    </dgm:pt>
    <dgm:pt modelId="{218FFC4C-48B4-4B96-ADAD-2DACC4EA13DD}" type="pres">
      <dgm:prSet presAssocID="{5E3849DE-5636-4259-96C5-C5906BACDAF8}" presName="textA" presStyleLbl="revTx" presStyleIdx="2" presStyleCnt="6">
        <dgm:presLayoutVars>
          <dgm:bulletEnabled val="1"/>
        </dgm:presLayoutVars>
      </dgm:prSet>
      <dgm:spPr/>
    </dgm:pt>
    <dgm:pt modelId="{39586AF0-F563-4AB1-A6EC-87749C0F50A3}" type="pres">
      <dgm:prSet presAssocID="{5E3849DE-5636-4259-96C5-C5906BACDAF8}" presName="circleA" presStyleLbl="node1" presStyleIdx="2" presStyleCnt="6"/>
      <dgm:spPr/>
    </dgm:pt>
    <dgm:pt modelId="{9A4C9B9C-E3AE-43E0-BF8C-BAF57A01B551}" type="pres">
      <dgm:prSet presAssocID="{5E3849DE-5636-4259-96C5-C5906BACDAF8}" presName="spaceA" presStyleCnt="0"/>
      <dgm:spPr/>
    </dgm:pt>
    <dgm:pt modelId="{33809B69-2EB6-4D93-A9F1-DED98DA23CA4}" type="pres">
      <dgm:prSet presAssocID="{874446FE-3DC1-4922-A530-F0343317122A}" presName="space" presStyleCnt="0"/>
      <dgm:spPr/>
    </dgm:pt>
    <dgm:pt modelId="{3E3802DE-279E-44BE-9759-ACD81FD545ED}" type="pres">
      <dgm:prSet presAssocID="{1CD9D296-F27B-4461-821D-2843BC277D70}" presName="compositeB" presStyleCnt="0"/>
      <dgm:spPr/>
    </dgm:pt>
    <dgm:pt modelId="{92FC8FFE-2ED7-4D8D-83AD-5D3ABE0B40FF}" type="pres">
      <dgm:prSet presAssocID="{1CD9D296-F27B-4461-821D-2843BC277D70}" presName="textB" presStyleLbl="revTx" presStyleIdx="3" presStyleCnt="6">
        <dgm:presLayoutVars>
          <dgm:bulletEnabled val="1"/>
        </dgm:presLayoutVars>
      </dgm:prSet>
      <dgm:spPr/>
    </dgm:pt>
    <dgm:pt modelId="{C029DCD8-3872-4A12-811A-C681A05D9383}" type="pres">
      <dgm:prSet presAssocID="{1CD9D296-F27B-4461-821D-2843BC277D70}" presName="circleB" presStyleLbl="node1" presStyleIdx="3" presStyleCnt="6"/>
      <dgm:spPr/>
    </dgm:pt>
    <dgm:pt modelId="{655F8CD0-1CB1-47EC-ADDE-993F956AD7D4}" type="pres">
      <dgm:prSet presAssocID="{1CD9D296-F27B-4461-821D-2843BC277D70}" presName="spaceB" presStyleCnt="0"/>
      <dgm:spPr/>
    </dgm:pt>
    <dgm:pt modelId="{5E5F31FE-5D2C-4F25-BFD0-406C98158CBD}" type="pres">
      <dgm:prSet presAssocID="{9EA1B926-6C69-48DE-840E-580C4C3D39B5}" presName="space" presStyleCnt="0"/>
      <dgm:spPr/>
    </dgm:pt>
    <dgm:pt modelId="{D17A8127-1B61-4226-A745-85B8A16F5330}" type="pres">
      <dgm:prSet presAssocID="{47A65E73-8456-4596-9766-DC740BC5CF18}" presName="compositeA" presStyleCnt="0"/>
      <dgm:spPr/>
    </dgm:pt>
    <dgm:pt modelId="{53B86FEA-44C7-47C2-A398-C0441F00D6F0}" type="pres">
      <dgm:prSet presAssocID="{47A65E73-8456-4596-9766-DC740BC5CF18}" presName="textA" presStyleLbl="revTx" presStyleIdx="4" presStyleCnt="6">
        <dgm:presLayoutVars>
          <dgm:bulletEnabled val="1"/>
        </dgm:presLayoutVars>
      </dgm:prSet>
      <dgm:spPr/>
    </dgm:pt>
    <dgm:pt modelId="{9A2CE7D0-4269-408C-A9F6-C0421AA4AEA3}" type="pres">
      <dgm:prSet presAssocID="{47A65E73-8456-4596-9766-DC740BC5CF18}" presName="circleA" presStyleLbl="node1" presStyleIdx="4" presStyleCnt="6"/>
      <dgm:spPr/>
    </dgm:pt>
    <dgm:pt modelId="{D084D5FB-3599-4261-AC74-53613A110AE2}" type="pres">
      <dgm:prSet presAssocID="{47A65E73-8456-4596-9766-DC740BC5CF18}" presName="spaceA" presStyleCnt="0"/>
      <dgm:spPr/>
    </dgm:pt>
    <dgm:pt modelId="{47A6BA3D-99D1-4366-BD0E-EB76BD54DB32}" type="pres">
      <dgm:prSet presAssocID="{AF83BD15-BD50-455F-937B-318D73127E9C}" presName="space" presStyleCnt="0"/>
      <dgm:spPr/>
    </dgm:pt>
    <dgm:pt modelId="{222164D7-95C2-4780-910E-6BA53A90DADD}" type="pres">
      <dgm:prSet presAssocID="{C4C446EE-B42D-4BA9-8F3A-B6F3F001FD6A}" presName="compositeB" presStyleCnt="0"/>
      <dgm:spPr/>
    </dgm:pt>
    <dgm:pt modelId="{F2DEAF70-16F5-4B5F-BD02-E7C9BDBE1DFA}" type="pres">
      <dgm:prSet presAssocID="{C4C446EE-B42D-4BA9-8F3A-B6F3F001FD6A}" presName="textB" presStyleLbl="revTx" presStyleIdx="5" presStyleCnt="6">
        <dgm:presLayoutVars>
          <dgm:bulletEnabled val="1"/>
        </dgm:presLayoutVars>
      </dgm:prSet>
      <dgm:spPr/>
    </dgm:pt>
    <dgm:pt modelId="{2E10F70B-9A1C-4CB6-A1E3-B404D8049B91}" type="pres">
      <dgm:prSet presAssocID="{C4C446EE-B42D-4BA9-8F3A-B6F3F001FD6A}" presName="circleB" presStyleLbl="node1" presStyleIdx="5" presStyleCnt="6"/>
      <dgm:spPr/>
    </dgm:pt>
    <dgm:pt modelId="{229E1C74-B948-4420-8E3D-DB544560FB9B}" type="pres">
      <dgm:prSet presAssocID="{C4C446EE-B42D-4BA9-8F3A-B6F3F001FD6A}" presName="spaceB" presStyleCnt="0"/>
      <dgm:spPr/>
    </dgm:pt>
  </dgm:ptLst>
  <dgm:cxnLst>
    <dgm:cxn modelId="{17307009-385A-48E7-A26C-1CBCF79A4C99}" type="presOf" srcId="{A9023FCE-AC3A-41E6-A84B-3141C9E96226}" destId="{DAF4EC0C-C676-43A8-9188-924433C17AAC}" srcOrd="0" destOrd="0" presId="urn:microsoft.com/office/officeart/2005/8/layout/hProcess11"/>
    <dgm:cxn modelId="{24A45529-D841-456B-B25A-F45200138BA4}" type="presOf" srcId="{C4C446EE-B42D-4BA9-8F3A-B6F3F001FD6A}" destId="{F2DEAF70-16F5-4B5F-BD02-E7C9BDBE1DFA}" srcOrd="0" destOrd="0" presId="urn:microsoft.com/office/officeart/2005/8/layout/hProcess11"/>
    <dgm:cxn modelId="{5E00023D-A013-43A0-8BBC-7D4D0B08878D}" srcId="{82D85CC1-7E8F-4863-BF41-36829D4B127E}" destId="{A9023FCE-AC3A-41E6-A84B-3141C9E96226}" srcOrd="0" destOrd="0" parTransId="{3893A38E-3E34-4534-BDEE-6CC74DE8E926}" sibTransId="{8AF86A04-0218-4A8E-8374-9E97D5424655}"/>
    <dgm:cxn modelId="{E873035E-E228-45FB-8F9D-817CACC8228A}" srcId="{82D85CC1-7E8F-4863-BF41-36829D4B127E}" destId="{CE7D8D89-898F-4AD3-AC09-03A71ADF41E8}" srcOrd="1" destOrd="0" parTransId="{E6A6217B-5DB2-4A65-934B-8A679CDBFEE9}" sibTransId="{7D751240-338F-45F7-B6FD-6709ED1E331E}"/>
    <dgm:cxn modelId="{E1C3C46C-49A8-41C1-BB9F-D809FF5FAC19}" type="presOf" srcId="{47A65E73-8456-4596-9766-DC740BC5CF18}" destId="{53B86FEA-44C7-47C2-A398-C0441F00D6F0}" srcOrd="0" destOrd="0" presId="urn:microsoft.com/office/officeart/2005/8/layout/hProcess11"/>
    <dgm:cxn modelId="{2D1DACA9-2B9D-43AC-B18E-F9C2E67691C4}" type="presOf" srcId="{CE7D8D89-898F-4AD3-AC09-03A71ADF41E8}" destId="{741DEB36-782E-4ECE-AC9D-5FA5F3377672}" srcOrd="0" destOrd="0" presId="urn:microsoft.com/office/officeart/2005/8/layout/hProcess11"/>
    <dgm:cxn modelId="{17B869B7-BB25-4F53-A6A2-D863FE0A7A8A}" type="presOf" srcId="{82D85CC1-7E8F-4863-BF41-36829D4B127E}" destId="{C625B2F6-2CD0-4184-A737-BC1C35D62457}" srcOrd="0" destOrd="0" presId="urn:microsoft.com/office/officeart/2005/8/layout/hProcess11"/>
    <dgm:cxn modelId="{AE8B4CCE-3E97-4FB7-B3C7-0B885B0C643B}" srcId="{82D85CC1-7E8F-4863-BF41-36829D4B127E}" destId="{47A65E73-8456-4596-9766-DC740BC5CF18}" srcOrd="4" destOrd="0" parTransId="{005CA1CC-BCF4-4A75-83B7-2B3D830C9C40}" sibTransId="{AF83BD15-BD50-455F-937B-318D73127E9C}"/>
    <dgm:cxn modelId="{94228CD3-B266-4186-9976-B5C2C878A8D5}" type="presOf" srcId="{5E3849DE-5636-4259-96C5-C5906BACDAF8}" destId="{218FFC4C-48B4-4B96-ADAD-2DACC4EA13DD}" srcOrd="0" destOrd="0" presId="urn:microsoft.com/office/officeart/2005/8/layout/hProcess11"/>
    <dgm:cxn modelId="{EBB10DD9-D55B-481E-990E-32D298E1BE17}" srcId="{82D85CC1-7E8F-4863-BF41-36829D4B127E}" destId="{1CD9D296-F27B-4461-821D-2843BC277D70}" srcOrd="3" destOrd="0" parTransId="{F20CE348-F610-4BFA-A394-A525207F0080}" sibTransId="{9EA1B926-6C69-48DE-840E-580C4C3D39B5}"/>
    <dgm:cxn modelId="{8FEC06DA-8FB0-4648-A377-08E230B45B4E}" srcId="{82D85CC1-7E8F-4863-BF41-36829D4B127E}" destId="{C4C446EE-B42D-4BA9-8F3A-B6F3F001FD6A}" srcOrd="5" destOrd="0" parTransId="{42908FA8-1525-40BB-AAA9-25E68F10376B}" sibTransId="{53A52F12-3216-40B0-9778-68FFEA7B5092}"/>
    <dgm:cxn modelId="{73B66BE0-6B1E-45DD-9DC4-DCB1255CD479}" srcId="{82D85CC1-7E8F-4863-BF41-36829D4B127E}" destId="{5E3849DE-5636-4259-96C5-C5906BACDAF8}" srcOrd="2" destOrd="0" parTransId="{6274DD69-387B-4CF3-961F-F3154654D4A7}" sibTransId="{874446FE-3DC1-4922-A530-F0343317122A}"/>
    <dgm:cxn modelId="{4E26BBFE-9311-40E2-8189-5F9A9343D8DC}" type="presOf" srcId="{1CD9D296-F27B-4461-821D-2843BC277D70}" destId="{92FC8FFE-2ED7-4D8D-83AD-5D3ABE0B40FF}" srcOrd="0" destOrd="0" presId="urn:microsoft.com/office/officeart/2005/8/layout/hProcess11"/>
    <dgm:cxn modelId="{9FBA7693-EA7C-41EB-A96B-BAE864E6F273}" type="presParOf" srcId="{C625B2F6-2CD0-4184-A737-BC1C35D62457}" destId="{470BDAE2-E282-44D5-8AB3-F1944C8A3908}" srcOrd="0" destOrd="0" presId="urn:microsoft.com/office/officeart/2005/8/layout/hProcess11"/>
    <dgm:cxn modelId="{994A1580-500C-4686-B274-DE23C2B9F15A}" type="presParOf" srcId="{C625B2F6-2CD0-4184-A737-BC1C35D62457}" destId="{973AE903-A563-4F6D-A6A3-635277EA7354}" srcOrd="1" destOrd="0" presId="urn:microsoft.com/office/officeart/2005/8/layout/hProcess11"/>
    <dgm:cxn modelId="{BF664D55-BAAE-4D94-AE23-1297FFC1EB1E}" type="presParOf" srcId="{973AE903-A563-4F6D-A6A3-635277EA7354}" destId="{EB1D709D-E454-4EA8-A56D-F6587422E571}" srcOrd="0" destOrd="0" presId="urn:microsoft.com/office/officeart/2005/8/layout/hProcess11"/>
    <dgm:cxn modelId="{30713685-C020-447D-AACF-F07108B83B8A}" type="presParOf" srcId="{EB1D709D-E454-4EA8-A56D-F6587422E571}" destId="{DAF4EC0C-C676-43A8-9188-924433C17AAC}" srcOrd="0" destOrd="0" presId="urn:microsoft.com/office/officeart/2005/8/layout/hProcess11"/>
    <dgm:cxn modelId="{FA6D3DF6-2AC3-481C-AD34-2E1359C26F6A}" type="presParOf" srcId="{EB1D709D-E454-4EA8-A56D-F6587422E571}" destId="{F4542D6B-46E0-4E69-92C1-83A1C23ADE0F}" srcOrd="1" destOrd="0" presId="urn:microsoft.com/office/officeart/2005/8/layout/hProcess11"/>
    <dgm:cxn modelId="{389A94AA-F355-4E09-89B3-C56E45B1BE98}" type="presParOf" srcId="{EB1D709D-E454-4EA8-A56D-F6587422E571}" destId="{715556F2-D138-46B0-96C8-F14BF734A793}" srcOrd="2" destOrd="0" presId="urn:microsoft.com/office/officeart/2005/8/layout/hProcess11"/>
    <dgm:cxn modelId="{8353F2A3-3E73-4F53-8C0A-FD07FEE243E9}" type="presParOf" srcId="{973AE903-A563-4F6D-A6A3-635277EA7354}" destId="{F7031365-ECAE-4BEB-BA90-79F2C0A251BA}" srcOrd="1" destOrd="0" presId="urn:microsoft.com/office/officeart/2005/8/layout/hProcess11"/>
    <dgm:cxn modelId="{68C22099-1F74-447D-B6D8-104DCC4FD1C3}" type="presParOf" srcId="{973AE903-A563-4F6D-A6A3-635277EA7354}" destId="{04027742-D1B4-453B-BFD0-AE9909FE2902}" srcOrd="2" destOrd="0" presId="urn:microsoft.com/office/officeart/2005/8/layout/hProcess11"/>
    <dgm:cxn modelId="{136F0A51-1B98-468C-9409-11CF7C0C3AD0}" type="presParOf" srcId="{04027742-D1B4-453B-BFD0-AE9909FE2902}" destId="{741DEB36-782E-4ECE-AC9D-5FA5F3377672}" srcOrd="0" destOrd="0" presId="urn:microsoft.com/office/officeart/2005/8/layout/hProcess11"/>
    <dgm:cxn modelId="{D2D171EE-AE81-4613-9641-993F92DB0BA2}" type="presParOf" srcId="{04027742-D1B4-453B-BFD0-AE9909FE2902}" destId="{BDE06FD0-BF4F-4A93-BBA1-EA9466317861}" srcOrd="1" destOrd="0" presId="urn:microsoft.com/office/officeart/2005/8/layout/hProcess11"/>
    <dgm:cxn modelId="{F51B3D0B-B353-4199-A20B-0B8BAEAFBDC7}" type="presParOf" srcId="{04027742-D1B4-453B-BFD0-AE9909FE2902}" destId="{6A35C123-2ADF-4A74-AA0B-36373C25FAF6}" srcOrd="2" destOrd="0" presId="urn:microsoft.com/office/officeart/2005/8/layout/hProcess11"/>
    <dgm:cxn modelId="{07EA7E65-A77E-462D-9A47-5893E9CD60B5}" type="presParOf" srcId="{973AE903-A563-4F6D-A6A3-635277EA7354}" destId="{CA190C83-25C6-486D-84B6-C04248611A5E}" srcOrd="3" destOrd="0" presId="urn:microsoft.com/office/officeart/2005/8/layout/hProcess11"/>
    <dgm:cxn modelId="{88DC6E2C-E902-4467-A64F-96C14F9FD16B}" type="presParOf" srcId="{973AE903-A563-4F6D-A6A3-635277EA7354}" destId="{EB558738-9976-42AF-AA2B-661B66B4FD0D}" srcOrd="4" destOrd="0" presId="urn:microsoft.com/office/officeart/2005/8/layout/hProcess11"/>
    <dgm:cxn modelId="{C425F8C3-C9BD-4898-9F34-1E136D2B2C46}" type="presParOf" srcId="{EB558738-9976-42AF-AA2B-661B66B4FD0D}" destId="{218FFC4C-48B4-4B96-ADAD-2DACC4EA13DD}" srcOrd="0" destOrd="0" presId="urn:microsoft.com/office/officeart/2005/8/layout/hProcess11"/>
    <dgm:cxn modelId="{4230264B-42D7-4D15-9CB6-D5F87A169343}" type="presParOf" srcId="{EB558738-9976-42AF-AA2B-661B66B4FD0D}" destId="{39586AF0-F563-4AB1-A6EC-87749C0F50A3}" srcOrd="1" destOrd="0" presId="urn:microsoft.com/office/officeart/2005/8/layout/hProcess11"/>
    <dgm:cxn modelId="{870D4AFB-4771-4C85-820F-68B14F76CD78}" type="presParOf" srcId="{EB558738-9976-42AF-AA2B-661B66B4FD0D}" destId="{9A4C9B9C-E3AE-43E0-BF8C-BAF57A01B551}" srcOrd="2" destOrd="0" presId="urn:microsoft.com/office/officeart/2005/8/layout/hProcess11"/>
    <dgm:cxn modelId="{D85B655E-9DB9-41D2-BBC7-0C303E9C89D0}" type="presParOf" srcId="{973AE903-A563-4F6D-A6A3-635277EA7354}" destId="{33809B69-2EB6-4D93-A9F1-DED98DA23CA4}" srcOrd="5" destOrd="0" presId="urn:microsoft.com/office/officeart/2005/8/layout/hProcess11"/>
    <dgm:cxn modelId="{6ECFCC4C-5805-47C9-886A-CAD11B048F68}" type="presParOf" srcId="{973AE903-A563-4F6D-A6A3-635277EA7354}" destId="{3E3802DE-279E-44BE-9759-ACD81FD545ED}" srcOrd="6" destOrd="0" presId="urn:microsoft.com/office/officeart/2005/8/layout/hProcess11"/>
    <dgm:cxn modelId="{A82745A5-AD44-498E-B884-60B3183A69D3}" type="presParOf" srcId="{3E3802DE-279E-44BE-9759-ACD81FD545ED}" destId="{92FC8FFE-2ED7-4D8D-83AD-5D3ABE0B40FF}" srcOrd="0" destOrd="0" presId="urn:microsoft.com/office/officeart/2005/8/layout/hProcess11"/>
    <dgm:cxn modelId="{CE599BB1-01E0-4056-84D1-984489F3F933}" type="presParOf" srcId="{3E3802DE-279E-44BE-9759-ACD81FD545ED}" destId="{C029DCD8-3872-4A12-811A-C681A05D9383}" srcOrd="1" destOrd="0" presId="urn:microsoft.com/office/officeart/2005/8/layout/hProcess11"/>
    <dgm:cxn modelId="{3DD313F9-6AB0-4D82-8762-495E654F7E43}" type="presParOf" srcId="{3E3802DE-279E-44BE-9759-ACD81FD545ED}" destId="{655F8CD0-1CB1-47EC-ADDE-993F956AD7D4}" srcOrd="2" destOrd="0" presId="urn:microsoft.com/office/officeart/2005/8/layout/hProcess11"/>
    <dgm:cxn modelId="{584866A5-F3B4-4C0E-809C-B36C56E48DD2}" type="presParOf" srcId="{973AE903-A563-4F6D-A6A3-635277EA7354}" destId="{5E5F31FE-5D2C-4F25-BFD0-406C98158CBD}" srcOrd="7" destOrd="0" presId="urn:microsoft.com/office/officeart/2005/8/layout/hProcess11"/>
    <dgm:cxn modelId="{D3E7B889-7409-487A-BBB0-0026AB8EF19C}" type="presParOf" srcId="{973AE903-A563-4F6D-A6A3-635277EA7354}" destId="{D17A8127-1B61-4226-A745-85B8A16F5330}" srcOrd="8" destOrd="0" presId="urn:microsoft.com/office/officeart/2005/8/layout/hProcess11"/>
    <dgm:cxn modelId="{90A4F998-C1B6-42B3-AC3F-757A68295C0D}" type="presParOf" srcId="{D17A8127-1B61-4226-A745-85B8A16F5330}" destId="{53B86FEA-44C7-47C2-A398-C0441F00D6F0}" srcOrd="0" destOrd="0" presId="urn:microsoft.com/office/officeart/2005/8/layout/hProcess11"/>
    <dgm:cxn modelId="{9E602CFE-48E0-414C-B5C8-8F3E238534DC}" type="presParOf" srcId="{D17A8127-1B61-4226-A745-85B8A16F5330}" destId="{9A2CE7D0-4269-408C-A9F6-C0421AA4AEA3}" srcOrd="1" destOrd="0" presId="urn:microsoft.com/office/officeart/2005/8/layout/hProcess11"/>
    <dgm:cxn modelId="{3167390A-F43B-40FF-8F36-AEA89BCF9DCA}" type="presParOf" srcId="{D17A8127-1B61-4226-A745-85B8A16F5330}" destId="{D084D5FB-3599-4261-AC74-53613A110AE2}" srcOrd="2" destOrd="0" presId="urn:microsoft.com/office/officeart/2005/8/layout/hProcess11"/>
    <dgm:cxn modelId="{EBCF0860-677C-4E65-B982-5F2C255CFC82}" type="presParOf" srcId="{973AE903-A563-4F6D-A6A3-635277EA7354}" destId="{47A6BA3D-99D1-4366-BD0E-EB76BD54DB32}" srcOrd="9" destOrd="0" presId="urn:microsoft.com/office/officeart/2005/8/layout/hProcess11"/>
    <dgm:cxn modelId="{456E0D06-65CC-470E-812E-6D07B65E6717}" type="presParOf" srcId="{973AE903-A563-4F6D-A6A3-635277EA7354}" destId="{222164D7-95C2-4780-910E-6BA53A90DADD}" srcOrd="10" destOrd="0" presId="urn:microsoft.com/office/officeart/2005/8/layout/hProcess11"/>
    <dgm:cxn modelId="{5FB59759-6668-40DB-AA7E-EC6ECD0C9F37}" type="presParOf" srcId="{222164D7-95C2-4780-910E-6BA53A90DADD}" destId="{F2DEAF70-16F5-4B5F-BD02-E7C9BDBE1DFA}" srcOrd="0" destOrd="0" presId="urn:microsoft.com/office/officeart/2005/8/layout/hProcess11"/>
    <dgm:cxn modelId="{51347FB0-53CA-4106-9D0D-077E9F9BE934}" type="presParOf" srcId="{222164D7-95C2-4780-910E-6BA53A90DADD}" destId="{2E10F70B-9A1C-4CB6-A1E3-B404D8049B91}" srcOrd="1" destOrd="0" presId="urn:microsoft.com/office/officeart/2005/8/layout/hProcess11"/>
    <dgm:cxn modelId="{F6ACCC84-9BC6-4643-B330-FC3CD93BB616}" type="presParOf" srcId="{222164D7-95C2-4780-910E-6BA53A90DADD}" destId="{229E1C74-B948-4420-8E3D-DB544560FB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A6EFB-A648-4213-B0C7-EB0DC7AD656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0390F1-F495-4B69-8C81-541E36560D53}">
      <dgm:prSet/>
      <dgm:spPr/>
      <dgm:t>
        <a:bodyPr/>
        <a:lstStyle/>
        <a:p>
          <a:r>
            <a:rPr lang="en-US" dirty="0"/>
            <a:t>Easy checkout</a:t>
          </a:r>
          <a:endParaRPr lang="en-IN" dirty="0"/>
        </a:p>
      </dgm:t>
    </dgm:pt>
    <dgm:pt modelId="{777EE53C-2A04-47E3-84BE-D0897A88D279}" type="parTrans" cxnId="{9B3DB242-8FF7-4A7D-A5D5-AA871BCC2E0A}">
      <dgm:prSet/>
      <dgm:spPr/>
      <dgm:t>
        <a:bodyPr/>
        <a:lstStyle/>
        <a:p>
          <a:endParaRPr lang="en-IN"/>
        </a:p>
      </dgm:t>
    </dgm:pt>
    <dgm:pt modelId="{AC1E0AC7-E44C-4A8D-A982-DD5D58CC0702}" type="sibTrans" cxnId="{9B3DB242-8FF7-4A7D-A5D5-AA871BCC2E0A}">
      <dgm:prSet/>
      <dgm:spPr/>
      <dgm:t>
        <a:bodyPr/>
        <a:lstStyle/>
        <a:p>
          <a:endParaRPr lang="en-IN"/>
        </a:p>
      </dgm:t>
    </dgm:pt>
    <dgm:pt modelId="{2B7D6AAD-31C2-4C04-9F8E-9ABEEB869DDA}">
      <dgm:prSet/>
      <dgm:spPr/>
      <dgm:t>
        <a:bodyPr/>
        <a:lstStyle/>
        <a:p>
          <a:r>
            <a:rPr lang="en-US" dirty="0"/>
            <a:t>Digital Payment Friendly</a:t>
          </a:r>
          <a:endParaRPr lang="en-IN" dirty="0"/>
        </a:p>
      </dgm:t>
    </dgm:pt>
    <dgm:pt modelId="{200541C6-F768-4F20-8CC7-D256850BA743}" type="parTrans" cxnId="{7E303E76-CFFC-4630-8940-7B4FF3F0E364}">
      <dgm:prSet/>
      <dgm:spPr/>
      <dgm:t>
        <a:bodyPr/>
        <a:lstStyle/>
        <a:p>
          <a:endParaRPr lang="en-IN"/>
        </a:p>
      </dgm:t>
    </dgm:pt>
    <dgm:pt modelId="{AC9DC680-5F50-40A6-89EF-C694A5165340}" type="sibTrans" cxnId="{7E303E76-CFFC-4630-8940-7B4FF3F0E364}">
      <dgm:prSet/>
      <dgm:spPr/>
      <dgm:t>
        <a:bodyPr/>
        <a:lstStyle/>
        <a:p>
          <a:endParaRPr lang="en-IN"/>
        </a:p>
      </dgm:t>
    </dgm:pt>
    <dgm:pt modelId="{C24613C5-DCF7-4BFA-A94D-3B8E667B85F6}">
      <dgm:prSet/>
      <dgm:spPr/>
      <dgm:t>
        <a:bodyPr/>
        <a:lstStyle/>
        <a:p>
          <a:r>
            <a:rPr lang="en-US" dirty="0"/>
            <a:t>Products delivered to gate</a:t>
          </a:r>
          <a:endParaRPr lang="en-IN" dirty="0"/>
        </a:p>
      </dgm:t>
    </dgm:pt>
    <dgm:pt modelId="{022E5BD5-F6D2-4D10-B288-2C8D82C323C6}" type="parTrans" cxnId="{480734EB-B87B-42D2-BB30-B1A12EB8A76B}">
      <dgm:prSet/>
      <dgm:spPr/>
      <dgm:t>
        <a:bodyPr/>
        <a:lstStyle/>
        <a:p>
          <a:endParaRPr lang="en-IN"/>
        </a:p>
      </dgm:t>
    </dgm:pt>
    <dgm:pt modelId="{0E2B5ED6-879A-4BB4-8F6B-61C462DE3FAF}" type="sibTrans" cxnId="{480734EB-B87B-42D2-BB30-B1A12EB8A76B}">
      <dgm:prSet/>
      <dgm:spPr/>
      <dgm:t>
        <a:bodyPr/>
        <a:lstStyle/>
        <a:p>
          <a:endParaRPr lang="en-IN"/>
        </a:p>
      </dgm:t>
    </dgm:pt>
    <dgm:pt modelId="{079F49D6-6718-4007-A7FE-BEC129D8684B}">
      <dgm:prSet/>
      <dgm:spPr/>
      <dgm:t>
        <a:bodyPr/>
        <a:lstStyle/>
        <a:p>
          <a:r>
            <a:rPr lang="en-US" dirty="0"/>
            <a:t>Delivery within authorized premises</a:t>
          </a:r>
          <a:endParaRPr lang="en-IN" dirty="0"/>
        </a:p>
      </dgm:t>
    </dgm:pt>
    <dgm:pt modelId="{F74A48C2-F24A-4F2C-9216-81B1CD382BA1}" type="parTrans" cxnId="{99D600C5-BE80-475A-8338-3FE0D0FFF7B8}">
      <dgm:prSet/>
      <dgm:spPr/>
      <dgm:t>
        <a:bodyPr/>
        <a:lstStyle/>
        <a:p>
          <a:endParaRPr lang="en-IN"/>
        </a:p>
      </dgm:t>
    </dgm:pt>
    <dgm:pt modelId="{E0FAF4FB-1D6A-43BA-8BBB-8F296A4A649E}" type="sibTrans" cxnId="{99D600C5-BE80-475A-8338-3FE0D0FFF7B8}">
      <dgm:prSet/>
      <dgm:spPr/>
      <dgm:t>
        <a:bodyPr/>
        <a:lstStyle/>
        <a:p>
          <a:endParaRPr lang="en-IN"/>
        </a:p>
      </dgm:t>
    </dgm:pt>
    <dgm:pt modelId="{59097A66-DB41-4F2F-9264-C965CC8CA62A}">
      <dgm:prSet/>
      <dgm:spPr/>
      <dgm:t>
        <a:bodyPr/>
        <a:lstStyle/>
        <a:p>
          <a:r>
            <a:rPr lang="en-US" dirty="0"/>
            <a:t>One Step Authentication</a:t>
          </a:r>
          <a:endParaRPr lang="en-IN" dirty="0"/>
        </a:p>
      </dgm:t>
    </dgm:pt>
    <dgm:pt modelId="{77E91BAD-9E49-4F78-8647-C15021B6AD9B}" type="parTrans" cxnId="{2F1FA020-55E0-4E90-BD78-E45C4A45381E}">
      <dgm:prSet/>
      <dgm:spPr/>
      <dgm:t>
        <a:bodyPr/>
        <a:lstStyle/>
        <a:p>
          <a:endParaRPr lang="en-IN"/>
        </a:p>
      </dgm:t>
    </dgm:pt>
    <dgm:pt modelId="{ABC142AC-7DAA-4C53-A273-C764D6C1555F}" type="sibTrans" cxnId="{2F1FA020-55E0-4E90-BD78-E45C4A45381E}">
      <dgm:prSet/>
      <dgm:spPr/>
      <dgm:t>
        <a:bodyPr/>
        <a:lstStyle/>
        <a:p>
          <a:endParaRPr lang="en-IN"/>
        </a:p>
      </dgm:t>
    </dgm:pt>
    <dgm:pt modelId="{4B0A51E2-816F-4695-9FE9-B6C7E79C57D1}" type="pres">
      <dgm:prSet presAssocID="{106A6EFB-A648-4213-B0C7-EB0DC7AD656B}" presName="Name0" presStyleCnt="0">
        <dgm:presLayoutVars>
          <dgm:dir/>
          <dgm:resizeHandles val="exact"/>
        </dgm:presLayoutVars>
      </dgm:prSet>
      <dgm:spPr/>
    </dgm:pt>
    <dgm:pt modelId="{429B9DDB-EB3B-4DBC-8686-A252ED53FCF1}" type="pres">
      <dgm:prSet presAssocID="{180390F1-F495-4B69-8C81-541E36560D53}" presName="node" presStyleLbl="node1" presStyleIdx="0" presStyleCnt="5">
        <dgm:presLayoutVars>
          <dgm:bulletEnabled val="1"/>
        </dgm:presLayoutVars>
      </dgm:prSet>
      <dgm:spPr/>
    </dgm:pt>
    <dgm:pt modelId="{0DB7EEFD-9D66-4030-BCFE-6B9D5F488133}" type="pres">
      <dgm:prSet presAssocID="{AC1E0AC7-E44C-4A8D-A982-DD5D58CC0702}" presName="sibTrans" presStyleCnt="0"/>
      <dgm:spPr/>
    </dgm:pt>
    <dgm:pt modelId="{9272CBD0-E6CD-43DB-8C05-A0F10A437A29}" type="pres">
      <dgm:prSet presAssocID="{59097A66-DB41-4F2F-9264-C965CC8CA62A}" presName="node" presStyleLbl="node1" presStyleIdx="1" presStyleCnt="5">
        <dgm:presLayoutVars>
          <dgm:bulletEnabled val="1"/>
        </dgm:presLayoutVars>
      </dgm:prSet>
      <dgm:spPr/>
    </dgm:pt>
    <dgm:pt modelId="{345EE56F-C01D-40D3-AA03-B3AECF8918FD}" type="pres">
      <dgm:prSet presAssocID="{ABC142AC-7DAA-4C53-A273-C764D6C1555F}" presName="sibTrans" presStyleCnt="0"/>
      <dgm:spPr/>
    </dgm:pt>
    <dgm:pt modelId="{DE9D98C9-4F50-42B4-B0B3-6D230715A466}" type="pres">
      <dgm:prSet presAssocID="{C24613C5-DCF7-4BFA-A94D-3B8E667B85F6}" presName="node" presStyleLbl="node1" presStyleIdx="2" presStyleCnt="5">
        <dgm:presLayoutVars>
          <dgm:bulletEnabled val="1"/>
        </dgm:presLayoutVars>
      </dgm:prSet>
      <dgm:spPr/>
    </dgm:pt>
    <dgm:pt modelId="{E8188558-16E3-47D6-85AD-8FC279A8EA3B}" type="pres">
      <dgm:prSet presAssocID="{0E2B5ED6-879A-4BB4-8F6B-61C462DE3FAF}" presName="sibTrans" presStyleCnt="0"/>
      <dgm:spPr/>
    </dgm:pt>
    <dgm:pt modelId="{BE1A111D-E860-4295-A2C0-56DC59462014}" type="pres">
      <dgm:prSet presAssocID="{2B7D6AAD-31C2-4C04-9F8E-9ABEEB869DDA}" presName="node" presStyleLbl="node1" presStyleIdx="3" presStyleCnt="5">
        <dgm:presLayoutVars>
          <dgm:bulletEnabled val="1"/>
        </dgm:presLayoutVars>
      </dgm:prSet>
      <dgm:spPr/>
    </dgm:pt>
    <dgm:pt modelId="{B8AA6604-EB32-44EE-ABF0-349BAB768326}" type="pres">
      <dgm:prSet presAssocID="{AC9DC680-5F50-40A6-89EF-C694A5165340}" presName="sibTrans" presStyleCnt="0"/>
      <dgm:spPr/>
    </dgm:pt>
    <dgm:pt modelId="{7D86AA0C-1CCE-43C6-863B-CB5AA2C51DBC}" type="pres">
      <dgm:prSet presAssocID="{079F49D6-6718-4007-A7FE-BEC129D8684B}" presName="node" presStyleLbl="node1" presStyleIdx="4" presStyleCnt="5">
        <dgm:presLayoutVars>
          <dgm:bulletEnabled val="1"/>
        </dgm:presLayoutVars>
      </dgm:prSet>
      <dgm:spPr/>
    </dgm:pt>
  </dgm:ptLst>
  <dgm:cxnLst>
    <dgm:cxn modelId="{C62C4A14-3044-488B-A1CC-7D7C2DFD5B75}" type="presOf" srcId="{C24613C5-DCF7-4BFA-A94D-3B8E667B85F6}" destId="{DE9D98C9-4F50-42B4-B0B3-6D230715A466}" srcOrd="0" destOrd="0" presId="urn:microsoft.com/office/officeart/2005/8/layout/hList6"/>
    <dgm:cxn modelId="{7D18C318-BC41-4A65-8499-D6A69D0BDA14}" type="presOf" srcId="{079F49D6-6718-4007-A7FE-BEC129D8684B}" destId="{7D86AA0C-1CCE-43C6-863B-CB5AA2C51DBC}" srcOrd="0" destOrd="0" presId="urn:microsoft.com/office/officeart/2005/8/layout/hList6"/>
    <dgm:cxn modelId="{2F1FA020-55E0-4E90-BD78-E45C4A45381E}" srcId="{106A6EFB-A648-4213-B0C7-EB0DC7AD656B}" destId="{59097A66-DB41-4F2F-9264-C965CC8CA62A}" srcOrd="1" destOrd="0" parTransId="{77E91BAD-9E49-4F78-8647-C15021B6AD9B}" sibTransId="{ABC142AC-7DAA-4C53-A273-C764D6C1555F}"/>
    <dgm:cxn modelId="{3873A327-76B0-46E6-9A98-F40DDE67C1B7}" type="presOf" srcId="{2B7D6AAD-31C2-4C04-9F8E-9ABEEB869DDA}" destId="{BE1A111D-E860-4295-A2C0-56DC59462014}" srcOrd="0" destOrd="0" presId="urn:microsoft.com/office/officeart/2005/8/layout/hList6"/>
    <dgm:cxn modelId="{9B3DB242-8FF7-4A7D-A5D5-AA871BCC2E0A}" srcId="{106A6EFB-A648-4213-B0C7-EB0DC7AD656B}" destId="{180390F1-F495-4B69-8C81-541E36560D53}" srcOrd="0" destOrd="0" parTransId="{777EE53C-2A04-47E3-84BE-D0897A88D279}" sibTransId="{AC1E0AC7-E44C-4A8D-A982-DD5D58CC0702}"/>
    <dgm:cxn modelId="{7E303E76-CFFC-4630-8940-7B4FF3F0E364}" srcId="{106A6EFB-A648-4213-B0C7-EB0DC7AD656B}" destId="{2B7D6AAD-31C2-4C04-9F8E-9ABEEB869DDA}" srcOrd="3" destOrd="0" parTransId="{200541C6-F768-4F20-8CC7-D256850BA743}" sibTransId="{AC9DC680-5F50-40A6-89EF-C694A5165340}"/>
    <dgm:cxn modelId="{78D72A78-10F1-416D-8620-6C78BC0C2729}" type="presOf" srcId="{106A6EFB-A648-4213-B0C7-EB0DC7AD656B}" destId="{4B0A51E2-816F-4695-9FE9-B6C7E79C57D1}" srcOrd="0" destOrd="0" presId="urn:microsoft.com/office/officeart/2005/8/layout/hList6"/>
    <dgm:cxn modelId="{99D600C5-BE80-475A-8338-3FE0D0FFF7B8}" srcId="{106A6EFB-A648-4213-B0C7-EB0DC7AD656B}" destId="{079F49D6-6718-4007-A7FE-BEC129D8684B}" srcOrd="4" destOrd="0" parTransId="{F74A48C2-F24A-4F2C-9216-81B1CD382BA1}" sibTransId="{E0FAF4FB-1D6A-43BA-8BBB-8F296A4A649E}"/>
    <dgm:cxn modelId="{7DCE97CD-67B0-4E9B-B00A-4FB6414836F4}" type="presOf" srcId="{59097A66-DB41-4F2F-9264-C965CC8CA62A}" destId="{9272CBD0-E6CD-43DB-8C05-A0F10A437A29}" srcOrd="0" destOrd="0" presId="urn:microsoft.com/office/officeart/2005/8/layout/hList6"/>
    <dgm:cxn modelId="{480734EB-B87B-42D2-BB30-B1A12EB8A76B}" srcId="{106A6EFB-A648-4213-B0C7-EB0DC7AD656B}" destId="{C24613C5-DCF7-4BFA-A94D-3B8E667B85F6}" srcOrd="2" destOrd="0" parTransId="{022E5BD5-F6D2-4D10-B288-2C8D82C323C6}" sibTransId="{0E2B5ED6-879A-4BB4-8F6B-61C462DE3FAF}"/>
    <dgm:cxn modelId="{AF2BF0FC-2A22-4E2C-A3D7-0AC40EB54466}" type="presOf" srcId="{180390F1-F495-4B69-8C81-541E36560D53}" destId="{429B9DDB-EB3B-4DBC-8686-A252ED53FCF1}" srcOrd="0" destOrd="0" presId="urn:microsoft.com/office/officeart/2005/8/layout/hList6"/>
    <dgm:cxn modelId="{6051B05C-A018-48E8-B275-6D3C55EE191A}" type="presParOf" srcId="{4B0A51E2-816F-4695-9FE9-B6C7E79C57D1}" destId="{429B9DDB-EB3B-4DBC-8686-A252ED53FCF1}" srcOrd="0" destOrd="0" presId="urn:microsoft.com/office/officeart/2005/8/layout/hList6"/>
    <dgm:cxn modelId="{63CEAC4E-2555-4BA3-9BE7-B8DA3A4F05F5}" type="presParOf" srcId="{4B0A51E2-816F-4695-9FE9-B6C7E79C57D1}" destId="{0DB7EEFD-9D66-4030-BCFE-6B9D5F488133}" srcOrd="1" destOrd="0" presId="urn:microsoft.com/office/officeart/2005/8/layout/hList6"/>
    <dgm:cxn modelId="{87DD2CD1-6CDE-4253-BAE7-2AE9DDF29893}" type="presParOf" srcId="{4B0A51E2-816F-4695-9FE9-B6C7E79C57D1}" destId="{9272CBD0-E6CD-43DB-8C05-A0F10A437A29}" srcOrd="2" destOrd="0" presId="urn:microsoft.com/office/officeart/2005/8/layout/hList6"/>
    <dgm:cxn modelId="{189BD7CF-737E-4854-AB05-9C6607D9C3E9}" type="presParOf" srcId="{4B0A51E2-816F-4695-9FE9-B6C7E79C57D1}" destId="{345EE56F-C01D-40D3-AA03-B3AECF8918FD}" srcOrd="3" destOrd="0" presId="urn:microsoft.com/office/officeart/2005/8/layout/hList6"/>
    <dgm:cxn modelId="{21DEF5C5-9BD7-45C8-A978-6E22155B05DB}" type="presParOf" srcId="{4B0A51E2-816F-4695-9FE9-B6C7E79C57D1}" destId="{DE9D98C9-4F50-42B4-B0B3-6D230715A466}" srcOrd="4" destOrd="0" presId="urn:microsoft.com/office/officeart/2005/8/layout/hList6"/>
    <dgm:cxn modelId="{88DF6152-13C1-4EDD-8E63-0507824FA7B8}" type="presParOf" srcId="{4B0A51E2-816F-4695-9FE9-B6C7E79C57D1}" destId="{E8188558-16E3-47D6-85AD-8FC279A8EA3B}" srcOrd="5" destOrd="0" presId="urn:microsoft.com/office/officeart/2005/8/layout/hList6"/>
    <dgm:cxn modelId="{BAEC7CA1-384B-4B5D-B1CD-5F90ED938FBA}" type="presParOf" srcId="{4B0A51E2-816F-4695-9FE9-B6C7E79C57D1}" destId="{BE1A111D-E860-4295-A2C0-56DC59462014}" srcOrd="6" destOrd="0" presId="urn:microsoft.com/office/officeart/2005/8/layout/hList6"/>
    <dgm:cxn modelId="{5BA2E917-29A8-4D89-BE89-E7B3FD6DB072}" type="presParOf" srcId="{4B0A51E2-816F-4695-9FE9-B6C7E79C57D1}" destId="{B8AA6604-EB32-44EE-ABF0-349BAB768326}" srcOrd="7" destOrd="0" presId="urn:microsoft.com/office/officeart/2005/8/layout/hList6"/>
    <dgm:cxn modelId="{5D5C7E8F-F639-4CB2-A1BE-41E5429C9C6D}" type="presParOf" srcId="{4B0A51E2-816F-4695-9FE9-B6C7E79C57D1}" destId="{7D86AA0C-1CCE-43C6-863B-CB5AA2C51DBC}" srcOrd="8" destOrd="0" presId="urn:microsoft.com/office/officeart/2005/8/layout/hList6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D85CC1-7E8F-4863-BF41-36829D4B12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9023FCE-AC3A-41E6-A84B-3141C9E96226}">
      <dgm:prSet phldrT="[Text]"/>
      <dgm:spPr/>
      <dgm:t>
        <a:bodyPr/>
        <a:lstStyle/>
        <a:p>
          <a:r>
            <a:rPr lang="en-US" dirty="0"/>
            <a:t>Go to duty free page</a:t>
          </a:r>
          <a:endParaRPr lang="en-IN" dirty="0"/>
        </a:p>
      </dgm:t>
    </dgm:pt>
    <dgm:pt modelId="{3893A38E-3E34-4534-BDEE-6CC74DE8E926}" type="parTrans" cxnId="{5E00023D-A013-43A0-8BBC-7D4D0B08878D}">
      <dgm:prSet/>
      <dgm:spPr/>
      <dgm:t>
        <a:bodyPr/>
        <a:lstStyle/>
        <a:p>
          <a:endParaRPr lang="en-IN"/>
        </a:p>
      </dgm:t>
    </dgm:pt>
    <dgm:pt modelId="{8AF86A04-0218-4A8E-8374-9E97D5424655}" type="sibTrans" cxnId="{5E00023D-A013-43A0-8BBC-7D4D0B08878D}">
      <dgm:prSet/>
      <dgm:spPr/>
      <dgm:t>
        <a:bodyPr/>
        <a:lstStyle/>
        <a:p>
          <a:endParaRPr lang="en-IN"/>
        </a:p>
      </dgm:t>
    </dgm:pt>
    <dgm:pt modelId="{CE7D8D89-898F-4AD3-AC09-03A71ADF41E8}">
      <dgm:prSet phldrT="[Text]"/>
      <dgm:spPr/>
      <dgm:t>
        <a:bodyPr/>
        <a:lstStyle/>
        <a:p>
          <a:r>
            <a:rPr lang="en-US" dirty="0"/>
            <a:t>Choose product category</a:t>
          </a:r>
          <a:endParaRPr lang="en-IN" dirty="0"/>
        </a:p>
      </dgm:t>
    </dgm:pt>
    <dgm:pt modelId="{E6A6217B-5DB2-4A65-934B-8A679CDBFEE9}" type="parTrans" cxnId="{E873035E-E228-45FB-8F9D-817CACC8228A}">
      <dgm:prSet/>
      <dgm:spPr/>
      <dgm:t>
        <a:bodyPr/>
        <a:lstStyle/>
        <a:p>
          <a:endParaRPr lang="en-IN"/>
        </a:p>
      </dgm:t>
    </dgm:pt>
    <dgm:pt modelId="{7D751240-338F-45F7-B6FD-6709ED1E331E}" type="sibTrans" cxnId="{E873035E-E228-45FB-8F9D-817CACC8228A}">
      <dgm:prSet/>
      <dgm:spPr/>
      <dgm:t>
        <a:bodyPr/>
        <a:lstStyle/>
        <a:p>
          <a:endParaRPr lang="en-IN"/>
        </a:p>
      </dgm:t>
    </dgm:pt>
    <dgm:pt modelId="{5E3849DE-5636-4259-96C5-C5906BACDAF8}">
      <dgm:prSet phldrT="[Text]"/>
      <dgm:spPr/>
      <dgm:t>
        <a:bodyPr/>
        <a:lstStyle/>
        <a:p>
          <a:r>
            <a:rPr lang="en-US" dirty="0"/>
            <a:t>Choose product</a:t>
          </a:r>
          <a:endParaRPr lang="en-IN" dirty="0"/>
        </a:p>
      </dgm:t>
    </dgm:pt>
    <dgm:pt modelId="{6274DD69-387B-4CF3-961F-F3154654D4A7}" type="parTrans" cxnId="{73B66BE0-6B1E-45DD-9DC4-DCB1255CD479}">
      <dgm:prSet/>
      <dgm:spPr/>
      <dgm:t>
        <a:bodyPr/>
        <a:lstStyle/>
        <a:p>
          <a:endParaRPr lang="en-IN"/>
        </a:p>
      </dgm:t>
    </dgm:pt>
    <dgm:pt modelId="{874446FE-3DC1-4922-A530-F0343317122A}" type="sibTrans" cxnId="{73B66BE0-6B1E-45DD-9DC4-DCB1255CD479}">
      <dgm:prSet/>
      <dgm:spPr/>
      <dgm:t>
        <a:bodyPr/>
        <a:lstStyle/>
        <a:p>
          <a:endParaRPr lang="en-IN"/>
        </a:p>
      </dgm:t>
    </dgm:pt>
    <dgm:pt modelId="{1CD9D296-F27B-4461-821D-2843BC277D70}">
      <dgm:prSet phldrT="[Text]"/>
      <dgm:spPr/>
      <dgm:t>
        <a:bodyPr/>
        <a:lstStyle/>
        <a:p>
          <a:r>
            <a:rPr lang="en-US" dirty="0"/>
            <a:t>Checkout with digital payments</a:t>
          </a:r>
          <a:endParaRPr lang="en-IN" dirty="0"/>
        </a:p>
      </dgm:t>
    </dgm:pt>
    <dgm:pt modelId="{F20CE348-F610-4BFA-A394-A525207F0080}" type="parTrans" cxnId="{EBB10DD9-D55B-481E-990E-32D298E1BE17}">
      <dgm:prSet/>
      <dgm:spPr/>
      <dgm:t>
        <a:bodyPr/>
        <a:lstStyle/>
        <a:p>
          <a:endParaRPr lang="en-IN"/>
        </a:p>
      </dgm:t>
    </dgm:pt>
    <dgm:pt modelId="{9EA1B926-6C69-48DE-840E-580C4C3D39B5}" type="sibTrans" cxnId="{EBB10DD9-D55B-481E-990E-32D298E1BE17}">
      <dgm:prSet/>
      <dgm:spPr/>
      <dgm:t>
        <a:bodyPr/>
        <a:lstStyle/>
        <a:p>
          <a:endParaRPr lang="en-IN"/>
        </a:p>
      </dgm:t>
    </dgm:pt>
    <dgm:pt modelId="{47A65E73-8456-4596-9766-DC740BC5CF18}">
      <dgm:prSet phldrT="[Text]"/>
      <dgm:spPr/>
      <dgm:t>
        <a:bodyPr/>
        <a:lstStyle/>
        <a:p>
          <a:r>
            <a:rPr lang="en-US" dirty="0"/>
            <a:t>Schedule delivery of products once confirmed</a:t>
          </a:r>
          <a:endParaRPr lang="en-IN" dirty="0"/>
        </a:p>
      </dgm:t>
    </dgm:pt>
    <dgm:pt modelId="{005CA1CC-BCF4-4A75-83B7-2B3D830C9C40}" type="parTrans" cxnId="{AE8B4CCE-3E97-4FB7-B3C7-0B885B0C643B}">
      <dgm:prSet/>
      <dgm:spPr/>
      <dgm:t>
        <a:bodyPr/>
        <a:lstStyle/>
        <a:p>
          <a:endParaRPr lang="en-IN"/>
        </a:p>
      </dgm:t>
    </dgm:pt>
    <dgm:pt modelId="{AF83BD15-BD50-455F-937B-318D73127E9C}" type="sibTrans" cxnId="{AE8B4CCE-3E97-4FB7-B3C7-0B885B0C643B}">
      <dgm:prSet/>
      <dgm:spPr/>
      <dgm:t>
        <a:bodyPr/>
        <a:lstStyle/>
        <a:p>
          <a:endParaRPr lang="en-IN"/>
        </a:p>
      </dgm:t>
    </dgm:pt>
    <dgm:pt modelId="{1810F8F0-FBC9-4698-99AE-1174070332C9}">
      <dgm:prSet phldrT="[Text]"/>
      <dgm:spPr/>
      <dgm:t>
        <a:bodyPr/>
        <a:lstStyle/>
        <a:p>
          <a:r>
            <a:rPr lang="en-US" dirty="0"/>
            <a:t>Authenticate with digital identity</a:t>
          </a:r>
          <a:endParaRPr lang="en-IN" dirty="0"/>
        </a:p>
      </dgm:t>
    </dgm:pt>
    <dgm:pt modelId="{246E28CF-982E-4E6D-B290-763EC73DFD9F}" type="parTrans" cxnId="{87F9796B-52D5-4C31-A7C1-656A110E477C}">
      <dgm:prSet/>
      <dgm:spPr/>
      <dgm:t>
        <a:bodyPr/>
        <a:lstStyle/>
        <a:p>
          <a:endParaRPr lang="en-IN"/>
        </a:p>
      </dgm:t>
    </dgm:pt>
    <dgm:pt modelId="{3A20EDA4-0916-44C6-88FA-BC32A06ABE72}" type="sibTrans" cxnId="{87F9796B-52D5-4C31-A7C1-656A110E477C}">
      <dgm:prSet/>
      <dgm:spPr/>
      <dgm:t>
        <a:bodyPr/>
        <a:lstStyle/>
        <a:p>
          <a:endParaRPr lang="en-IN"/>
        </a:p>
      </dgm:t>
    </dgm:pt>
    <dgm:pt modelId="{C625B2F6-2CD0-4184-A737-BC1C35D62457}" type="pres">
      <dgm:prSet presAssocID="{82D85CC1-7E8F-4863-BF41-36829D4B127E}" presName="Name0" presStyleCnt="0">
        <dgm:presLayoutVars>
          <dgm:dir/>
          <dgm:resizeHandles val="exact"/>
        </dgm:presLayoutVars>
      </dgm:prSet>
      <dgm:spPr/>
    </dgm:pt>
    <dgm:pt modelId="{470BDAE2-E282-44D5-8AB3-F1944C8A3908}" type="pres">
      <dgm:prSet presAssocID="{82D85CC1-7E8F-4863-BF41-36829D4B127E}" presName="arrow" presStyleLbl="bgShp" presStyleIdx="0" presStyleCnt="1"/>
      <dgm:spPr/>
    </dgm:pt>
    <dgm:pt modelId="{973AE903-A563-4F6D-A6A3-635277EA7354}" type="pres">
      <dgm:prSet presAssocID="{82D85CC1-7E8F-4863-BF41-36829D4B127E}" presName="points" presStyleCnt="0"/>
      <dgm:spPr/>
    </dgm:pt>
    <dgm:pt modelId="{EB1D709D-E454-4EA8-A56D-F6587422E571}" type="pres">
      <dgm:prSet presAssocID="{A9023FCE-AC3A-41E6-A84B-3141C9E96226}" presName="compositeA" presStyleCnt="0"/>
      <dgm:spPr/>
    </dgm:pt>
    <dgm:pt modelId="{DAF4EC0C-C676-43A8-9188-924433C17AAC}" type="pres">
      <dgm:prSet presAssocID="{A9023FCE-AC3A-41E6-A84B-3141C9E96226}" presName="textA" presStyleLbl="revTx" presStyleIdx="0" presStyleCnt="6">
        <dgm:presLayoutVars>
          <dgm:bulletEnabled val="1"/>
        </dgm:presLayoutVars>
      </dgm:prSet>
      <dgm:spPr/>
    </dgm:pt>
    <dgm:pt modelId="{F4542D6B-46E0-4E69-92C1-83A1C23ADE0F}" type="pres">
      <dgm:prSet presAssocID="{A9023FCE-AC3A-41E6-A84B-3141C9E96226}" presName="circleA" presStyleLbl="node1" presStyleIdx="0" presStyleCnt="6"/>
      <dgm:spPr/>
    </dgm:pt>
    <dgm:pt modelId="{715556F2-D138-46B0-96C8-F14BF734A793}" type="pres">
      <dgm:prSet presAssocID="{A9023FCE-AC3A-41E6-A84B-3141C9E96226}" presName="spaceA" presStyleCnt="0"/>
      <dgm:spPr/>
    </dgm:pt>
    <dgm:pt modelId="{F7031365-ECAE-4BEB-BA90-79F2C0A251BA}" type="pres">
      <dgm:prSet presAssocID="{8AF86A04-0218-4A8E-8374-9E97D5424655}" presName="space" presStyleCnt="0"/>
      <dgm:spPr/>
    </dgm:pt>
    <dgm:pt modelId="{04027742-D1B4-453B-BFD0-AE9909FE2902}" type="pres">
      <dgm:prSet presAssocID="{CE7D8D89-898F-4AD3-AC09-03A71ADF41E8}" presName="compositeB" presStyleCnt="0"/>
      <dgm:spPr/>
    </dgm:pt>
    <dgm:pt modelId="{741DEB36-782E-4ECE-AC9D-5FA5F3377672}" type="pres">
      <dgm:prSet presAssocID="{CE7D8D89-898F-4AD3-AC09-03A71ADF41E8}" presName="textB" presStyleLbl="revTx" presStyleIdx="1" presStyleCnt="6">
        <dgm:presLayoutVars>
          <dgm:bulletEnabled val="1"/>
        </dgm:presLayoutVars>
      </dgm:prSet>
      <dgm:spPr/>
    </dgm:pt>
    <dgm:pt modelId="{BDE06FD0-BF4F-4A93-BBA1-EA9466317861}" type="pres">
      <dgm:prSet presAssocID="{CE7D8D89-898F-4AD3-AC09-03A71ADF41E8}" presName="circleB" presStyleLbl="node1" presStyleIdx="1" presStyleCnt="6"/>
      <dgm:spPr/>
    </dgm:pt>
    <dgm:pt modelId="{6A35C123-2ADF-4A74-AA0B-36373C25FAF6}" type="pres">
      <dgm:prSet presAssocID="{CE7D8D89-898F-4AD3-AC09-03A71ADF41E8}" presName="spaceB" presStyleCnt="0"/>
      <dgm:spPr/>
    </dgm:pt>
    <dgm:pt modelId="{CA190C83-25C6-486D-84B6-C04248611A5E}" type="pres">
      <dgm:prSet presAssocID="{7D751240-338F-45F7-B6FD-6709ED1E331E}" presName="space" presStyleCnt="0"/>
      <dgm:spPr/>
    </dgm:pt>
    <dgm:pt modelId="{EB558738-9976-42AF-AA2B-661B66B4FD0D}" type="pres">
      <dgm:prSet presAssocID="{5E3849DE-5636-4259-96C5-C5906BACDAF8}" presName="compositeA" presStyleCnt="0"/>
      <dgm:spPr/>
    </dgm:pt>
    <dgm:pt modelId="{218FFC4C-48B4-4B96-ADAD-2DACC4EA13DD}" type="pres">
      <dgm:prSet presAssocID="{5E3849DE-5636-4259-96C5-C5906BACDAF8}" presName="textA" presStyleLbl="revTx" presStyleIdx="2" presStyleCnt="6">
        <dgm:presLayoutVars>
          <dgm:bulletEnabled val="1"/>
        </dgm:presLayoutVars>
      </dgm:prSet>
      <dgm:spPr/>
    </dgm:pt>
    <dgm:pt modelId="{39586AF0-F563-4AB1-A6EC-87749C0F50A3}" type="pres">
      <dgm:prSet presAssocID="{5E3849DE-5636-4259-96C5-C5906BACDAF8}" presName="circleA" presStyleLbl="node1" presStyleIdx="2" presStyleCnt="6"/>
      <dgm:spPr/>
    </dgm:pt>
    <dgm:pt modelId="{9A4C9B9C-E3AE-43E0-BF8C-BAF57A01B551}" type="pres">
      <dgm:prSet presAssocID="{5E3849DE-5636-4259-96C5-C5906BACDAF8}" presName="spaceA" presStyleCnt="0"/>
      <dgm:spPr/>
    </dgm:pt>
    <dgm:pt modelId="{33809B69-2EB6-4D93-A9F1-DED98DA23CA4}" type="pres">
      <dgm:prSet presAssocID="{874446FE-3DC1-4922-A530-F0343317122A}" presName="space" presStyleCnt="0"/>
      <dgm:spPr/>
    </dgm:pt>
    <dgm:pt modelId="{410136BE-2FBA-4AB1-BB82-0DE6E1D446BF}" type="pres">
      <dgm:prSet presAssocID="{1810F8F0-FBC9-4698-99AE-1174070332C9}" presName="compositeB" presStyleCnt="0"/>
      <dgm:spPr/>
    </dgm:pt>
    <dgm:pt modelId="{D59AD119-1FAC-4E9A-BDDA-004B0CCDE86C}" type="pres">
      <dgm:prSet presAssocID="{1810F8F0-FBC9-4698-99AE-1174070332C9}" presName="textB" presStyleLbl="revTx" presStyleIdx="3" presStyleCnt="6">
        <dgm:presLayoutVars>
          <dgm:bulletEnabled val="1"/>
        </dgm:presLayoutVars>
      </dgm:prSet>
      <dgm:spPr/>
    </dgm:pt>
    <dgm:pt modelId="{2B98E6CA-7CEB-482A-9A57-1F7376FD9514}" type="pres">
      <dgm:prSet presAssocID="{1810F8F0-FBC9-4698-99AE-1174070332C9}" presName="circleB" presStyleLbl="node1" presStyleIdx="3" presStyleCnt="6"/>
      <dgm:spPr/>
    </dgm:pt>
    <dgm:pt modelId="{8F02AFE5-8EF1-4A22-AB55-DF6B2CB8C8BD}" type="pres">
      <dgm:prSet presAssocID="{1810F8F0-FBC9-4698-99AE-1174070332C9}" presName="spaceB" presStyleCnt="0"/>
      <dgm:spPr/>
    </dgm:pt>
    <dgm:pt modelId="{4F5B8042-D711-4A46-BCB4-E4DB873378E8}" type="pres">
      <dgm:prSet presAssocID="{3A20EDA4-0916-44C6-88FA-BC32A06ABE72}" presName="space" presStyleCnt="0"/>
      <dgm:spPr/>
    </dgm:pt>
    <dgm:pt modelId="{47660CB6-314E-4ED7-9CF2-3EE7EDB29725}" type="pres">
      <dgm:prSet presAssocID="{1CD9D296-F27B-4461-821D-2843BC277D70}" presName="compositeA" presStyleCnt="0"/>
      <dgm:spPr/>
    </dgm:pt>
    <dgm:pt modelId="{F5824AFC-36E7-4DDA-A58F-CBB8E4A54B66}" type="pres">
      <dgm:prSet presAssocID="{1CD9D296-F27B-4461-821D-2843BC277D70}" presName="textA" presStyleLbl="revTx" presStyleIdx="4" presStyleCnt="6">
        <dgm:presLayoutVars>
          <dgm:bulletEnabled val="1"/>
        </dgm:presLayoutVars>
      </dgm:prSet>
      <dgm:spPr/>
    </dgm:pt>
    <dgm:pt modelId="{D0E35265-DF81-455F-B1B1-EC51EC5510A2}" type="pres">
      <dgm:prSet presAssocID="{1CD9D296-F27B-4461-821D-2843BC277D70}" presName="circleA" presStyleLbl="node1" presStyleIdx="4" presStyleCnt="6"/>
      <dgm:spPr/>
    </dgm:pt>
    <dgm:pt modelId="{6E6C4F96-FAE8-4230-B617-8B4976BF0AE3}" type="pres">
      <dgm:prSet presAssocID="{1CD9D296-F27B-4461-821D-2843BC277D70}" presName="spaceA" presStyleCnt="0"/>
      <dgm:spPr/>
    </dgm:pt>
    <dgm:pt modelId="{5E5F31FE-5D2C-4F25-BFD0-406C98158CBD}" type="pres">
      <dgm:prSet presAssocID="{9EA1B926-6C69-48DE-840E-580C4C3D39B5}" presName="space" presStyleCnt="0"/>
      <dgm:spPr/>
    </dgm:pt>
    <dgm:pt modelId="{DA3AB67C-3EFB-4DAB-92CB-F12ECE7C07A8}" type="pres">
      <dgm:prSet presAssocID="{47A65E73-8456-4596-9766-DC740BC5CF18}" presName="compositeB" presStyleCnt="0"/>
      <dgm:spPr/>
    </dgm:pt>
    <dgm:pt modelId="{9FDC53D4-9395-48DF-977D-810909103971}" type="pres">
      <dgm:prSet presAssocID="{47A65E73-8456-4596-9766-DC740BC5CF18}" presName="textB" presStyleLbl="revTx" presStyleIdx="5" presStyleCnt="6">
        <dgm:presLayoutVars>
          <dgm:bulletEnabled val="1"/>
        </dgm:presLayoutVars>
      </dgm:prSet>
      <dgm:spPr/>
    </dgm:pt>
    <dgm:pt modelId="{8C7505D9-8CC6-4B87-9D0E-10B282DB008C}" type="pres">
      <dgm:prSet presAssocID="{47A65E73-8456-4596-9766-DC740BC5CF18}" presName="circleB" presStyleLbl="node1" presStyleIdx="5" presStyleCnt="6"/>
      <dgm:spPr/>
    </dgm:pt>
    <dgm:pt modelId="{10441D3C-A81F-49E6-AF6F-F9A1529F9A03}" type="pres">
      <dgm:prSet presAssocID="{47A65E73-8456-4596-9766-DC740BC5CF18}" presName="spaceB" presStyleCnt="0"/>
      <dgm:spPr/>
    </dgm:pt>
  </dgm:ptLst>
  <dgm:cxnLst>
    <dgm:cxn modelId="{17307009-385A-48E7-A26C-1CBCF79A4C99}" type="presOf" srcId="{A9023FCE-AC3A-41E6-A84B-3141C9E96226}" destId="{DAF4EC0C-C676-43A8-9188-924433C17AAC}" srcOrd="0" destOrd="0" presId="urn:microsoft.com/office/officeart/2005/8/layout/hProcess11"/>
    <dgm:cxn modelId="{D1F5C712-AED5-4A3C-B2E0-5408D9BE4C3B}" type="presOf" srcId="{1CD9D296-F27B-4461-821D-2843BC277D70}" destId="{F5824AFC-36E7-4DDA-A58F-CBB8E4A54B66}" srcOrd="0" destOrd="0" presId="urn:microsoft.com/office/officeart/2005/8/layout/hProcess11"/>
    <dgm:cxn modelId="{5E00023D-A013-43A0-8BBC-7D4D0B08878D}" srcId="{82D85CC1-7E8F-4863-BF41-36829D4B127E}" destId="{A9023FCE-AC3A-41E6-A84B-3141C9E96226}" srcOrd="0" destOrd="0" parTransId="{3893A38E-3E34-4534-BDEE-6CC74DE8E926}" sibTransId="{8AF86A04-0218-4A8E-8374-9E97D5424655}"/>
    <dgm:cxn modelId="{E873035E-E228-45FB-8F9D-817CACC8228A}" srcId="{82D85CC1-7E8F-4863-BF41-36829D4B127E}" destId="{CE7D8D89-898F-4AD3-AC09-03A71ADF41E8}" srcOrd="1" destOrd="0" parTransId="{E6A6217B-5DB2-4A65-934B-8A679CDBFEE9}" sibTransId="{7D751240-338F-45F7-B6FD-6709ED1E331E}"/>
    <dgm:cxn modelId="{3CB4B46A-46D3-48B3-8B39-455E90D366D9}" type="presOf" srcId="{47A65E73-8456-4596-9766-DC740BC5CF18}" destId="{9FDC53D4-9395-48DF-977D-810909103971}" srcOrd="0" destOrd="0" presId="urn:microsoft.com/office/officeart/2005/8/layout/hProcess11"/>
    <dgm:cxn modelId="{87F9796B-52D5-4C31-A7C1-656A110E477C}" srcId="{82D85CC1-7E8F-4863-BF41-36829D4B127E}" destId="{1810F8F0-FBC9-4698-99AE-1174070332C9}" srcOrd="3" destOrd="0" parTransId="{246E28CF-982E-4E6D-B290-763EC73DFD9F}" sibTransId="{3A20EDA4-0916-44C6-88FA-BC32A06ABE72}"/>
    <dgm:cxn modelId="{61ABC956-53B3-478B-9601-52EF58595688}" type="presOf" srcId="{1810F8F0-FBC9-4698-99AE-1174070332C9}" destId="{D59AD119-1FAC-4E9A-BDDA-004B0CCDE86C}" srcOrd="0" destOrd="0" presId="urn:microsoft.com/office/officeart/2005/8/layout/hProcess11"/>
    <dgm:cxn modelId="{2D1DACA9-2B9D-43AC-B18E-F9C2E67691C4}" type="presOf" srcId="{CE7D8D89-898F-4AD3-AC09-03A71ADF41E8}" destId="{741DEB36-782E-4ECE-AC9D-5FA5F3377672}" srcOrd="0" destOrd="0" presId="urn:microsoft.com/office/officeart/2005/8/layout/hProcess11"/>
    <dgm:cxn modelId="{17B869B7-BB25-4F53-A6A2-D863FE0A7A8A}" type="presOf" srcId="{82D85CC1-7E8F-4863-BF41-36829D4B127E}" destId="{C625B2F6-2CD0-4184-A737-BC1C35D62457}" srcOrd="0" destOrd="0" presId="urn:microsoft.com/office/officeart/2005/8/layout/hProcess11"/>
    <dgm:cxn modelId="{AE8B4CCE-3E97-4FB7-B3C7-0B885B0C643B}" srcId="{82D85CC1-7E8F-4863-BF41-36829D4B127E}" destId="{47A65E73-8456-4596-9766-DC740BC5CF18}" srcOrd="5" destOrd="0" parTransId="{005CA1CC-BCF4-4A75-83B7-2B3D830C9C40}" sibTransId="{AF83BD15-BD50-455F-937B-318D73127E9C}"/>
    <dgm:cxn modelId="{94228CD3-B266-4186-9976-B5C2C878A8D5}" type="presOf" srcId="{5E3849DE-5636-4259-96C5-C5906BACDAF8}" destId="{218FFC4C-48B4-4B96-ADAD-2DACC4EA13DD}" srcOrd="0" destOrd="0" presId="urn:microsoft.com/office/officeart/2005/8/layout/hProcess11"/>
    <dgm:cxn modelId="{EBB10DD9-D55B-481E-990E-32D298E1BE17}" srcId="{82D85CC1-7E8F-4863-BF41-36829D4B127E}" destId="{1CD9D296-F27B-4461-821D-2843BC277D70}" srcOrd="4" destOrd="0" parTransId="{F20CE348-F610-4BFA-A394-A525207F0080}" sibTransId="{9EA1B926-6C69-48DE-840E-580C4C3D39B5}"/>
    <dgm:cxn modelId="{73B66BE0-6B1E-45DD-9DC4-DCB1255CD479}" srcId="{82D85CC1-7E8F-4863-BF41-36829D4B127E}" destId="{5E3849DE-5636-4259-96C5-C5906BACDAF8}" srcOrd="2" destOrd="0" parTransId="{6274DD69-387B-4CF3-961F-F3154654D4A7}" sibTransId="{874446FE-3DC1-4922-A530-F0343317122A}"/>
    <dgm:cxn modelId="{9FBA7693-EA7C-41EB-A96B-BAE864E6F273}" type="presParOf" srcId="{C625B2F6-2CD0-4184-A737-BC1C35D62457}" destId="{470BDAE2-E282-44D5-8AB3-F1944C8A3908}" srcOrd="0" destOrd="0" presId="urn:microsoft.com/office/officeart/2005/8/layout/hProcess11"/>
    <dgm:cxn modelId="{994A1580-500C-4686-B274-DE23C2B9F15A}" type="presParOf" srcId="{C625B2F6-2CD0-4184-A737-BC1C35D62457}" destId="{973AE903-A563-4F6D-A6A3-635277EA7354}" srcOrd="1" destOrd="0" presId="urn:microsoft.com/office/officeart/2005/8/layout/hProcess11"/>
    <dgm:cxn modelId="{BF664D55-BAAE-4D94-AE23-1297FFC1EB1E}" type="presParOf" srcId="{973AE903-A563-4F6D-A6A3-635277EA7354}" destId="{EB1D709D-E454-4EA8-A56D-F6587422E571}" srcOrd="0" destOrd="0" presId="urn:microsoft.com/office/officeart/2005/8/layout/hProcess11"/>
    <dgm:cxn modelId="{30713685-C020-447D-AACF-F07108B83B8A}" type="presParOf" srcId="{EB1D709D-E454-4EA8-A56D-F6587422E571}" destId="{DAF4EC0C-C676-43A8-9188-924433C17AAC}" srcOrd="0" destOrd="0" presId="urn:microsoft.com/office/officeart/2005/8/layout/hProcess11"/>
    <dgm:cxn modelId="{FA6D3DF6-2AC3-481C-AD34-2E1359C26F6A}" type="presParOf" srcId="{EB1D709D-E454-4EA8-A56D-F6587422E571}" destId="{F4542D6B-46E0-4E69-92C1-83A1C23ADE0F}" srcOrd="1" destOrd="0" presId="urn:microsoft.com/office/officeart/2005/8/layout/hProcess11"/>
    <dgm:cxn modelId="{389A94AA-F355-4E09-89B3-C56E45B1BE98}" type="presParOf" srcId="{EB1D709D-E454-4EA8-A56D-F6587422E571}" destId="{715556F2-D138-46B0-96C8-F14BF734A793}" srcOrd="2" destOrd="0" presId="urn:microsoft.com/office/officeart/2005/8/layout/hProcess11"/>
    <dgm:cxn modelId="{8353F2A3-3E73-4F53-8C0A-FD07FEE243E9}" type="presParOf" srcId="{973AE903-A563-4F6D-A6A3-635277EA7354}" destId="{F7031365-ECAE-4BEB-BA90-79F2C0A251BA}" srcOrd="1" destOrd="0" presId="urn:microsoft.com/office/officeart/2005/8/layout/hProcess11"/>
    <dgm:cxn modelId="{68C22099-1F74-447D-B6D8-104DCC4FD1C3}" type="presParOf" srcId="{973AE903-A563-4F6D-A6A3-635277EA7354}" destId="{04027742-D1B4-453B-BFD0-AE9909FE2902}" srcOrd="2" destOrd="0" presId="urn:microsoft.com/office/officeart/2005/8/layout/hProcess11"/>
    <dgm:cxn modelId="{136F0A51-1B98-468C-9409-11CF7C0C3AD0}" type="presParOf" srcId="{04027742-D1B4-453B-BFD0-AE9909FE2902}" destId="{741DEB36-782E-4ECE-AC9D-5FA5F3377672}" srcOrd="0" destOrd="0" presId="urn:microsoft.com/office/officeart/2005/8/layout/hProcess11"/>
    <dgm:cxn modelId="{D2D171EE-AE81-4613-9641-993F92DB0BA2}" type="presParOf" srcId="{04027742-D1B4-453B-BFD0-AE9909FE2902}" destId="{BDE06FD0-BF4F-4A93-BBA1-EA9466317861}" srcOrd="1" destOrd="0" presId="urn:microsoft.com/office/officeart/2005/8/layout/hProcess11"/>
    <dgm:cxn modelId="{F51B3D0B-B353-4199-A20B-0B8BAEAFBDC7}" type="presParOf" srcId="{04027742-D1B4-453B-BFD0-AE9909FE2902}" destId="{6A35C123-2ADF-4A74-AA0B-36373C25FAF6}" srcOrd="2" destOrd="0" presId="urn:microsoft.com/office/officeart/2005/8/layout/hProcess11"/>
    <dgm:cxn modelId="{07EA7E65-A77E-462D-9A47-5893E9CD60B5}" type="presParOf" srcId="{973AE903-A563-4F6D-A6A3-635277EA7354}" destId="{CA190C83-25C6-486D-84B6-C04248611A5E}" srcOrd="3" destOrd="0" presId="urn:microsoft.com/office/officeart/2005/8/layout/hProcess11"/>
    <dgm:cxn modelId="{88DC6E2C-E902-4467-A64F-96C14F9FD16B}" type="presParOf" srcId="{973AE903-A563-4F6D-A6A3-635277EA7354}" destId="{EB558738-9976-42AF-AA2B-661B66B4FD0D}" srcOrd="4" destOrd="0" presId="urn:microsoft.com/office/officeart/2005/8/layout/hProcess11"/>
    <dgm:cxn modelId="{C425F8C3-C9BD-4898-9F34-1E136D2B2C46}" type="presParOf" srcId="{EB558738-9976-42AF-AA2B-661B66B4FD0D}" destId="{218FFC4C-48B4-4B96-ADAD-2DACC4EA13DD}" srcOrd="0" destOrd="0" presId="urn:microsoft.com/office/officeart/2005/8/layout/hProcess11"/>
    <dgm:cxn modelId="{4230264B-42D7-4D15-9CB6-D5F87A169343}" type="presParOf" srcId="{EB558738-9976-42AF-AA2B-661B66B4FD0D}" destId="{39586AF0-F563-4AB1-A6EC-87749C0F50A3}" srcOrd="1" destOrd="0" presId="urn:microsoft.com/office/officeart/2005/8/layout/hProcess11"/>
    <dgm:cxn modelId="{870D4AFB-4771-4C85-820F-68B14F76CD78}" type="presParOf" srcId="{EB558738-9976-42AF-AA2B-661B66B4FD0D}" destId="{9A4C9B9C-E3AE-43E0-BF8C-BAF57A01B551}" srcOrd="2" destOrd="0" presId="urn:microsoft.com/office/officeart/2005/8/layout/hProcess11"/>
    <dgm:cxn modelId="{D85B655E-9DB9-41D2-BBC7-0C303E9C89D0}" type="presParOf" srcId="{973AE903-A563-4F6D-A6A3-635277EA7354}" destId="{33809B69-2EB6-4D93-A9F1-DED98DA23CA4}" srcOrd="5" destOrd="0" presId="urn:microsoft.com/office/officeart/2005/8/layout/hProcess11"/>
    <dgm:cxn modelId="{BE092A96-227C-4FEA-80B4-183E4BE6E39D}" type="presParOf" srcId="{973AE903-A563-4F6D-A6A3-635277EA7354}" destId="{410136BE-2FBA-4AB1-BB82-0DE6E1D446BF}" srcOrd="6" destOrd="0" presId="urn:microsoft.com/office/officeart/2005/8/layout/hProcess11"/>
    <dgm:cxn modelId="{6F81F22B-1ED1-4D7B-AFFB-C517468A3DEA}" type="presParOf" srcId="{410136BE-2FBA-4AB1-BB82-0DE6E1D446BF}" destId="{D59AD119-1FAC-4E9A-BDDA-004B0CCDE86C}" srcOrd="0" destOrd="0" presId="urn:microsoft.com/office/officeart/2005/8/layout/hProcess11"/>
    <dgm:cxn modelId="{717EDE03-78A2-4DC6-B3A6-2B4721838404}" type="presParOf" srcId="{410136BE-2FBA-4AB1-BB82-0DE6E1D446BF}" destId="{2B98E6CA-7CEB-482A-9A57-1F7376FD9514}" srcOrd="1" destOrd="0" presId="urn:microsoft.com/office/officeart/2005/8/layout/hProcess11"/>
    <dgm:cxn modelId="{72B4186E-750F-46C6-BDC8-8757039F3FD9}" type="presParOf" srcId="{410136BE-2FBA-4AB1-BB82-0DE6E1D446BF}" destId="{8F02AFE5-8EF1-4A22-AB55-DF6B2CB8C8BD}" srcOrd="2" destOrd="0" presId="urn:microsoft.com/office/officeart/2005/8/layout/hProcess11"/>
    <dgm:cxn modelId="{B06B1062-CBF8-4A6D-A1FD-EFC88199548A}" type="presParOf" srcId="{973AE903-A563-4F6D-A6A3-635277EA7354}" destId="{4F5B8042-D711-4A46-BCB4-E4DB873378E8}" srcOrd="7" destOrd="0" presId="urn:microsoft.com/office/officeart/2005/8/layout/hProcess11"/>
    <dgm:cxn modelId="{61494CE3-B140-4266-ADE7-B6DCA2135C39}" type="presParOf" srcId="{973AE903-A563-4F6D-A6A3-635277EA7354}" destId="{47660CB6-314E-4ED7-9CF2-3EE7EDB29725}" srcOrd="8" destOrd="0" presId="urn:microsoft.com/office/officeart/2005/8/layout/hProcess11"/>
    <dgm:cxn modelId="{5C7A8CDE-1634-44E5-B2D3-DF7C391C1D29}" type="presParOf" srcId="{47660CB6-314E-4ED7-9CF2-3EE7EDB29725}" destId="{F5824AFC-36E7-4DDA-A58F-CBB8E4A54B66}" srcOrd="0" destOrd="0" presId="urn:microsoft.com/office/officeart/2005/8/layout/hProcess11"/>
    <dgm:cxn modelId="{A58C4E7A-B79D-4CD5-AB50-6BF9104F204F}" type="presParOf" srcId="{47660CB6-314E-4ED7-9CF2-3EE7EDB29725}" destId="{D0E35265-DF81-455F-B1B1-EC51EC5510A2}" srcOrd="1" destOrd="0" presId="urn:microsoft.com/office/officeart/2005/8/layout/hProcess11"/>
    <dgm:cxn modelId="{2E784DD6-67F9-44F8-AB9A-C573402241F1}" type="presParOf" srcId="{47660CB6-314E-4ED7-9CF2-3EE7EDB29725}" destId="{6E6C4F96-FAE8-4230-B617-8B4976BF0AE3}" srcOrd="2" destOrd="0" presId="urn:microsoft.com/office/officeart/2005/8/layout/hProcess11"/>
    <dgm:cxn modelId="{584866A5-F3B4-4C0E-809C-B36C56E48DD2}" type="presParOf" srcId="{973AE903-A563-4F6D-A6A3-635277EA7354}" destId="{5E5F31FE-5D2C-4F25-BFD0-406C98158CBD}" srcOrd="9" destOrd="0" presId="urn:microsoft.com/office/officeart/2005/8/layout/hProcess11"/>
    <dgm:cxn modelId="{5387C7E5-67BC-4482-A7A9-772975ABABCB}" type="presParOf" srcId="{973AE903-A563-4F6D-A6A3-635277EA7354}" destId="{DA3AB67C-3EFB-4DAB-92CB-F12ECE7C07A8}" srcOrd="10" destOrd="0" presId="urn:microsoft.com/office/officeart/2005/8/layout/hProcess11"/>
    <dgm:cxn modelId="{9E133818-B8BA-4B65-AE6F-D1DC2CDCB2E9}" type="presParOf" srcId="{DA3AB67C-3EFB-4DAB-92CB-F12ECE7C07A8}" destId="{9FDC53D4-9395-48DF-977D-810909103971}" srcOrd="0" destOrd="0" presId="urn:microsoft.com/office/officeart/2005/8/layout/hProcess11"/>
    <dgm:cxn modelId="{55A80BF5-1A20-41BC-B1E2-3608C0C8FECD}" type="presParOf" srcId="{DA3AB67C-3EFB-4DAB-92CB-F12ECE7C07A8}" destId="{8C7505D9-8CC6-4B87-9D0E-10B282DB008C}" srcOrd="1" destOrd="0" presId="urn:microsoft.com/office/officeart/2005/8/layout/hProcess11"/>
    <dgm:cxn modelId="{E994F627-D9DA-4E28-8FE0-CFF2D4932116}" type="presParOf" srcId="{DA3AB67C-3EFB-4DAB-92CB-F12ECE7C07A8}" destId="{10441D3C-A81F-49E6-AF6F-F9A1529F9A0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6A6EFB-A648-4213-B0C7-EB0DC7AD656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36A854-F1AD-4770-BF94-317828874615}">
      <dgm:prSet/>
      <dgm:spPr>
        <a:effectLst/>
      </dgm:spPr>
      <dgm:t>
        <a:bodyPr/>
        <a:lstStyle/>
        <a:p>
          <a:r>
            <a:rPr lang="en-US" dirty="0"/>
            <a:t>Register passenger onto blockchain network</a:t>
          </a:r>
          <a:endParaRPr lang="en-IN" dirty="0"/>
        </a:p>
      </dgm:t>
    </dgm:pt>
    <dgm:pt modelId="{57A50047-6B89-4DCD-9982-5B0173274021}" type="parTrans" cxnId="{FBBB438B-A9A1-494E-9BD8-B1308D187177}">
      <dgm:prSet/>
      <dgm:spPr/>
      <dgm:t>
        <a:bodyPr/>
        <a:lstStyle/>
        <a:p>
          <a:endParaRPr lang="en-IN"/>
        </a:p>
      </dgm:t>
    </dgm:pt>
    <dgm:pt modelId="{4419488A-CA12-40E8-B346-4FA651365015}" type="sibTrans" cxnId="{FBBB438B-A9A1-494E-9BD8-B1308D187177}">
      <dgm:prSet/>
      <dgm:spPr/>
      <dgm:t>
        <a:bodyPr/>
        <a:lstStyle/>
        <a:p>
          <a:endParaRPr lang="en-IN"/>
        </a:p>
      </dgm:t>
    </dgm:pt>
    <dgm:pt modelId="{C90AE16D-BF0D-4F7A-B88D-7E565F8112BC}">
      <dgm:prSet/>
      <dgm:spPr>
        <a:effectLst/>
      </dgm:spPr>
      <dgm:t>
        <a:bodyPr/>
        <a:lstStyle/>
        <a:p>
          <a:r>
            <a:rPr lang="en-US" dirty="0"/>
            <a:t>Authenticate at various stages of airport process</a:t>
          </a:r>
          <a:endParaRPr lang="en-IN" dirty="0"/>
        </a:p>
      </dgm:t>
    </dgm:pt>
    <dgm:pt modelId="{3EB8E584-DF45-4FEF-B57B-7828D8B9F2B0}" type="parTrans" cxnId="{8D482064-063D-4678-AE3D-30140A3DD4A1}">
      <dgm:prSet/>
      <dgm:spPr/>
      <dgm:t>
        <a:bodyPr/>
        <a:lstStyle/>
        <a:p>
          <a:endParaRPr lang="en-IN"/>
        </a:p>
      </dgm:t>
    </dgm:pt>
    <dgm:pt modelId="{79CC5B24-4920-4A3F-AB30-FF07BBCF424D}" type="sibTrans" cxnId="{8D482064-063D-4678-AE3D-30140A3DD4A1}">
      <dgm:prSet/>
      <dgm:spPr/>
      <dgm:t>
        <a:bodyPr/>
        <a:lstStyle/>
        <a:p>
          <a:endParaRPr lang="en-IN"/>
        </a:p>
      </dgm:t>
    </dgm:pt>
    <dgm:pt modelId="{618068BB-2D71-49B6-A819-4631182FAA35}">
      <dgm:prSet/>
      <dgm:spPr>
        <a:effectLst/>
      </dgm:spPr>
      <dgm:t>
        <a:bodyPr/>
        <a:lstStyle/>
        <a:p>
          <a:r>
            <a:rPr lang="en-US" dirty="0"/>
            <a:t>Track passenger’s journey through airport. </a:t>
          </a:r>
          <a:endParaRPr lang="en-IN" dirty="0"/>
        </a:p>
      </dgm:t>
    </dgm:pt>
    <dgm:pt modelId="{07AF5CB0-8A1C-4CD5-A349-D1EEF95CF18F}" type="parTrans" cxnId="{B2630B59-9BA5-488B-87EF-E15D402989C3}">
      <dgm:prSet/>
      <dgm:spPr/>
      <dgm:t>
        <a:bodyPr/>
        <a:lstStyle/>
        <a:p>
          <a:endParaRPr lang="en-IN"/>
        </a:p>
      </dgm:t>
    </dgm:pt>
    <dgm:pt modelId="{39A1B59E-8792-4EA8-8F5E-1CE86BC501EB}" type="sibTrans" cxnId="{B2630B59-9BA5-488B-87EF-E15D402989C3}">
      <dgm:prSet/>
      <dgm:spPr/>
      <dgm:t>
        <a:bodyPr/>
        <a:lstStyle/>
        <a:p>
          <a:endParaRPr lang="en-IN"/>
        </a:p>
      </dgm:t>
    </dgm:pt>
    <dgm:pt modelId="{B9919C95-94FF-43BD-AD85-389B5047364E}">
      <dgm:prSet/>
      <dgm:spPr>
        <a:effectLst/>
      </dgm:spPr>
      <dgm:t>
        <a:bodyPr/>
        <a:lstStyle/>
        <a:p>
          <a:r>
            <a:rPr lang="en-US" dirty="0"/>
            <a:t>Eliminate intermediaries in verification process</a:t>
          </a:r>
          <a:endParaRPr lang="en-IN" dirty="0"/>
        </a:p>
      </dgm:t>
    </dgm:pt>
    <dgm:pt modelId="{94FDBBFC-537C-48BA-B04B-86DF00935689}" type="parTrans" cxnId="{53EB2E21-C8CE-4F5C-80D5-3FF8ACDF47E5}">
      <dgm:prSet/>
      <dgm:spPr/>
      <dgm:t>
        <a:bodyPr/>
        <a:lstStyle/>
        <a:p>
          <a:endParaRPr lang="en-IN"/>
        </a:p>
      </dgm:t>
    </dgm:pt>
    <dgm:pt modelId="{485FEA13-F1CD-4B16-A9F5-0DC983005CB4}" type="sibTrans" cxnId="{53EB2E21-C8CE-4F5C-80D5-3FF8ACDF47E5}">
      <dgm:prSet/>
      <dgm:spPr/>
      <dgm:t>
        <a:bodyPr/>
        <a:lstStyle/>
        <a:p>
          <a:endParaRPr lang="en-IN"/>
        </a:p>
      </dgm:t>
    </dgm:pt>
    <dgm:pt modelId="{8D1E21FD-196C-4280-949C-22C5D9A26937}">
      <dgm:prSet/>
      <dgm:spPr>
        <a:effectLst/>
      </dgm:spPr>
      <dgm:t>
        <a:bodyPr/>
        <a:lstStyle/>
        <a:p>
          <a:r>
            <a:rPr lang="en-US" dirty="0"/>
            <a:t>Enable storing essential travel documents such as Passport, AADHAR, etc. </a:t>
          </a:r>
          <a:endParaRPr lang="en-IN" dirty="0"/>
        </a:p>
      </dgm:t>
    </dgm:pt>
    <dgm:pt modelId="{7FDECE34-B2E3-4ED9-9C39-DB951A7539D1}" type="parTrans" cxnId="{8A1FA827-7B45-4C85-98B0-920CD5A7836A}">
      <dgm:prSet/>
      <dgm:spPr/>
      <dgm:t>
        <a:bodyPr/>
        <a:lstStyle/>
        <a:p>
          <a:endParaRPr lang="en-IN"/>
        </a:p>
      </dgm:t>
    </dgm:pt>
    <dgm:pt modelId="{96E787F6-A410-43AE-81AD-652458BC89F9}" type="sibTrans" cxnId="{8A1FA827-7B45-4C85-98B0-920CD5A7836A}">
      <dgm:prSet/>
      <dgm:spPr/>
      <dgm:t>
        <a:bodyPr/>
        <a:lstStyle/>
        <a:p>
          <a:endParaRPr lang="en-IN"/>
        </a:p>
      </dgm:t>
    </dgm:pt>
    <dgm:pt modelId="{4B0A51E2-816F-4695-9FE9-B6C7E79C57D1}" type="pres">
      <dgm:prSet presAssocID="{106A6EFB-A648-4213-B0C7-EB0DC7AD656B}" presName="Name0" presStyleCnt="0">
        <dgm:presLayoutVars>
          <dgm:dir/>
          <dgm:resizeHandles val="exact"/>
        </dgm:presLayoutVars>
      </dgm:prSet>
      <dgm:spPr/>
    </dgm:pt>
    <dgm:pt modelId="{B5E80B82-FAF2-41B9-A6A2-2C9D2EABF2EF}" type="pres">
      <dgm:prSet presAssocID="{7C36A854-F1AD-4770-BF94-317828874615}" presName="node" presStyleLbl="node1" presStyleIdx="0" presStyleCnt="5">
        <dgm:presLayoutVars>
          <dgm:bulletEnabled val="1"/>
        </dgm:presLayoutVars>
      </dgm:prSet>
      <dgm:spPr/>
    </dgm:pt>
    <dgm:pt modelId="{3688D5F9-AAC7-4FF1-8216-883DFC3D5AB4}" type="pres">
      <dgm:prSet presAssocID="{4419488A-CA12-40E8-B346-4FA651365015}" presName="sibTrans" presStyleCnt="0"/>
      <dgm:spPr/>
    </dgm:pt>
    <dgm:pt modelId="{A18FE73F-FEC7-4B5D-8A78-4B2A456E9B9A}" type="pres">
      <dgm:prSet presAssocID="{8D1E21FD-196C-4280-949C-22C5D9A26937}" presName="node" presStyleLbl="node1" presStyleIdx="1" presStyleCnt="5">
        <dgm:presLayoutVars>
          <dgm:bulletEnabled val="1"/>
        </dgm:presLayoutVars>
      </dgm:prSet>
      <dgm:spPr/>
    </dgm:pt>
    <dgm:pt modelId="{1FAD26F6-0007-4BD3-92BB-CEF67042E806}" type="pres">
      <dgm:prSet presAssocID="{96E787F6-A410-43AE-81AD-652458BC89F9}" presName="sibTrans" presStyleCnt="0"/>
      <dgm:spPr/>
    </dgm:pt>
    <dgm:pt modelId="{4F32B2FF-9C79-4936-992D-7DE88067878C}" type="pres">
      <dgm:prSet presAssocID="{C90AE16D-BF0D-4F7A-B88D-7E565F8112BC}" presName="node" presStyleLbl="node1" presStyleIdx="2" presStyleCnt="5">
        <dgm:presLayoutVars>
          <dgm:bulletEnabled val="1"/>
        </dgm:presLayoutVars>
      </dgm:prSet>
      <dgm:spPr/>
    </dgm:pt>
    <dgm:pt modelId="{F4982909-9689-4472-8F41-71557A5E1A16}" type="pres">
      <dgm:prSet presAssocID="{79CC5B24-4920-4A3F-AB30-FF07BBCF424D}" presName="sibTrans" presStyleCnt="0"/>
      <dgm:spPr/>
    </dgm:pt>
    <dgm:pt modelId="{85BCD0FA-7644-488A-95A6-F71ABAA2933F}" type="pres">
      <dgm:prSet presAssocID="{618068BB-2D71-49B6-A819-4631182FAA35}" presName="node" presStyleLbl="node1" presStyleIdx="3" presStyleCnt="5">
        <dgm:presLayoutVars>
          <dgm:bulletEnabled val="1"/>
        </dgm:presLayoutVars>
      </dgm:prSet>
      <dgm:spPr/>
    </dgm:pt>
    <dgm:pt modelId="{913BD050-17EF-438D-99A6-588DE5EBE1EF}" type="pres">
      <dgm:prSet presAssocID="{39A1B59E-8792-4EA8-8F5E-1CE86BC501EB}" presName="sibTrans" presStyleCnt="0"/>
      <dgm:spPr/>
    </dgm:pt>
    <dgm:pt modelId="{557A2BA7-039D-4222-A265-1974F1DECD4C}" type="pres">
      <dgm:prSet presAssocID="{B9919C95-94FF-43BD-AD85-389B5047364E}" presName="node" presStyleLbl="node1" presStyleIdx="4" presStyleCnt="5">
        <dgm:presLayoutVars>
          <dgm:bulletEnabled val="1"/>
        </dgm:presLayoutVars>
      </dgm:prSet>
      <dgm:spPr/>
    </dgm:pt>
  </dgm:ptLst>
  <dgm:cxnLst>
    <dgm:cxn modelId="{AD48D501-B166-46F1-B505-B030B09A41BD}" type="presOf" srcId="{618068BB-2D71-49B6-A819-4631182FAA35}" destId="{85BCD0FA-7644-488A-95A6-F71ABAA2933F}" srcOrd="0" destOrd="0" presId="urn:microsoft.com/office/officeart/2005/8/layout/hList6"/>
    <dgm:cxn modelId="{53EB2E21-C8CE-4F5C-80D5-3FF8ACDF47E5}" srcId="{106A6EFB-A648-4213-B0C7-EB0DC7AD656B}" destId="{B9919C95-94FF-43BD-AD85-389B5047364E}" srcOrd="4" destOrd="0" parTransId="{94FDBBFC-537C-48BA-B04B-86DF00935689}" sibTransId="{485FEA13-F1CD-4B16-A9F5-0DC983005CB4}"/>
    <dgm:cxn modelId="{8A1FA827-7B45-4C85-98B0-920CD5A7836A}" srcId="{106A6EFB-A648-4213-B0C7-EB0DC7AD656B}" destId="{8D1E21FD-196C-4280-949C-22C5D9A26937}" srcOrd="1" destOrd="0" parTransId="{7FDECE34-B2E3-4ED9-9C39-DB951A7539D1}" sibTransId="{96E787F6-A410-43AE-81AD-652458BC89F9}"/>
    <dgm:cxn modelId="{8D482064-063D-4678-AE3D-30140A3DD4A1}" srcId="{106A6EFB-A648-4213-B0C7-EB0DC7AD656B}" destId="{C90AE16D-BF0D-4F7A-B88D-7E565F8112BC}" srcOrd="2" destOrd="0" parTransId="{3EB8E584-DF45-4FEF-B57B-7828D8B9F2B0}" sibTransId="{79CC5B24-4920-4A3F-AB30-FF07BBCF424D}"/>
    <dgm:cxn modelId="{0EE88B48-44DA-49B1-A2C2-500127DDBF49}" type="presOf" srcId="{C90AE16D-BF0D-4F7A-B88D-7E565F8112BC}" destId="{4F32B2FF-9C79-4936-992D-7DE88067878C}" srcOrd="0" destOrd="0" presId="urn:microsoft.com/office/officeart/2005/8/layout/hList6"/>
    <dgm:cxn modelId="{10216E6D-C1B8-4450-8D3B-3055799F776F}" type="presOf" srcId="{8D1E21FD-196C-4280-949C-22C5D9A26937}" destId="{A18FE73F-FEC7-4B5D-8A78-4B2A456E9B9A}" srcOrd="0" destOrd="0" presId="urn:microsoft.com/office/officeart/2005/8/layout/hList6"/>
    <dgm:cxn modelId="{78D72A78-10F1-416D-8620-6C78BC0C2729}" type="presOf" srcId="{106A6EFB-A648-4213-B0C7-EB0DC7AD656B}" destId="{4B0A51E2-816F-4695-9FE9-B6C7E79C57D1}" srcOrd="0" destOrd="0" presId="urn:microsoft.com/office/officeart/2005/8/layout/hList6"/>
    <dgm:cxn modelId="{B2630B59-9BA5-488B-87EF-E15D402989C3}" srcId="{106A6EFB-A648-4213-B0C7-EB0DC7AD656B}" destId="{618068BB-2D71-49B6-A819-4631182FAA35}" srcOrd="3" destOrd="0" parTransId="{07AF5CB0-8A1C-4CD5-A349-D1EEF95CF18F}" sibTransId="{39A1B59E-8792-4EA8-8F5E-1CE86BC501EB}"/>
    <dgm:cxn modelId="{69B0FF88-F05D-4DE4-9883-457A8155504A}" type="presOf" srcId="{B9919C95-94FF-43BD-AD85-389B5047364E}" destId="{557A2BA7-039D-4222-A265-1974F1DECD4C}" srcOrd="0" destOrd="0" presId="urn:microsoft.com/office/officeart/2005/8/layout/hList6"/>
    <dgm:cxn modelId="{FBBB438B-A9A1-494E-9BD8-B1308D187177}" srcId="{106A6EFB-A648-4213-B0C7-EB0DC7AD656B}" destId="{7C36A854-F1AD-4770-BF94-317828874615}" srcOrd="0" destOrd="0" parTransId="{57A50047-6B89-4DCD-9982-5B0173274021}" sibTransId="{4419488A-CA12-40E8-B346-4FA651365015}"/>
    <dgm:cxn modelId="{9322A9AF-CA86-43DB-B1EF-472997AA7B36}" type="presOf" srcId="{7C36A854-F1AD-4770-BF94-317828874615}" destId="{B5E80B82-FAF2-41B9-A6A2-2C9D2EABF2EF}" srcOrd="0" destOrd="0" presId="urn:microsoft.com/office/officeart/2005/8/layout/hList6"/>
    <dgm:cxn modelId="{54F6E4FD-DFE5-43EA-B67F-DE185529C361}" type="presParOf" srcId="{4B0A51E2-816F-4695-9FE9-B6C7E79C57D1}" destId="{B5E80B82-FAF2-41B9-A6A2-2C9D2EABF2EF}" srcOrd="0" destOrd="0" presId="urn:microsoft.com/office/officeart/2005/8/layout/hList6"/>
    <dgm:cxn modelId="{10E07D7A-31D4-48B2-B070-513E282845A0}" type="presParOf" srcId="{4B0A51E2-816F-4695-9FE9-B6C7E79C57D1}" destId="{3688D5F9-AAC7-4FF1-8216-883DFC3D5AB4}" srcOrd="1" destOrd="0" presId="urn:microsoft.com/office/officeart/2005/8/layout/hList6"/>
    <dgm:cxn modelId="{E377993D-FC8D-4E61-9DD0-E7FC4349E564}" type="presParOf" srcId="{4B0A51E2-816F-4695-9FE9-B6C7E79C57D1}" destId="{A18FE73F-FEC7-4B5D-8A78-4B2A456E9B9A}" srcOrd="2" destOrd="0" presId="urn:microsoft.com/office/officeart/2005/8/layout/hList6"/>
    <dgm:cxn modelId="{7882FF69-17F3-443D-803E-36EF11B28D3A}" type="presParOf" srcId="{4B0A51E2-816F-4695-9FE9-B6C7E79C57D1}" destId="{1FAD26F6-0007-4BD3-92BB-CEF67042E806}" srcOrd="3" destOrd="0" presId="urn:microsoft.com/office/officeart/2005/8/layout/hList6"/>
    <dgm:cxn modelId="{1640C3D5-4120-4172-B9C1-B6A201283157}" type="presParOf" srcId="{4B0A51E2-816F-4695-9FE9-B6C7E79C57D1}" destId="{4F32B2FF-9C79-4936-992D-7DE88067878C}" srcOrd="4" destOrd="0" presId="urn:microsoft.com/office/officeart/2005/8/layout/hList6"/>
    <dgm:cxn modelId="{E90EC3D0-B3A8-45C0-87F8-36EC578AB80D}" type="presParOf" srcId="{4B0A51E2-816F-4695-9FE9-B6C7E79C57D1}" destId="{F4982909-9689-4472-8F41-71557A5E1A16}" srcOrd="5" destOrd="0" presId="urn:microsoft.com/office/officeart/2005/8/layout/hList6"/>
    <dgm:cxn modelId="{16B43D46-5D0A-477C-9B02-5A5ECF66A37E}" type="presParOf" srcId="{4B0A51E2-816F-4695-9FE9-B6C7E79C57D1}" destId="{85BCD0FA-7644-488A-95A6-F71ABAA2933F}" srcOrd="6" destOrd="0" presId="urn:microsoft.com/office/officeart/2005/8/layout/hList6"/>
    <dgm:cxn modelId="{E4209E93-50DC-41C4-8685-CE3C5361FB58}" type="presParOf" srcId="{4B0A51E2-816F-4695-9FE9-B6C7E79C57D1}" destId="{913BD050-17EF-438D-99A6-588DE5EBE1EF}" srcOrd="7" destOrd="0" presId="urn:microsoft.com/office/officeart/2005/8/layout/hList6"/>
    <dgm:cxn modelId="{C1921FAE-AF82-4F76-B06C-93D9F7B15C3C}" type="presParOf" srcId="{4B0A51E2-816F-4695-9FE9-B6C7E79C57D1}" destId="{557A2BA7-039D-4222-A265-1974F1DECD4C}" srcOrd="8" destOrd="0" presId="urn:microsoft.com/office/officeart/2005/8/layout/hList6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D85CC1-7E8F-4863-BF41-36829D4B12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9023FCE-AC3A-41E6-A84B-3141C9E96226}">
      <dgm:prSet phldrT="[Text]"/>
      <dgm:spPr/>
      <dgm:t>
        <a:bodyPr/>
        <a:lstStyle/>
        <a:p>
          <a:r>
            <a:rPr lang="en-US" dirty="0"/>
            <a:t>Register passenger with all details onto network</a:t>
          </a:r>
          <a:endParaRPr lang="en-IN" dirty="0"/>
        </a:p>
      </dgm:t>
    </dgm:pt>
    <dgm:pt modelId="{3893A38E-3E34-4534-BDEE-6CC74DE8E926}" type="parTrans" cxnId="{5E00023D-A013-43A0-8BBC-7D4D0B08878D}">
      <dgm:prSet/>
      <dgm:spPr/>
      <dgm:t>
        <a:bodyPr/>
        <a:lstStyle/>
        <a:p>
          <a:endParaRPr lang="en-IN"/>
        </a:p>
      </dgm:t>
    </dgm:pt>
    <dgm:pt modelId="{8AF86A04-0218-4A8E-8374-9E97D5424655}" type="sibTrans" cxnId="{5E00023D-A013-43A0-8BBC-7D4D0B08878D}">
      <dgm:prSet/>
      <dgm:spPr/>
      <dgm:t>
        <a:bodyPr/>
        <a:lstStyle/>
        <a:p>
          <a:endParaRPr lang="en-IN"/>
        </a:p>
      </dgm:t>
    </dgm:pt>
    <dgm:pt modelId="{CE7D8D89-898F-4AD3-AC09-03A71ADF41E8}">
      <dgm:prSet phldrT="[Text]"/>
      <dgm:spPr/>
      <dgm:t>
        <a:bodyPr/>
        <a:lstStyle/>
        <a:p>
          <a:r>
            <a:rPr lang="en-US" dirty="0"/>
            <a:t>Authenticate passenger from government peer</a:t>
          </a:r>
          <a:endParaRPr lang="en-IN" dirty="0"/>
        </a:p>
      </dgm:t>
    </dgm:pt>
    <dgm:pt modelId="{E6A6217B-5DB2-4A65-934B-8A679CDBFEE9}" type="parTrans" cxnId="{E873035E-E228-45FB-8F9D-817CACC8228A}">
      <dgm:prSet/>
      <dgm:spPr/>
      <dgm:t>
        <a:bodyPr/>
        <a:lstStyle/>
        <a:p>
          <a:endParaRPr lang="en-IN"/>
        </a:p>
      </dgm:t>
    </dgm:pt>
    <dgm:pt modelId="{7D751240-338F-45F7-B6FD-6709ED1E331E}" type="sibTrans" cxnId="{E873035E-E228-45FB-8F9D-817CACC8228A}">
      <dgm:prSet/>
      <dgm:spPr/>
      <dgm:t>
        <a:bodyPr/>
        <a:lstStyle/>
        <a:p>
          <a:endParaRPr lang="en-IN"/>
        </a:p>
      </dgm:t>
    </dgm:pt>
    <dgm:pt modelId="{5E3849DE-5636-4259-96C5-C5906BACDAF8}">
      <dgm:prSet phldrT="[Text]"/>
      <dgm:spPr/>
      <dgm:t>
        <a:bodyPr/>
        <a:lstStyle/>
        <a:p>
          <a:r>
            <a:rPr lang="en-US" dirty="0"/>
            <a:t>Authenticate passenger at any partner organization</a:t>
          </a:r>
          <a:endParaRPr lang="en-IN" dirty="0"/>
        </a:p>
      </dgm:t>
    </dgm:pt>
    <dgm:pt modelId="{6274DD69-387B-4CF3-961F-F3154654D4A7}" type="parTrans" cxnId="{73B66BE0-6B1E-45DD-9DC4-DCB1255CD479}">
      <dgm:prSet/>
      <dgm:spPr/>
      <dgm:t>
        <a:bodyPr/>
        <a:lstStyle/>
        <a:p>
          <a:endParaRPr lang="en-IN"/>
        </a:p>
      </dgm:t>
    </dgm:pt>
    <dgm:pt modelId="{874446FE-3DC1-4922-A530-F0343317122A}" type="sibTrans" cxnId="{73B66BE0-6B1E-45DD-9DC4-DCB1255CD479}">
      <dgm:prSet/>
      <dgm:spPr/>
      <dgm:t>
        <a:bodyPr/>
        <a:lstStyle/>
        <a:p>
          <a:endParaRPr lang="en-IN"/>
        </a:p>
      </dgm:t>
    </dgm:pt>
    <dgm:pt modelId="{1CD9D296-F27B-4461-821D-2843BC277D70}">
      <dgm:prSet phldrT="[Text]"/>
      <dgm:spPr/>
      <dgm:t>
        <a:bodyPr/>
        <a:lstStyle/>
        <a:p>
          <a:r>
            <a:rPr lang="en-US" dirty="0"/>
            <a:t>Store details related to reward points</a:t>
          </a:r>
          <a:endParaRPr lang="en-IN" dirty="0"/>
        </a:p>
      </dgm:t>
    </dgm:pt>
    <dgm:pt modelId="{F20CE348-F610-4BFA-A394-A525207F0080}" type="parTrans" cxnId="{EBB10DD9-D55B-481E-990E-32D298E1BE17}">
      <dgm:prSet/>
      <dgm:spPr/>
      <dgm:t>
        <a:bodyPr/>
        <a:lstStyle/>
        <a:p>
          <a:endParaRPr lang="en-IN"/>
        </a:p>
      </dgm:t>
    </dgm:pt>
    <dgm:pt modelId="{9EA1B926-6C69-48DE-840E-580C4C3D39B5}" type="sibTrans" cxnId="{EBB10DD9-D55B-481E-990E-32D298E1BE17}">
      <dgm:prSet/>
      <dgm:spPr/>
      <dgm:t>
        <a:bodyPr/>
        <a:lstStyle/>
        <a:p>
          <a:endParaRPr lang="en-IN"/>
        </a:p>
      </dgm:t>
    </dgm:pt>
    <dgm:pt modelId="{47A65E73-8456-4596-9766-DC740BC5CF18}">
      <dgm:prSet phldrT="[Text]"/>
      <dgm:spPr/>
      <dgm:t>
        <a:bodyPr/>
        <a:lstStyle/>
        <a:p>
          <a:r>
            <a:rPr lang="en-US" dirty="0"/>
            <a:t>Enable smart contract based checks at every stage to ensure authenticity</a:t>
          </a:r>
          <a:endParaRPr lang="en-IN" dirty="0"/>
        </a:p>
      </dgm:t>
    </dgm:pt>
    <dgm:pt modelId="{005CA1CC-BCF4-4A75-83B7-2B3D830C9C40}" type="parTrans" cxnId="{AE8B4CCE-3E97-4FB7-B3C7-0B885B0C643B}">
      <dgm:prSet/>
      <dgm:spPr/>
      <dgm:t>
        <a:bodyPr/>
        <a:lstStyle/>
        <a:p>
          <a:endParaRPr lang="en-IN"/>
        </a:p>
      </dgm:t>
    </dgm:pt>
    <dgm:pt modelId="{AF83BD15-BD50-455F-937B-318D73127E9C}" type="sibTrans" cxnId="{AE8B4CCE-3E97-4FB7-B3C7-0B885B0C643B}">
      <dgm:prSet/>
      <dgm:spPr/>
      <dgm:t>
        <a:bodyPr/>
        <a:lstStyle/>
        <a:p>
          <a:endParaRPr lang="en-IN"/>
        </a:p>
      </dgm:t>
    </dgm:pt>
    <dgm:pt modelId="{1810F8F0-FBC9-4698-99AE-1174070332C9}">
      <dgm:prSet phldrT="[Text]"/>
      <dgm:spPr/>
      <dgm:t>
        <a:bodyPr/>
        <a:lstStyle/>
        <a:p>
          <a:r>
            <a:rPr lang="en-US" dirty="0"/>
            <a:t>Track the passenger’s journey throughout the airport.</a:t>
          </a:r>
          <a:endParaRPr lang="en-IN" dirty="0"/>
        </a:p>
      </dgm:t>
    </dgm:pt>
    <dgm:pt modelId="{246E28CF-982E-4E6D-B290-763EC73DFD9F}" type="parTrans" cxnId="{87F9796B-52D5-4C31-A7C1-656A110E477C}">
      <dgm:prSet/>
      <dgm:spPr/>
      <dgm:t>
        <a:bodyPr/>
        <a:lstStyle/>
        <a:p>
          <a:endParaRPr lang="en-IN"/>
        </a:p>
      </dgm:t>
    </dgm:pt>
    <dgm:pt modelId="{3A20EDA4-0916-44C6-88FA-BC32A06ABE72}" type="sibTrans" cxnId="{87F9796B-52D5-4C31-A7C1-656A110E477C}">
      <dgm:prSet/>
      <dgm:spPr/>
      <dgm:t>
        <a:bodyPr/>
        <a:lstStyle/>
        <a:p>
          <a:endParaRPr lang="en-IN"/>
        </a:p>
      </dgm:t>
    </dgm:pt>
    <dgm:pt modelId="{C625B2F6-2CD0-4184-A737-BC1C35D62457}" type="pres">
      <dgm:prSet presAssocID="{82D85CC1-7E8F-4863-BF41-36829D4B127E}" presName="Name0" presStyleCnt="0">
        <dgm:presLayoutVars>
          <dgm:dir/>
          <dgm:resizeHandles val="exact"/>
        </dgm:presLayoutVars>
      </dgm:prSet>
      <dgm:spPr/>
    </dgm:pt>
    <dgm:pt modelId="{470BDAE2-E282-44D5-8AB3-F1944C8A3908}" type="pres">
      <dgm:prSet presAssocID="{82D85CC1-7E8F-4863-BF41-36829D4B127E}" presName="arrow" presStyleLbl="bgShp" presStyleIdx="0" presStyleCnt="1"/>
      <dgm:spPr/>
    </dgm:pt>
    <dgm:pt modelId="{973AE903-A563-4F6D-A6A3-635277EA7354}" type="pres">
      <dgm:prSet presAssocID="{82D85CC1-7E8F-4863-BF41-36829D4B127E}" presName="points" presStyleCnt="0"/>
      <dgm:spPr/>
    </dgm:pt>
    <dgm:pt modelId="{EB1D709D-E454-4EA8-A56D-F6587422E571}" type="pres">
      <dgm:prSet presAssocID="{A9023FCE-AC3A-41E6-A84B-3141C9E96226}" presName="compositeA" presStyleCnt="0"/>
      <dgm:spPr/>
    </dgm:pt>
    <dgm:pt modelId="{DAF4EC0C-C676-43A8-9188-924433C17AAC}" type="pres">
      <dgm:prSet presAssocID="{A9023FCE-AC3A-41E6-A84B-3141C9E96226}" presName="textA" presStyleLbl="revTx" presStyleIdx="0" presStyleCnt="6">
        <dgm:presLayoutVars>
          <dgm:bulletEnabled val="1"/>
        </dgm:presLayoutVars>
      </dgm:prSet>
      <dgm:spPr/>
    </dgm:pt>
    <dgm:pt modelId="{F4542D6B-46E0-4E69-92C1-83A1C23ADE0F}" type="pres">
      <dgm:prSet presAssocID="{A9023FCE-AC3A-41E6-A84B-3141C9E96226}" presName="circleA" presStyleLbl="node1" presStyleIdx="0" presStyleCnt="6"/>
      <dgm:spPr/>
    </dgm:pt>
    <dgm:pt modelId="{715556F2-D138-46B0-96C8-F14BF734A793}" type="pres">
      <dgm:prSet presAssocID="{A9023FCE-AC3A-41E6-A84B-3141C9E96226}" presName="spaceA" presStyleCnt="0"/>
      <dgm:spPr/>
    </dgm:pt>
    <dgm:pt modelId="{F7031365-ECAE-4BEB-BA90-79F2C0A251BA}" type="pres">
      <dgm:prSet presAssocID="{8AF86A04-0218-4A8E-8374-9E97D5424655}" presName="space" presStyleCnt="0"/>
      <dgm:spPr/>
    </dgm:pt>
    <dgm:pt modelId="{04027742-D1B4-453B-BFD0-AE9909FE2902}" type="pres">
      <dgm:prSet presAssocID="{CE7D8D89-898F-4AD3-AC09-03A71ADF41E8}" presName="compositeB" presStyleCnt="0"/>
      <dgm:spPr/>
    </dgm:pt>
    <dgm:pt modelId="{741DEB36-782E-4ECE-AC9D-5FA5F3377672}" type="pres">
      <dgm:prSet presAssocID="{CE7D8D89-898F-4AD3-AC09-03A71ADF41E8}" presName="textB" presStyleLbl="revTx" presStyleIdx="1" presStyleCnt="6">
        <dgm:presLayoutVars>
          <dgm:bulletEnabled val="1"/>
        </dgm:presLayoutVars>
      </dgm:prSet>
      <dgm:spPr/>
    </dgm:pt>
    <dgm:pt modelId="{BDE06FD0-BF4F-4A93-BBA1-EA9466317861}" type="pres">
      <dgm:prSet presAssocID="{CE7D8D89-898F-4AD3-AC09-03A71ADF41E8}" presName="circleB" presStyleLbl="node1" presStyleIdx="1" presStyleCnt="6"/>
      <dgm:spPr/>
    </dgm:pt>
    <dgm:pt modelId="{6A35C123-2ADF-4A74-AA0B-36373C25FAF6}" type="pres">
      <dgm:prSet presAssocID="{CE7D8D89-898F-4AD3-AC09-03A71ADF41E8}" presName="spaceB" presStyleCnt="0"/>
      <dgm:spPr/>
    </dgm:pt>
    <dgm:pt modelId="{CA190C83-25C6-486D-84B6-C04248611A5E}" type="pres">
      <dgm:prSet presAssocID="{7D751240-338F-45F7-B6FD-6709ED1E331E}" presName="space" presStyleCnt="0"/>
      <dgm:spPr/>
    </dgm:pt>
    <dgm:pt modelId="{EB558738-9976-42AF-AA2B-661B66B4FD0D}" type="pres">
      <dgm:prSet presAssocID="{5E3849DE-5636-4259-96C5-C5906BACDAF8}" presName="compositeA" presStyleCnt="0"/>
      <dgm:spPr/>
    </dgm:pt>
    <dgm:pt modelId="{218FFC4C-48B4-4B96-ADAD-2DACC4EA13DD}" type="pres">
      <dgm:prSet presAssocID="{5E3849DE-5636-4259-96C5-C5906BACDAF8}" presName="textA" presStyleLbl="revTx" presStyleIdx="2" presStyleCnt="6">
        <dgm:presLayoutVars>
          <dgm:bulletEnabled val="1"/>
        </dgm:presLayoutVars>
      </dgm:prSet>
      <dgm:spPr/>
    </dgm:pt>
    <dgm:pt modelId="{39586AF0-F563-4AB1-A6EC-87749C0F50A3}" type="pres">
      <dgm:prSet presAssocID="{5E3849DE-5636-4259-96C5-C5906BACDAF8}" presName="circleA" presStyleLbl="node1" presStyleIdx="2" presStyleCnt="6"/>
      <dgm:spPr/>
    </dgm:pt>
    <dgm:pt modelId="{9A4C9B9C-E3AE-43E0-BF8C-BAF57A01B551}" type="pres">
      <dgm:prSet presAssocID="{5E3849DE-5636-4259-96C5-C5906BACDAF8}" presName="spaceA" presStyleCnt="0"/>
      <dgm:spPr/>
    </dgm:pt>
    <dgm:pt modelId="{33809B69-2EB6-4D93-A9F1-DED98DA23CA4}" type="pres">
      <dgm:prSet presAssocID="{874446FE-3DC1-4922-A530-F0343317122A}" presName="space" presStyleCnt="0"/>
      <dgm:spPr/>
    </dgm:pt>
    <dgm:pt modelId="{410136BE-2FBA-4AB1-BB82-0DE6E1D446BF}" type="pres">
      <dgm:prSet presAssocID="{1810F8F0-FBC9-4698-99AE-1174070332C9}" presName="compositeB" presStyleCnt="0"/>
      <dgm:spPr/>
    </dgm:pt>
    <dgm:pt modelId="{D59AD119-1FAC-4E9A-BDDA-004B0CCDE86C}" type="pres">
      <dgm:prSet presAssocID="{1810F8F0-FBC9-4698-99AE-1174070332C9}" presName="textB" presStyleLbl="revTx" presStyleIdx="3" presStyleCnt="6">
        <dgm:presLayoutVars>
          <dgm:bulletEnabled val="1"/>
        </dgm:presLayoutVars>
      </dgm:prSet>
      <dgm:spPr/>
    </dgm:pt>
    <dgm:pt modelId="{2B98E6CA-7CEB-482A-9A57-1F7376FD9514}" type="pres">
      <dgm:prSet presAssocID="{1810F8F0-FBC9-4698-99AE-1174070332C9}" presName="circleB" presStyleLbl="node1" presStyleIdx="3" presStyleCnt="6"/>
      <dgm:spPr/>
    </dgm:pt>
    <dgm:pt modelId="{8F02AFE5-8EF1-4A22-AB55-DF6B2CB8C8BD}" type="pres">
      <dgm:prSet presAssocID="{1810F8F0-FBC9-4698-99AE-1174070332C9}" presName="spaceB" presStyleCnt="0"/>
      <dgm:spPr/>
    </dgm:pt>
    <dgm:pt modelId="{4F5B8042-D711-4A46-BCB4-E4DB873378E8}" type="pres">
      <dgm:prSet presAssocID="{3A20EDA4-0916-44C6-88FA-BC32A06ABE72}" presName="space" presStyleCnt="0"/>
      <dgm:spPr/>
    </dgm:pt>
    <dgm:pt modelId="{47660CB6-314E-4ED7-9CF2-3EE7EDB29725}" type="pres">
      <dgm:prSet presAssocID="{1CD9D296-F27B-4461-821D-2843BC277D70}" presName="compositeA" presStyleCnt="0"/>
      <dgm:spPr/>
    </dgm:pt>
    <dgm:pt modelId="{F5824AFC-36E7-4DDA-A58F-CBB8E4A54B66}" type="pres">
      <dgm:prSet presAssocID="{1CD9D296-F27B-4461-821D-2843BC277D70}" presName="textA" presStyleLbl="revTx" presStyleIdx="4" presStyleCnt="6">
        <dgm:presLayoutVars>
          <dgm:bulletEnabled val="1"/>
        </dgm:presLayoutVars>
      </dgm:prSet>
      <dgm:spPr/>
    </dgm:pt>
    <dgm:pt modelId="{D0E35265-DF81-455F-B1B1-EC51EC5510A2}" type="pres">
      <dgm:prSet presAssocID="{1CD9D296-F27B-4461-821D-2843BC277D70}" presName="circleA" presStyleLbl="node1" presStyleIdx="4" presStyleCnt="6"/>
      <dgm:spPr/>
    </dgm:pt>
    <dgm:pt modelId="{6E6C4F96-FAE8-4230-B617-8B4976BF0AE3}" type="pres">
      <dgm:prSet presAssocID="{1CD9D296-F27B-4461-821D-2843BC277D70}" presName="spaceA" presStyleCnt="0"/>
      <dgm:spPr/>
    </dgm:pt>
    <dgm:pt modelId="{5E5F31FE-5D2C-4F25-BFD0-406C98158CBD}" type="pres">
      <dgm:prSet presAssocID="{9EA1B926-6C69-48DE-840E-580C4C3D39B5}" presName="space" presStyleCnt="0"/>
      <dgm:spPr/>
    </dgm:pt>
    <dgm:pt modelId="{DA3AB67C-3EFB-4DAB-92CB-F12ECE7C07A8}" type="pres">
      <dgm:prSet presAssocID="{47A65E73-8456-4596-9766-DC740BC5CF18}" presName="compositeB" presStyleCnt="0"/>
      <dgm:spPr/>
    </dgm:pt>
    <dgm:pt modelId="{9FDC53D4-9395-48DF-977D-810909103971}" type="pres">
      <dgm:prSet presAssocID="{47A65E73-8456-4596-9766-DC740BC5CF18}" presName="textB" presStyleLbl="revTx" presStyleIdx="5" presStyleCnt="6">
        <dgm:presLayoutVars>
          <dgm:bulletEnabled val="1"/>
        </dgm:presLayoutVars>
      </dgm:prSet>
      <dgm:spPr/>
    </dgm:pt>
    <dgm:pt modelId="{8C7505D9-8CC6-4B87-9D0E-10B282DB008C}" type="pres">
      <dgm:prSet presAssocID="{47A65E73-8456-4596-9766-DC740BC5CF18}" presName="circleB" presStyleLbl="node1" presStyleIdx="5" presStyleCnt="6"/>
      <dgm:spPr/>
    </dgm:pt>
    <dgm:pt modelId="{10441D3C-A81F-49E6-AF6F-F9A1529F9A03}" type="pres">
      <dgm:prSet presAssocID="{47A65E73-8456-4596-9766-DC740BC5CF18}" presName="spaceB" presStyleCnt="0"/>
      <dgm:spPr/>
    </dgm:pt>
  </dgm:ptLst>
  <dgm:cxnLst>
    <dgm:cxn modelId="{17307009-385A-48E7-A26C-1CBCF79A4C99}" type="presOf" srcId="{A9023FCE-AC3A-41E6-A84B-3141C9E96226}" destId="{DAF4EC0C-C676-43A8-9188-924433C17AAC}" srcOrd="0" destOrd="0" presId="urn:microsoft.com/office/officeart/2005/8/layout/hProcess11"/>
    <dgm:cxn modelId="{D1F5C712-AED5-4A3C-B2E0-5408D9BE4C3B}" type="presOf" srcId="{1CD9D296-F27B-4461-821D-2843BC277D70}" destId="{F5824AFC-36E7-4DDA-A58F-CBB8E4A54B66}" srcOrd="0" destOrd="0" presId="urn:microsoft.com/office/officeart/2005/8/layout/hProcess11"/>
    <dgm:cxn modelId="{5E00023D-A013-43A0-8BBC-7D4D0B08878D}" srcId="{82D85CC1-7E8F-4863-BF41-36829D4B127E}" destId="{A9023FCE-AC3A-41E6-A84B-3141C9E96226}" srcOrd="0" destOrd="0" parTransId="{3893A38E-3E34-4534-BDEE-6CC74DE8E926}" sibTransId="{8AF86A04-0218-4A8E-8374-9E97D5424655}"/>
    <dgm:cxn modelId="{E873035E-E228-45FB-8F9D-817CACC8228A}" srcId="{82D85CC1-7E8F-4863-BF41-36829D4B127E}" destId="{CE7D8D89-898F-4AD3-AC09-03A71ADF41E8}" srcOrd="1" destOrd="0" parTransId="{E6A6217B-5DB2-4A65-934B-8A679CDBFEE9}" sibTransId="{7D751240-338F-45F7-B6FD-6709ED1E331E}"/>
    <dgm:cxn modelId="{3CB4B46A-46D3-48B3-8B39-455E90D366D9}" type="presOf" srcId="{47A65E73-8456-4596-9766-DC740BC5CF18}" destId="{9FDC53D4-9395-48DF-977D-810909103971}" srcOrd="0" destOrd="0" presId="urn:microsoft.com/office/officeart/2005/8/layout/hProcess11"/>
    <dgm:cxn modelId="{87F9796B-52D5-4C31-A7C1-656A110E477C}" srcId="{82D85CC1-7E8F-4863-BF41-36829D4B127E}" destId="{1810F8F0-FBC9-4698-99AE-1174070332C9}" srcOrd="3" destOrd="0" parTransId="{246E28CF-982E-4E6D-B290-763EC73DFD9F}" sibTransId="{3A20EDA4-0916-44C6-88FA-BC32A06ABE72}"/>
    <dgm:cxn modelId="{61ABC956-53B3-478B-9601-52EF58595688}" type="presOf" srcId="{1810F8F0-FBC9-4698-99AE-1174070332C9}" destId="{D59AD119-1FAC-4E9A-BDDA-004B0CCDE86C}" srcOrd="0" destOrd="0" presId="urn:microsoft.com/office/officeart/2005/8/layout/hProcess11"/>
    <dgm:cxn modelId="{2D1DACA9-2B9D-43AC-B18E-F9C2E67691C4}" type="presOf" srcId="{CE7D8D89-898F-4AD3-AC09-03A71ADF41E8}" destId="{741DEB36-782E-4ECE-AC9D-5FA5F3377672}" srcOrd="0" destOrd="0" presId="urn:microsoft.com/office/officeart/2005/8/layout/hProcess11"/>
    <dgm:cxn modelId="{17B869B7-BB25-4F53-A6A2-D863FE0A7A8A}" type="presOf" srcId="{82D85CC1-7E8F-4863-BF41-36829D4B127E}" destId="{C625B2F6-2CD0-4184-A737-BC1C35D62457}" srcOrd="0" destOrd="0" presId="urn:microsoft.com/office/officeart/2005/8/layout/hProcess11"/>
    <dgm:cxn modelId="{AE8B4CCE-3E97-4FB7-B3C7-0B885B0C643B}" srcId="{82D85CC1-7E8F-4863-BF41-36829D4B127E}" destId="{47A65E73-8456-4596-9766-DC740BC5CF18}" srcOrd="5" destOrd="0" parTransId="{005CA1CC-BCF4-4A75-83B7-2B3D830C9C40}" sibTransId="{AF83BD15-BD50-455F-937B-318D73127E9C}"/>
    <dgm:cxn modelId="{94228CD3-B266-4186-9976-B5C2C878A8D5}" type="presOf" srcId="{5E3849DE-5636-4259-96C5-C5906BACDAF8}" destId="{218FFC4C-48B4-4B96-ADAD-2DACC4EA13DD}" srcOrd="0" destOrd="0" presId="urn:microsoft.com/office/officeart/2005/8/layout/hProcess11"/>
    <dgm:cxn modelId="{EBB10DD9-D55B-481E-990E-32D298E1BE17}" srcId="{82D85CC1-7E8F-4863-BF41-36829D4B127E}" destId="{1CD9D296-F27B-4461-821D-2843BC277D70}" srcOrd="4" destOrd="0" parTransId="{F20CE348-F610-4BFA-A394-A525207F0080}" sibTransId="{9EA1B926-6C69-48DE-840E-580C4C3D39B5}"/>
    <dgm:cxn modelId="{73B66BE0-6B1E-45DD-9DC4-DCB1255CD479}" srcId="{82D85CC1-7E8F-4863-BF41-36829D4B127E}" destId="{5E3849DE-5636-4259-96C5-C5906BACDAF8}" srcOrd="2" destOrd="0" parTransId="{6274DD69-387B-4CF3-961F-F3154654D4A7}" sibTransId="{874446FE-3DC1-4922-A530-F0343317122A}"/>
    <dgm:cxn modelId="{9FBA7693-EA7C-41EB-A96B-BAE864E6F273}" type="presParOf" srcId="{C625B2F6-2CD0-4184-A737-BC1C35D62457}" destId="{470BDAE2-E282-44D5-8AB3-F1944C8A3908}" srcOrd="0" destOrd="0" presId="urn:microsoft.com/office/officeart/2005/8/layout/hProcess11"/>
    <dgm:cxn modelId="{994A1580-500C-4686-B274-DE23C2B9F15A}" type="presParOf" srcId="{C625B2F6-2CD0-4184-A737-BC1C35D62457}" destId="{973AE903-A563-4F6D-A6A3-635277EA7354}" srcOrd="1" destOrd="0" presId="urn:microsoft.com/office/officeart/2005/8/layout/hProcess11"/>
    <dgm:cxn modelId="{BF664D55-BAAE-4D94-AE23-1297FFC1EB1E}" type="presParOf" srcId="{973AE903-A563-4F6D-A6A3-635277EA7354}" destId="{EB1D709D-E454-4EA8-A56D-F6587422E571}" srcOrd="0" destOrd="0" presId="urn:microsoft.com/office/officeart/2005/8/layout/hProcess11"/>
    <dgm:cxn modelId="{30713685-C020-447D-AACF-F07108B83B8A}" type="presParOf" srcId="{EB1D709D-E454-4EA8-A56D-F6587422E571}" destId="{DAF4EC0C-C676-43A8-9188-924433C17AAC}" srcOrd="0" destOrd="0" presId="urn:microsoft.com/office/officeart/2005/8/layout/hProcess11"/>
    <dgm:cxn modelId="{FA6D3DF6-2AC3-481C-AD34-2E1359C26F6A}" type="presParOf" srcId="{EB1D709D-E454-4EA8-A56D-F6587422E571}" destId="{F4542D6B-46E0-4E69-92C1-83A1C23ADE0F}" srcOrd="1" destOrd="0" presId="urn:microsoft.com/office/officeart/2005/8/layout/hProcess11"/>
    <dgm:cxn modelId="{389A94AA-F355-4E09-89B3-C56E45B1BE98}" type="presParOf" srcId="{EB1D709D-E454-4EA8-A56D-F6587422E571}" destId="{715556F2-D138-46B0-96C8-F14BF734A793}" srcOrd="2" destOrd="0" presId="urn:microsoft.com/office/officeart/2005/8/layout/hProcess11"/>
    <dgm:cxn modelId="{8353F2A3-3E73-4F53-8C0A-FD07FEE243E9}" type="presParOf" srcId="{973AE903-A563-4F6D-A6A3-635277EA7354}" destId="{F7031365-ECAE-4BEB-BA90-79F2C0A251BA}" srcOrd="1" destOrd="0" presId="urn:microsoft.com/office/officeart/2005/8/layout/hProcess11"/>
    <dgm:cxn modelId="{68C22099-1F74-447D-B6D8-104DCC4FD1C3}" type="presParOf" srcId="{973AE903-A563-4F6D-A6A3-635277EA7354}" destId="{04027742-D1B4-453B-BFD0-AE9909FE2902}" srcOrd="2" destOrd="0" presId="urn:microsoft.com/office/officeart/2005/8/layout/hProcess11"/>
    <dgm:cxn modelId="{136F0A51-1B98-468C-9409-11CF7C0C3AD0}" type="presParOf" srcId="{04027742-D1B4-453B-BFD0-AE9909FE2902}" destId="{741DEB36-782E-4ECE-AC9D-5FA5F3377672}" srcOrd="0" destOrd="0" presId="urn:microsoft.com/office/officeart/2005/8/layout/hProcess11"/>
    <dgm:cxn modelId="{D2D171EE-AE81-4613-9641-993F92DB0BA2}" type="presParOf" srcId="{04027742-D1B4-453B-BFD0-AE9909FE2902}" destId="{BDE06FD0-BF4F-4A93-BBA1-EA9466317861}" srcOrd="1" destOrd="0" presId="urn:microsoft.com/office/officeart/2005/8/layout/hProcess11"/>
    <dgm:cxn modelId="{F51B3D0B-B353-4199-A20B-0B8BAEAFBDC7}" type="presParOf" srcId="{04027742-D1B4-453B-BFD0-AE9909FE2902}" destId="{6A35C123-2ADF-4A74-AA0B-36373C25FAF6}" srcOrd="2" destOrd="0" presId="urn:microsoft.com/office/officeart/2005/8/layout/hProcess11"/>
    <dgm:cxn modelId="{07EA7E65-A77E-462D-9A47-5893E9CD60B5}" type="presParOf" srcId="{973AE903-A563-4F6D-A6A3-635277EA7354}" destId="{CA190C83-25C6-486D-84B6-C04248611A5E}" srcOrd="3" destOrd="0" presId="urn:microsoft.com/office/officeart/2005/8/layout/hProcess11"/>
    <dgm:cxn modelId="{88DC6E2C-E902-4467-A64F-96C14F9FD16B}" type="presParOf" srcId="{973AE903-A563-4F6D-A6A3-635277EA7354}" destId="{EB558738-9976-42AF-AA2B-661B66B4FD0D}" srcOrd="4" destOrd="0" presId="urn:microsoft.com/office/officeart/2005/8/layout/hProcess11"/>
    <dgm:cxn modelId="{C425F8C3-C9BD-4898-9F34-1E136D2B2C46}" type="presParOf" srcId="{EB558738-9976-42AF-AA2B-661B66B4FD0D}" destId="{218FFC4C-48B4-4B96-ADAD-2DACC4EA13DD}" srcOrd="0" destOrd="0" presId="urn:microsoft.com/office/officeart/2005/8/layout/hProcess11"/>
    <dgm:cxn modelId="{4230264B-42D7-4D15-9CB6-D5F87A169343}" type="presParOf" srcId="{EB558738-9976-42AF-AA2B-661B66B4FD0D}" destId="{39586AF0-F563-4AB1-A6EC-87749C0F50A3}" srcOrd="1" destOrd="0" presId="urn:microsoft.com/office/officeart/2005/8/layout/hProcess11"/>
    <dgm:cxn modelId="{870D4AFB-4771-4C85-820F-68B14F76CD78}" type="presParOf" srcId="{EB558738-9976-42AF-AA2B-661B66B4FD0D}" destId="{9A4C9B9C-E3AE-43E0-BF8C-BAF57A01B551}" srcOrd="2" destOrd="0" presId="urn:microsoft.com/office/officeart/2005/8/layout/hProcess11"/>
    <dgm:cxn modelId="{D85B655E-9DB9-41D2-BBC7-0C303E9C89D0}" type="presParOf" srcId="{973AE903-A563-4F6D-A6A3-635277EA7354}" destId="{33809B69-2EB6-4D93-A9F1-DED98DA23CA4}" srcOrd="5" destOrd="0" presId="urn:microsoft.com/office/officeart/2005/8/layout/hProcess11"/>
    <dgm:cxn modelId="{BE092A96-227C-4FEA-80B4-183E4BE6E39D}" type="presParOf" srcId="{973AE903-A563-4F6D-A6A3-635277EA7354}" destId="{410136BE-2FBA-4AB1-BB82-0DE6E1D446BF}" srcOrd="6" destOrd="0" presId="urn:microsoft.com/office/officeart/2005/8/layout/hProcess11"/>
    <dgm:cxn modelId="{6F81F22B-1ED1-4D7B-AFFB-C517468A3DEA}" type="presParOf" srcId="{410136BE-2FBA-4AB1-BB82-0DE6E1D446BF}" destId="{D59AD119-1FAC-4E9A-BDDA-004B0CCDE86C}" srcOrd="0" destOrd="0" presId="urn:microsoft.com/office/officeart/2005/8/layout/hProcess11"/>
    <dgm:cxn modelId="{717EDE03-78A2-4DC6-B3A6-2B4721838404}" type="presParOf" srcId="{410136BE-2FBA-4AB1-BB82-0DE6E1D446BF}" destId="{2B98E6CA-7CEB-482A-9A57-1F7376FD9514}" srcOrd="1" destOrd="0" presId="urn:microsoft.com/office/officeart/2005/8/layout/hProcess11"/>
    <dgm:cxn modelId="{72B4186E-750F-46C6-BDC8-8757039F3FD9}" type="presParOf" srcId="{410136BE-2FBA-4AB1-BB82-0DE6E1D446BF}" destId="{8F02AFE5-8EF1-4A22-AB55-DF6B2CB8C8BD}" srcOrd="2" destOrd="0" presId="urn:microsoft.com/office/officeart/2005/8/layout/hProcess11"/>
    <dgm:cxn modelId="{B06B1062-CBF8-4A6D-A1FD-EFC88199548A}" type="presParOf" srcId="{973AE903-A563-4F6D-A6A3-635277EA7354}" destId="{4F5B8042-D711-4A46-BCB4-E4DB873378E8}" srcOrd="7" destOrd="0" presId="urn:microsoft.com/office/officeart/2005/8/layout/hProcess11"/>
    <dgm:cxn modelId="{61494CE3-B140-4266-ADE7-B6DCA2135C39}" type="presParOf" srcId="{973AE903-A563-4F6D-A6A3-635277EA7354}" destId="{47660CB6-314E-4ED7-9CF2-3EE7EDB29725}" srcOrd="8" destOrd="0" presId="urn:microsoft.com/office/officeart/2005/8/layout/hProcess11"/>
    <dgm:cxn modelId="{5C7A8CDE-1634-44E5-B2D3-DF7C391C1D29}" type="presParOf" srcId="{47660CB6-314E-4ED7-9CF2-3EE7EDB29725}" destId="{F5824AFC-36E7-4DDA-A58F-CBB8E4A54B66}" srcOrd="0" destOrd="0" presId="urn:microsoft.com/office/officeart/2005/8/layout/hProcess11"/>
    <dgm:cxn modelId="{A58C4E7A-B79D-4CD5-AB50-6BF9104F204F}" type="presParOf" srcId="{47660CB6-314E-4ED7-9CF2-3EE7EDB29725}" destId="{D0E35265-DF81-455F-B1B1-EC51EC5510A2}" srcOrd="1" destOrd="0" presId="urn:microsoft.com/office/officeart/2005/8/layout/hProcess11"/>
    <dgm:cxn modelId="{2E784DD6-67F9-44F8-AB9A-C573402241F1}" type="presParOf" srcId="{47660CB6-314E-4ED7-9CF2-3EE7EDB29725}" destId="{6E6C4F96-FAE8-4230-B617-8B4976BF0AE3}" srcOrd="2" destOrd="0" presId="urn:microsoft.com/office/officeart/2005/8/layout/hProcess11"/>
    <dgm:cxn modelId="{584866A5-F3B4-4C0E-809C-B36C56E48DD2}" type="presParOf" srcId="{973AE903-A563-4F6D-A6A3-635277EA7354}" destId="{5E5F31FE-5D2C-4F25-BFD0-406C98158CBD}" srcOrd="9" destOrd="0" presId="urn:microsoft.com/office/officeart/2005/8/layout/hProcess11"/>
    <dgm:cxn modelId="{5387C7E5-67BC-4482-A7A9-772975ABABCB}" type="presParOf" srcId="{973AE903-A563-4F6D-A6A3-635277EA7354}" destId="{DA3AB67C-3EFB-4DAB-92CB-F12ECE7C07A8}" srcOrd="10" destOrd="0" presId="urn:microsoft.com/office/officeart/2005/8/layout/hProcess11"/>
    <dgm:cxn modelId="{9E133818-B8BA-4B65-AE6F-D1DC2CDCB2E9}" type="presParOf" srcId="{DA3AB67C-3EFB-4DAB-92CB-F12ECE7C07A8}" destId="{9FDC53D4-9395-48DF-977D-810909103971}" srcOrd="0" destOrd="0" presId="urn:microsoft.com/office/officeart/2005/8/layout/hProcess11"/>
    <dgm:cxn modelId="{55A80BF5-1A20-41BC-B1E2-3608C0C8FECD}" type="presParOf" srcId="{DA3AB67C-3EFB-4DAB-92CB-F12ECE7C07A8}" destId="{8C7505D9-8CC6-4B87-9D0E-10B282DB008C}" srcOrd="1" destOrd="0" presId="urn:microsoft.com/office/officeart/2005/8/layout/hProcess11"/>
    <dgm:cxn modelId="{E994F627-D9DA-4E28-8FE0-CFF2D4932116}" type="presParOf" srcId="{DA3AB67C-3EFB-4DAB-92CB-F12ECE7C07A8}" destId="{10441D3C-A81F-49E6-AF6F-F9A1529F9A0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F1FD1-B09E-461F-AD98-397461B0DA30}">
      <dsp:nvSpPr>
        <dsp:cNvPr id="0" name=""/>
        <dsp:cNvSpPr/>
      </dsp:nvSpPr>
      <dsp:spPr>
        <a:xfrm>
          <a:off x="0" y="238621"/>
          <a:ext cx="3140273" cy="188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F&amp;B Contactless Ordering</a:t>
          </a:r>
          <a:endParaRPr lang="en-IN" sz="3200" kern="1200" dirty="0"/>
        </a:p>
      </dsp:txBody>
      <dsp:txXfrm>
        <a:off x="0" y="238621"/>
        <a:ext cx="3140273" cy="1884164"/>
      </dsp:txXfrm>
    </dsp:sp>
    <dsp:sp modelId="{B677D8BC-9011-4215-B373-E2D4C3AA7EF2}">
      <dsp:nvSpPr>
        <dsp:cNvPr id="0" name=""/>
        <dsp:cNvSpPr/>
      </dsp:nvSpPr>
      <dsp:spPr>
        <a:xfrm>
          <a:off x="3454300" y="238621"/>
          <a:ext cx="3140273" cy="188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Digital Duty Free </a:t>
          </a:r>
          <a:endParaRPr lang="en-IN" sz="3200" kern="1200" dirty="0"/>
        </a:p>
      </dsp:txBody>
      <dsp:txXfrm>
        <a:off x="3454300" y="238621"/>
        <a:ext cx="3140273" cy="1884164"/>
      </dsp:txXfrm>
    </dsp:sp>
    <dsp:sp modelId="{52C0956C-41B2-45DA-AA29-AC1332C2519C}">
      <dsp:nvSpPr>
        <dsp:cNvPr id="0" name=""/>
        <dsp:cNvSpPr/>
      </dsp:nvSpPr>
      <dsp:spPr>
        <a:xfrm>
          <a:off x="6908601" y="238621"/>
          <a:ext cx="3140273" cy="188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Powered by a blockchain based digital identity</a:t>
          </a:r>
          <a:endParaRPr lang="en-IN" sz="3200" kern="1200" dirty="0"/>
        </a:p>
      </dsp:txBody>
      <dsp:txXfrm>
        <a:off x="6908601" y="238621"/>
        <a:ext cx="3140273" cy="1884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80B82-FAF2-41B9-A6A2-2C9D2EABF2EF}">
      <dsp:nvSpPr>
        <dsp:cNvPr id="0" name=""/>
        <dsp:cNvSpPr/>
      </dsp:nvSpPr>
      <dsp:spPr>
        <a:xfrm rot="16200000">
          <a:off x="-166519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761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Accurate, Cost efficient, and easily scalable</a:t>
          </a:r>
          <a:endParaRPr lang="en-IN" sz="2100" kern="1200" dirty="0"/>
        </a:p>
      </dsp:txBody>
      <dsp:txXfrm rot="5400000">
        <a:off x="5598" y="461644"/>
        <a:ext cx="1963991" cy="1384935"/>
      </dsp:txXfrm>
    </dsp:sp>
    <dsp:sp modelId="{4F32B2FF-9C79-4936-992D-7DE88067878C}">
      <dsp:nvSpPr>
        <dsp:cNvPr id="0" name=""/>
        <dsp:cNvSpPr/>
      </dsp:nvSpPr>
      <dsp:spPr>
        <a:xfrm rot="16200000">
          <a:off x="1944771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761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a new channel for potential offline retailers</a:t>
          </a:r>
          <a:endParaRPr lang="en-IN" sz="2100" kern="1200" dirty="0"/>
        </a:p>
      </dsp:txBody>
      <dsp:txXfrm rot="5400000">
        <a:off x="2116888" y="461644"/>
        <a:ext cx="1963991" cy="1384935"/>
      </dsp:txXfrm>
    </dsp:sp>
    <dsp:sp modelId="{9E682AEC-BD36-4924-8FF4-5526F7FDB44E}">
      <dsp:nvSpPr>
        <dsp:cNvPr id="0" name=""/>
        <dsp:cNvSpPr/>
      </dsp:nvSpPr>
      <dsp:spPr>
        <a:xfrm rot="16200000">
          <a:off x="4056062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761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Capture</a:t>
          </a:r>
          <a:r>
            <a:rPr lang="en-US" sz="2100" kern="1200" baseline="0" dirty="0"/>
            <a:t> untapped market</a:t>
          </a:r>
          <a:endParaRPr lang="en-IN" sz="2100" kern="1200" dirty="0"/>
        </a:p>
      </dsp:txBody>
      <dsp:txXfrm rot="5400000">
        <a:off x="4228179" y="461644"/>
        <a:ext cx="1963991" cy="1384935"/>
      </dsp:txXfrm>
    </dsp:sp>
    <dsp:sp modelId="{CBBA1F11-592A-4EAD-B1D7-E041C4751A8C}">
      <dsp:nvSpPr>
        <dsp:cNvPr id="0" name=""/>
        <dsp:cNvSpPr/>
      </dsp:nvSpPr>
      <dsp:spPr>
        <a:xfrm rot="16200000">
          <a:off x="6167353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761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Seamless customer experience</a:t>
          </a:r>
          <a:endParaRPr lang="en-IN" sz="2100" kern="1200" dirty="0"/>
        </a:p>
      </dsp:txBody>
      <dsp:txXfrm rot="5400000">
        <a:off x="6339470" y="461644"/>
        <a:ext cx="1963991" cy="1384935"/>
      </dsp:txXfrm>
    </dsp:sp>
    <dsp:sp modelId="{5DDCDF29-7486-40D6-AEA4-521F73D5F37B}">
      <dsp:nvSpPr>
        <dsp:cNvPr id="0" name=""/>
        <dsp:cNvSpPr/>
      </dsp:nvSpPr>
      <dsp:spPr>
        <a:xfrm rot="16200000">
          <a:off x="8278644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761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Digital Payment Friendly</a:t>
          </a:r>
          <a:endParaRPr lang="en-IN" sz="2100" kern="1200" dirty="0"/>
        </a:p>
      </dsp:txBody>
      <dsp:txXfrm rot="5400000">
        <a:off x="8450761" y="461644"/>
        <a:ext cx="1963991" cy="1384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BDAE2-E282-44D5-8AB3-F1944C8A3908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4EC0C-C676-43A8-9188-924433C17AAC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Scan QR Code at Table</a:t>
          </a:r>
          <a:endParaRPr lang="en-IN" sz="1600" kern="1200" dirty="0"/>
        </a:p>
      </dsp:txBody>
      <dsp:txXfrm>
        <a:off x="2599" y="0"/>
        <a:ext cx="1513414" cy="1740535"/>
      </dsp:txXfrm>
    </dsp:sp>
    <dsp:sp modelId="{F4542D6B-46E0-4E69-92C1-83A1C23ADE0F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DEB36-782E-4ECE-AC9D-5FA5F3377672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available F&amp;B products </a:t>
          </a:r>
          <a:endParaRPr lang="en-IN" sz="1600" kern="1200" dirty="0"/>
        </a:p>
      </dsp:txBody>
      <dsp:txXfrm>
        <a:off x="1591684" y="2610802"/>
        <a:ext cx="1513414" cy="1740535"/>
      </dsp:txXfrm>
    </dsp:sp>
    <dsp:sp modelId="{BDE06FD0-BF4F-4A93-BBA1-EA9466317861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FC4C-48B4-4B96-ADAD-2DACC4EA13DD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required products to cart</a:t>
          </a:r>
          <a:endParaRPr lang="en-IN" sz="1600" kern="1200" dirty="0"/>
        </a:p>
      </dsp:txBody>
      <dsp:txXfrm>
        <a:off x="3180770" y="0"/>
        <a:ext cx="1513414" cy="1740535"/>
      </dsp:txXfrm>
    </dsp:sp>
    <dsp:sp modelId="{39586AF0-F563-4AB1-A6EC-87749C0F50A3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C8FFE-2ED7-4D8D-83AD-5D3ABE0B40FF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Checkout with digital payments</a:t>
          </a:r>
          <a:endParaRPr lang="en-IN" sz="1600" kern="1200" dirty="0"/>
        </a:p>
      </dsp:txBody>
      <dsp:txXfrm>
        <a:off x="4769855" y="2610802"/>
        <a:ext cx="1513414" cy="1740535"/>
      </dsp:txXfrm>
    </dsp:sp>
    <dsp:sp modelId="{C029DCD8-3872-4A12-811A-C681A05D9383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86FEA-44C7-47C2-A398-C0441F00D6F0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ETA on food delivery</a:t>
          </a:r>
          <a:endParaRPr lang="en-IN" sz="1600" kern="1200" dirty="0"/>
        </a:p>
      </dsp:txBody>
      <dsp:txXfrm>
        <a:off x="6358940" y="0"/>
        <a:ext cx="1513414" cy="1740535"/>
      </dsp:txXfrm>
    </dsp:sp>
    <dsp:sp modelId="{9A2CE7D0-4269-408C-A9F6-C0421AA4AEA3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EAF70-16F5-4B5F-BD02-E7C9BDBE1DFA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Double factor authentication upon delivery</a:t>
          </a:r>
          <a:endParaRPr lang="en-IN" sz="1600" kern="1200" dirty="0"/>
        </a:p>
      </dsp:txBody>
      <dsp:txXfrm>
        <a:off x="7948026" y="2610802"/>
        <a:ext cx="1513414" cy="1740535"/>
      </dsp:txXfrm>
    </dsp:sp>
    <dsp:sp modelId="{2E10F70B-9A1C-4CB6-A1E3-B404D8049B91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B9DDB-EB3B-4DBC-8686-A252ED53FCF1}">
      <dsp:nvSpPr>
        <dsp:cNvPr id="0" name=""/>
        <dsp:cNvSpPr/>
      </dsp:nvSpPr>
      <dsp:spPr>
        <a:xfrm rot="16200000">
          <a:off x="-166519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116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Easy checkout</a:t>
          </a:r>
          <a:endParaRPr lang="en-IN" sz="2100" kern="1200" dirty="0"/>
        </a:p>
      </dsp:txBody>
      <dsp:txXfrm rot="5400000">
        <a:off x="5598" y="461644"/>
        <a:ext cx="1963991" cy="1384935"/>
      </dsp:txXfrm>
    </dsp:sp>
    <dsp:sp modelId="{9272CBD0-E6CD-43DB-8C05-A0F10A437A29}">
      <dsp:nvSpPr>
        <dsp:cNvPr id="0" name=""/>
        <dsp:cNvSpPr/>
      </dsp:nvSpPr>
      <dsp:spPr>
        <a:xfrm rot="16200000">
          <a:off x="1944771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116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One Step Authentication</a:t>
          </a:r>
          <a:endParaRPr lang="en-IN" sz="2100" kern="1200" dirty="0"/>
        </a:p>
      </dsp:txBody>
      <dsp:txXfrm rot="5400000">
        <a:off x="2116888" y="461644"/>
        <a:ext cx="1963991" cy="1384935"/>
      </dsp:txXfrm>
    </dsp:sp>
    <dsp:sp modelId="{DE9D98C9-4F50-42B4-B0B3-6D230715A466}">
      <dsp:nvSpPr>
        <dsp:cNvPr id="0" name=""/>
        <dsp:cNvSpPr/>
      </dsp:nvSpPr>
      <dsp:spPr>
        <a:xfrm rot="16200000">
          <a:off x="4056062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116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Products delivered to gate</a:t>
          </a:r>
          <a:endParaRPr lang="en-IN" sz="2100" kern="1200" dirty="0"/>
        </a:p>
      </dsp:txBody>
      <dsp:txXfrm rot="5400000">
        <a:off x="4228179" y="461644"/>
        <a:ext cx="1963991" cy="1384935"/>
      </dsp:txXfrm>
    </dsp:sp>
    <dsp:sp modelId="{BE1A111D-E860-4295-A2C0-56DC59462014}">
      <dsp:nvSpPr>
        <dsp:cNvPr id="0" name=""/>
        <dsp:cNvSpPr/>
      </dsp:nvSpPr>
      <dsp:spPr>
        <a:xfrm rot="16200000">
          <a:off x="6167353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116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Digital Payment Friendly</a:t>
          </a:r>
          <a:endParaRPr lang="en-IN" sz="2100" kern="1200" dirty="0"/>
        </a:p>
      </dsp:txBody>
      <dsp:txXfrm rot="5400000">
        <a:off x="6339470" y="461644"/>
        <a:ext cx="1963991" cy="1384935"/>
      </dsp:txXfrm>
    </dsp:sp>
    <dsp:sp modelId="{7D86AA0C-1CCE-43C6-863B-CB5AA2C51DBC}">
      <dsp:nvSpPr>
        <dsp:cNvPr id="0" name=""/>
        <dsp:cNvSpPr/>
      </dsp:nvSpPr>
      <dsp:spPr>
        <a:xfrm rot="16200000">
          <a:off x="8278644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116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Delivery within authorized premises</a:t>
          </a:r>
          <a:endParaRPr lang="en-IN" sz="2100" kern="1200" dirty="0"/>
        </a:p>
      </dsp:txBody>
      <dsp:txXfrm rot="5400000">
        <a:off x="8450761" y="461644"/>
        <a:ext cx="1963991" cy="1384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BDAE2-E282-44D5-8AB3-F1944C8A3908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4EC0C-C676-43A8-9188-924433C17AAC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 to duty free page</a:t>
          </a:r>
          <a:endParaRPr lang="en-IN" sz="1800" kern="1200" dirty="0"/>
        </a:p>
      </dsp:txBody>
      <dsp:txXfrm>
        <a:off x="2599" y="0"/>
        <a:ext cx="1513414" cy="1740535"/>
      </dsp:txXfrm>
    </dsp:sp>
    <dsp:sp modelId="{F4542D6B-46E0-4E69-92C1-83A1C23ADE0F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DEB36-782E-4ECE-AC9D-5FA5F3377672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product category</a:t>
          </a:r>
          <a:endParaRPr lang="en-IN" sz="1800" kern="1200" dirty="0"/>
        </a:p>
      </dsp:txBody>
      <dsp:txXfrm>
        <a:off x="1591684" y="2610802"/>
        <a:ext cx="1513414" cy="1740535"/>
      </dsp:txXfrm>
    </dsp:sp>
    <dsp:sp modelId="{BDE06FD0-BF4F-4A93-BBA1-EA9466317861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FC4C-48B4-4B96-ADAD-2DACC4EA13DD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product</a:t>
          </a:r>
          <a:endParaRPr lang="en-IN" sz="1800" kern="1200" dirty="0"/>
        </a:p>
      </dsp:txBody>
      <dsp:txXfrm>
        <a:off x="3180770" y="0"/>
        <a:ext cx="1513414" cy="1740535"/>
      </dsp:txXfrm>
    </dsp:sp>
    <dsp:sp modelId="{39586AF0-F563-4AB1-A6EC-87749C0F50A3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AD119-1FAC-4E9A-BDDA-004B0CCDE86C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Authenticate with digital identity</a:t>
          </a:r>
          <a:endParaRPr lang="en-IN" sz="1800" kern="1200" dirty="0"/>
        </a:p>
      </dsp:txBody>
      <dsp:txXfrm>
        <a:off x="4769855" y="2610802"/>
        <a:ext cx="1513414" cy="1740535"/>
      </dsp:txXfrm>
    </dsp:sp>
    <dsp:sp modelId="{2B98E6CA-7CEB-482A-9A57-1F7376FD9514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4AFC-36E7-4DDA-A58F-CBB8E4A54B66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Checkout with digital payments</a:t>
          </a:r>
          <a:endParaRPr lang="en-IN" sz="1800" kern="1200" dirty="0"/>
        </a:p>
      </dsp:txBody>
      <dsp:txXfrm>
        <a:off x="6358940" y="0"/>
        <a:ext cx="1513414" cy="1740535"/>
      </dsp:txXfrm>
    </dsp:sp>
    <dsp:sp modelId="{D0E35265-DF81-455F-B1B1-EC51EC5510A2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C53D4-9395-48DF-977D-810909103971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Schedule delivery of products once confirmed</a:t>
          </a:r>
          <a:endParaRPr lang="en-IN" sz="1800" kern="1200" dirty="0"/>
        </a:p>
      </dsp:txBody>
      <dsp:txXfrm>
        <a:off x="7948026" y="2610802"/>
        <a:ext cx="1513414" cy="1740535"/>
      </dsp:txXfrm>
    </dsp:sp>
    <dsp:sp modelId="{8C7505D9-8CC6-4B87-9D0E-10B282DB008C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80B82-FAF2-41B9-A6A2-2C9D2EABF2EF}">
      <dsp:nvSpPr>
        <dsp:cNvPr id="0" name=""/>
        <dsp:cNvSpPr/>
      </dsp:nvSpPr>
      <dsp:spPr>
        <a:xfrm rot="16200000">
          <a:off x="-166519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88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Register passenger onto blockchain network</a:t>
          </a:r>
          <a:endParaRPr lang="en-IN" sz="1900" kern="1200" dirty="0"/>
        </a:p>
      </dsp:txBody>
      <dsp:txXfrm rot="5400000">
        <a:off x="5598" y="461644"/>
        <a:ext cx="1963991" cy="1384935"/>
      </dsp:txXfrm>
    </dsp:sp>
    <dsp:sp modelId="{A18FE73F-FEC7-4B5D-8A78-4B2A456E9B9A}">
      <dsp:nvSpPr>
        <dsp:cNvPr id="0" name=""/>
        <dsp:cNvSpPr/>
      </dsp:nvSpPr>
      <dsp:spPr>
        <a:xfrm rot="16200000">
          <a:off x="1944771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88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Enable storing essential travel documents such as Passport, AADHAR, etc. </a:t>
          </a:r>
          <a:endParaRPr lang="en-IN" sz="1900" kern="1200" dirty="0"/>
        </a:p>
      </dsp:txBody>
      <dsp:txXfrm rot="5400000">
        <a:off x="2116888" y="461644"/>
        <a:ext cx="1963991" cy="1384935"/>
      </dsp:txXfrm>
    </dsp:sp>
    <dsp:sp modelId="{4F32B2FF-9C79-4936-992D-7DE88067878C}">
      <dsp:nvSpPr>
        <dsp:cNvPr id="0" name=""/>
        <dsp:cNvSpPr/>
      </dsp:nvSpPr>
      <dsp:spPr>
        <a:xfrm rot="16200000">
          <a:off x="4056062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88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Authenticate at various stages of airport process</a:t>
          </a:r>
          <a:endParaRPr lang="en-IN" sz="1900" kern="1200" dirty="0"/>
        </a:p>
      </dsp:txBody>
      <dsp:txXfrm rot="5400000">
        <a:off x="4228179" y="461644"/>
        <a:ext cx="1963991" cy="1384935"/>
      </dsp:txXfrm>
    </dsp:sp>
    <dsp:sp modelId="{85BCD0FA-7644-488A-95A6-F71ABAA2933F}">
      <dsp:nvSpPr>
        <dsp:cNvPr id="0" name=""/>
        <dsp:cNvSpPr/>
      </dsp:nvSpPr>
      <dsp:spPr>
        <a:xfrm rot="16200000">
          <a:off x="6167353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88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passenger’s journey through airport. </a:t>
          </a:r>
          <a:endParaRPr lang="en-IN" sz="1900" kern="1200" dirty="0"/>
        </a:p>
      </dsp:txBody>
      <dsp:txXfrm rot="5400000">
        <a:off x="6339470" y="461644"/>
        <a:ext cx="1963991" cy="1384935"/>
      </dsp:txXfrm>
    </dsp:sp>
    <dsp:sp modelId="{557A2BA7-039D-4222-A265-1974F1DECD4C}">
      <dsp:nvSpPr>
        <dsp:cNvPr id="0" name=""/>
        <dsp:cNvSpPr/>
      </dsp:nvSpPr>
      <dsp:spPr>
        <a:xfrm rot="16200000">
          <a:off x="8278644" y="172116"/>
          <a:ext cx="2308225" cy="19639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88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Eliminate intermediaries in verification process</a:t>
          </a:r>
          <a:endParaRPr lang="en-IN" sz="1900" kern="1200" dirty="0"/>
        </a:p>
      </dsp:txBody>
      <dsp:txXfrm rot="5400000">
        <a:off x="8450761" y="461644"/>
        <a:ext cx="1963991" cy="1384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BDAE2-E282-44D5-8AB3-F1944C8A3908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4EC0C-C676-43A8-9188-924433C17AAC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Register passenger with all details onto network</a:t>
          </a:r>
          <a:endParaRPr lang="en-IN" sz="1700" kern="1200" dirty="0"/>
        </a:p>
      </dsp:txBody>
      <dsp:txXfrm>
        <a:off x="2599" y="0"/>
        <a:ext cx="1513414" cy="1740535"/>
      </dsp:txXfrm>
    </dsp:sp>
    <dsp:sp modelId="{F4542D6B-46E0-4E69-92C1-83A1C23ADE0F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DEB36-782E-4ECE-AC9D-5FA5F3377672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Authenticate passenger from government peer</a:t>
          </a:r>
          <a:endParaRPr lang="en-IN" sz="1700" kern="1200" dirty="0"/>
        </a:p>
      </dsp:txBody>
      <dsp:txXfrm>
        <a:off x="1591684" y="2610802"/>
        <a:ext cx="1513414" cy="1740535"/>
      </dsp:txXfrm>
    </dsp:sp>
    <dsp:sp modelId="{BDE06FD0-BF4F-4A93-BBA1-EA9466317861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FC4C-48B4-4B96-ADAD-2DACC4EA13DD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Authenticate passenger at any partner organization</a:t>
          </a:r>
          <a:endParaRPr lang="en-IN" sz="1700" kern="1200" dirty="0"/>
        </a:p>
      </dsp:txBody>
      <dsp:txXfrm>
        <a:off x="3180770" y="0"/>
        <a:ext cx="1513414" cy="1740535"/>
      </dsp:txXfrm>
    </dsp:sp>
    <dsp:sp modelId="{39586AF0-F563-4AB1-A6EC-87749C0F50A3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AD119-1FAC-4E9A-BDDA-004B0CCDE86C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Track the passenger’s journey throughout the airport.</a:t>
          </a:r>
          <a:endParaRPr lang="en-IN" sz="1700" kern="1200" dirty="0"/>
        </a:p>
      </dsp:txBody>
      <dsp:txXfrm>
        <a:off x="4769855" y="2610802"/>
        <a:ext cx="1513414" cy="1740535"/>
      </dsp:txXfrm>
    </dsp:sp>
    <dsp:sp modelId="{2B98E6CA-7CEB-482A-9A57-1F7376FD9514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4AFC-36E7-4DDA-A58F-CBB8E4A54B66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 details related to reward points</a:t>
          </a:r>
          <a:endParaRPr lang="en-IN" sz="1700" kern="1200" dirty="0"/>
        </a:p>
      </dsp:txBody>
      <dsp:txXfrm>
        <a:off x="6358940" y="0"/>
        <a:ext cx="1513414" cy="1740535"/>
      </dsp:txXfrm>
    </dsp:sp>
    <dsp:sp modelId="{D0E35265-DF81-455F-B1B1-EC51EC5510A2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C53D4-9395-48DF-977D-810909103971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Enable smart contract based checks at every stage to ensure authenticity</a:t>
          </a:r>
          <a:endParaRPr lang="en-IN" sz="1700" kern="1200" dirty="0"/>
        </a:p>
      </dsp:txBody>
      <dsp:txXfrm>
        <a:off x="7948026" y="2610802"/>
        <a:ext cx="1513414" cy="1740535"/>
      </dsp:txXfrm>
    </dsp:sp>
    <dsp:sp modelId="{8C7505D9-8CC6-4B87-9D0E-10B282DB008C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7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3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09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0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2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70B3-5A08-4E51-BF32-A0C226AB427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20CB-62C4-4E01-9509-EFF7E30F9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KH3-sauyhEmMxCWLtVOKc3gQ4Dg-mJd0" TargetMode="External"/><Relationship Id="rId2" Type="http://schemas.openxmlformats.org/officeDocument/2006/relationships/hyperlink" Target="https://github.com/suriyaa333/Jack-The-Hack-Hackathon-Project-Submi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83B-8CBF-4CF5-9CE1-261EF85D9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en-US" dirty="0"/>
              <a:t>Jack the Hack Hackathon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D4D93-DCDD-45E1-9FFA-AD1199012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487613"/>
            <a:ext cx="9410700" cy="1655762"/>
          </a:xfrm>
        </p:spPr>
        <p:txBody>
          <a:bodyPr/>
          <a:lstStyle/>
          <a:p>
            <a:r>
              <a:rPr lang="en-US" b="1" dirty="0"/>
              <a:t>Theme: Airport</a:t>
            </a:r>
          </a:p>
          <a:p>
            <a:r>
              <a:rPr lang="en-US" b="1" dirty="0"/>
              <a:t>Title: Digital Airport Application Powered By A Blockchain Based One-identity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ABA1F6-B9FC-4C39-BF94-BECA77EB2CBD}"/>
              </a:ext>
            </a:extLst>
          </p:cNvPr>
          <p:cNvSpPr txBox="1">
            <a:spLocks/>
          </p:cNvSpPr>
          <p:nvPr/>
        </p:nvSpPr>
        <p:spPr>
          <a:xfrm>
            <a:off x="1038225" y="4530725"/>
            <a:ext cx="10515600" cy="1774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Team Red Ross</a:t>
            </a:r>
            <a:endParaRPr lang="en-US" dirty="0"/>
          </a:p>
          <a:p>
            <a:r>
              <a:rPr lang="en-US" dirty="0"/>
              <a:t>Bharatharaj Babu</a:t>
            </a:r>
          </a:p>
          <a:p>
            <a:r>
              <a:rPr lang="en-US" dirty="0"/>
              <a:t>Suriyaa T </a:t>
            </a:r>
          </a:p>
          <a:p>
            <a:r>
              <a:rPr lang="en-US" dirty="0"/>
              <a:t>Gowtham A</a:t>
            </a:r>
          </a:p>
        </p:txBody>
      </p:sp>
    </p:spTree>
    <p:extLst>
      <p:ext uri="{BB962C8B-B14F-4D97-AF65-F5344CB8AC3E}">
        <p14:creationId xmlns:p14="http://schemas.microsoft.com/office/powerpoint/2010/main" val="400454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E0BD-0DFB-4D5C-B1A5-45F50790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add-ons: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C736-9636-488F-AD33-98AAD377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Page:</a:t>
            </a:r>
          </a:p>
          <a:p>
            <a:pPr lvl="1"/>
            <a:r>
              <a:rPr lang="en-US" dirty="0"/>
              <a:t>Live Flight Status using a </a:t>
            </a:r>
            <a:r>
              <a:rPr lang="en-US" dirty="0" err="1"/>
              <a:t>FlightRadar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Live weather and currency exchange rates using APIs</a:t>
            </a:r>
          </a:p>
          <a:p>
            <a:pPr lvl="1"/>
            <a:r>
              <a:rPr lang="en-US" dirty="0"/>
              <a:t>Digital Boarding Pass</a:t>
            </a:r>
          </a:p>
          <a:p>
            <a:pPr lvl="1"/>
            <a:r>
              <a:rPr lang="en-US" dirty="0"/>
              <a:t>Announcements status at airports</a:t>
            </a:r>
          </a:p>
          <a:p>
            <a:pPr lvl="1"/>
            <a:r>
              <a:rPr lang="en-US" dirty="0"/>
              <a:t>Status of loyalty points</a:t>
            </a:r>
          </a:p>
          <a:p>
            <a:pPr lvl="1"/>
            <a:r>
              <a:rPr lang="en-US" dirty="0"/>
              <a:t>Status on forms if any (Varies based on destination)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46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F2D1-B410-4695-A12B-B52192E7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31B4-F624-42D1-8E5D-70EF1CE1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</a:t>
            </a:r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ReactJS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Node JS, Express</a:t>
            </a:r>
          </a:p>
          <a:p>
            <a:pPr lvl="1"/>
            <a:r>
              <a:rPr lang="en-US" dirty="0"/>
              <a:t>APIs – </a:t>
            </a:r>
            <a:r>
              <a:rPr lang="en-US" dirty="0" err="1"/>
              <a:t>OpenWeather</a:t>
            </a:r>
            <a:r>
              <a:rPr lang="en-US" dirty="0"/>
              <a:t>, </a:t>
            </a:r>
            <a:r>
              <a:rPr lang="en-US" dirty="0" err="1"/>
              <a:t>AeroDataBox</a:t>
            </a:r>
            <a:r>
              <a:rPr lang="en-US" dirty="0"/>
              <a:t>, </a:t>
            </a:r>
            <a:r>
              <a:rPr lang="en-US" dirty="0" err="1"/>
              <a:t>CurrencyExchange</a:t>
            </a:r>
            <a:endParaRPr lang="en-US" dirty="0"/>
          </a:p>
          <a:p>
            <a:r>
              <a:rPr lang="en-US" dirty="0"/>
              <a:t>Blockchain</a:t>
            </a:r>
          </a:p>
          <a:p>
            <a:pPr lvl="1"/>
            <a:r>
              <a:rPr lang="en-US" dirty="0"/>
              <a:t>Hyperledger Fabric V2.0</a:t>
            </a:r>
          </a:p>
          <a:p>
            <a:pPr lvl="1"/>
            <a:r>
              <a:rPr lang="en-US" dirty="0"/>
              <a:t>Node JS</a:t>
            </a:r>
          </a:p>
          <a:p>
            <a:pPr lvl="1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05843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4CDD-BF5B-4F86-8733-AC440AFD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8349"/>
            <a:ext cx="10515600" cy="1325563"/>
          </a:xfrm>
        </p:spPr>
        <p:txBody>
          <a:bodyPr/>
          <a:lstStyle/>
          <a:p>
            <a:r>
              <a:rPr lang="en-US" dirty="0"/>
              <a:t>Product Screenshots: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45F15-9B15-4C98-B939-87A7879D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081088"/>
            <a:ext cx="3334122" cy="157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B6BA6-1238-4919-AD18-0DF9CE2B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24" y="1081088"/>
            <a:ext cx="3590552" cy="155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47F93-ADF8-446A-96B5-E9ABCAA8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23" y="1096262"/>
            <a:ext cx="3676278" cy="15628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E4725-C376-4568-ABCF-98447F50A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1" y="2852989"/>
            <a:ext cx="3310124" cy="1521203"/>
          </a:xfrm>
          <a:prstGeom prst="rect">
            <a:avLst/>
          </a:prstGeom>
        </p:spPr>
      </p:pic>
      <p:pic>
        <p:nvPicPr>
          <p:cNvPr id="1026" name="Picture 2" descr="Dashboard-1">
            <a:extLst>
              <a:ext uri="{FF2B5EF4-FFF2-40B4-BE49-F238E27FC236}">
                <a16:creationId xmlns:a16="http://schemas.microsoft.com/office/drawing/2014/main" id="{9341CCDC-BF3C-4E21-882B-D797557C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40" y="2963612"/>
            <a:ext cx="3595035" cy="14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shboard-1">
            <a:extLst>
              <a:ext uri="{FF2B5EF4-FFF2-40B4-BE49-F238E27FC236}">
                <a16:creationId xmlns:a16="http://schemas.microsoft.com/office/drawing/2014/main" id="{0AB61FC2-F9C8-4FE8-8D4C-5BB49388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39" y="2877194"/>
            <a:ext cx="3676278" cy="16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shboard-2">
            <a:extLst>
              <a:ext uri="{FF2B5EF4-FFF2-40B4-BE49-F238E27FC236}">
                <a16:creationId xmlns:a16="http://schemas.microsoft.com/office/drawing/2014/main" id="{138A2D1A-323E-4F54-BAE4-C3F15EBA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4567419"/>
            <a:ext cx="3419848" cy="15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shboard-3">
            <a:extLst>
              <a:ext uri="{FF2B5EF4-FFF2-40B4-BE49-F238E27FC236}">
                <a16:creationId xmlns:a16="http://schemas.microsoft.com/office/drawing/2014/main" id="{DCE36BE8-CF91-4372-BF07-2B4D3A9A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41" y="4603499"/>
            <a:ext cx="3595035" cy="149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shboard-3">
            <a:extLst>
              <a:ext uri="{FF2B5EF4-FFF2-40B4-BE49-F238E27FC236}">
                <a16:creationId xmlns:a16="http://schemas.microsoft.com/office/drawing/2014/main" id="{53B87B0F-B233-4EE1-9C4A-F227F782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405" y="4787944"/>
            <a:ext cx="3581515" cy="13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4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995C-E2C8-41E6-8F5F-C34EE5D5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Additions: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013F-5004-442B-BEC7-2CA2C65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>
            <a:normAutofit/>
          </a:bodyPr>
          <a:lstStyle/>
          <a:p>
            <a:r>
              <a:rPr lang="en-US" sz="2400" dirty="0"/>
              <a:t>The entire application code can be found at </a:t>
            </a:r>
            <a:r>
              <a:rPr lang="en-US" sz="2400" dirty="0">
                <a:hlinkClick r:id="rId2"/>
              </a:rPr>
              <a:t>https://github.com/suriyaa333/Jack-The-Hack-Hackathon-Project-Submission</a:t>
            </a:r>
            <a:endParaRPr lang="en-US" sz="2400" dirty="0"/>
          </a:p>
          <a:p>
            <a:r>
              <a:rPr lang="en-US" sz="2400" dirty="0"/>
              <a:t>The extended demo videos for the same can be found at </a:t>
            </a:r>
            <a:r>
              <a:rPr lang="en-US" sz="2400" dirty="0">
                <a:hlinkClick r:id="rId3"/>
              </a:rPr>
              <a:t>https://drive.google.com/drive/folders/1KH3-sauyhEmMxCWLtVOKc3gQ4Dg-mJd0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0E05A-5B40-4EE4-89DF-070AD793DA8F}"/>
              </a:ext>
            </a:extLst>
          </p:cNvPr>
          <p:cNvSpPr txBox="1">
            <a:spLocks/>
          </p:cNvSpPr>
          <p:nvPr/>
        </p:nvSpPr>
        <p:spPr>
          <a:xfrm>
            <a:off x="5038726" y="4352924"/>
            <a:ext cx="268605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6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D26C-8BD8-4DB9-A148-5C98F0B9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3117-93F8-4C5A-9F4A-82423628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and efficiency of the customer’s journey has become an important concern especially during the pandemic times. </a:t>
            </a:r>
          </a:p>
          <a:p>
            <a:r>
              <a:rPr lang="en-US" dirty="0"/>
              <a:t>Travel has become very complicated with too many documents and forms that need to be filled.</a:t>
            </a:r>
          </a:p>
          <a:p>
            <a:r>
              <a:rPr lang="en-US" dirty="0"/>
              <a:t>Authenticating the passenger at every stage of the airport process has become very inefficient and redundant.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26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839-4850-4A96-91C7-05768E7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D666-9F2C-41FF-B1A9-61B03C78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one-stop web platform to simplify the passenger’s digital journey.</a:t>
            </a:r>
          </a:p>
          <a:p>
            <a:r>
              <a:rPr lang="en-US" dirty="0"/>
              <a:t>Some key features of our platform are: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9950FB-F13B-4BEA-BF71-712D4E500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074021"/>
              </p:ext>
            </p:extLst>
          </p:nvPr>
        </p:nvGraphicFramePr>
        <p:xfrm>
          <a:off x="838200" y="2991643"/>
          <a:ext cx="10048875" cy="2361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86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860E-CB1E-4204-8C29-011193E6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F&amp;B Contactless ordering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AC44-2A6E-4AB9-9DFC-5E6E6D82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involves embedding QR codes in socially distanced tables at the food court. </a:t>
            </a:r>
          </a:p>
          <a:p>
            <a:r>
              <a:rPr lang="en-US" dirty="0"/>
              <a:t>Avg waiting time at any F&amp;B store is nearly 10 minutes per passenger.</a:t>
            </a:r>
          </a:p>
          <a:p>
            <a:r>
              <a:rPr lang="en-US" dirty="0"/>
              <a:t>Why QR Code?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EB5CF398-9347-4FE7-9769-4B94A77EF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066945"/>
              </p:ext>
            </p:extLst>
          </p:nvPr>
        </p:nvGraphicFramePr>
        <p:xfrm>
          <a:off x="1028700" y="4003675"/>
          <a:ext cx="10420350" cy="230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8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80D-BE3F-447D-BE8F-8758AE5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F&amp;B Contactless ordering 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49FB92-B6EC-456E-B039-E077D05E2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536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1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CFA-423E-4E87-9711-AA8B1382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Duty Free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909D-275A-4E9E-A15E-DC2759F3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based platform to order products from duty-free shops.</a:t>
            </a:r>
          </a:p>
          <a:p>
            <a:r>
              <a:rPr lang="en-US" dirty="0"/>
              <a:t>Authenticate purchases using the digital identity and embed business logic to ensure validity of purchase. </a:t>
            </a:r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F65612F-310C-412B-93AF-3823497A1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771350"/>
              </p:ext>
            </p:extLst>
          </p:nvPr>
        </p:nvGraphicFramePr>
        <p:xfrm>
          <a:off x="1028700" y="4003675"/>
          <a:ext cx="10420350" cy="230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29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5B-AD1E-40C1-AE63-F649769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Duty Free 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6615DA-E771-4353-8116-1E9D7441F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5818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69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3887-0138-41F2-831A-35027F90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Based Digital Identity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7C20-0FDA-4A1D-920E-3E270B93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Creation of a single trusted identity using blockchain technology capable of authenticating the passenger throughout his journey.</a:t>
            </a:r>
          </a:p>
          <a:p>
            <a:r>
              <a:rPr lang="en-IN" dirty="0"/>
              <a:t>Enable the digital identity to be used at any partner organizations inside the airport.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7026549-84EC-46BB-AB48-AD30E1B5E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738532"/>
              </p:ext>
            </p:extLst>
          </p:nvPr>
        </p:nvGraphicFramePr>
        <p:xfrm>
          <a:off x="1028700" y="4003675"/>
          <a:ext cx="10420350" cy="230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51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9B60-5D7E-4ED7-961B-39B74F8B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Based Digital Identity 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CB08A0-884A-43D0-842D-21F557826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40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06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530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Jack the Hack Hackathon</vt:lpstr>
      <vt:lpstr>Problem</vt:lpstr>
      <vt:lpstr>Solution</vt:lpstr>
      <vt:lpstr>F&amp;B Contactless ordering</vt:lpstr>
      <vt:lpstr>F&amp;B Contactless ordering Flow</vt:lpstr>
      <vt:lpstr>Digital Duty Free</vt:lpstr>
      <vt:lpstr>Digital Duty Free Flow</vt:lpstr>
      <vt:lpstr>Blockchain Based Digital Identity</vt:lpstr>
      <vt:lpstr>Blockchain Based Digital Identity Flow</vt:lpstr>
      <vt:lpstr>Some add-ons:</vt:lpstr>
      <vt:lpstr>Tech Stack</vt:lpstr>
      <vt:lpstr>Product Screenshots:</vt:lpstr>
      <vt:lpstr>Further Additions: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 the Hack Hackathon</dc:title>
  <dc:creator>Suriyaa T</dc:creator>
  <cp:lastModifiedBy>Suriyaa T</cp:lastModifiedBy>
  <cp:revision>22</cp:revision>
  <dcterms:created xsi:type="dcterms:W3CDTF">2021-10-10T04:14:54Z</dcterms:created>
  <dcterms:modified xsi:type="dcterms:W3CDTF">2021-10-13T04:19:38Z</dcterms:modified>
</cp:coreProperties>
</file>