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7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3B6C8-A1AF-4783-AD0F-425D87B15118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4DA8-974B-474E-9CE8-8490A9A3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6511" y="1855303"/>
            <a:ext cx="8679915" cy="1748729"/>
          </a:xfrm>
        </p:spPr>
        <p:txBody>
          <a:bodyPr/>
          <a:lstStyle/>
          <a:p>
            <a:r>
              <a:rPr lang="en-US" dirty="0" smtClean="0"/>
              <a:t>Improving Digital Experience at Airport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726" y="3856325"/>
            <a:ext cx="8673427" cy="1322587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Team Red Ross</a:t>
            </a:r>
          </a:p>
          <a:p>
            <a:r>
              <a:rPr lang="en-US" dirty="0" smtClean="0"/>
              <a:t>Bharatharaj Babu</a:t>
            </a:r>
          </a:p>
          <a:p>
            <a:r>
              <a:rPr lang="en-US" dirty="0" err="1" smtClean="0"/>
              <a:t>Suriyaa</a:t>
            </a:r>
            <a:r>
              <a:rPr lang="en-US" dirty="0" smtClean="0"/>
              <a:t> T</a:t>
            </a:r>
          </a:p>
          <a:p>
            <a:r>
              <a:rPr lang="en-US" dirty="0" err="1" smtClean="0"/>
              <a:t>Gowtham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and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high potential for revenue generation, with Adani Airports holding 25 % of total passenger traffic, through digital duty free and food court.</a:t>
            </a:r>
          </a:p>
          <a:p>
            <a:r>
              <a:rPr lang="en-US" dirty="0" smtClean="0"/>
              <a:t>Reward based model where passengers receive reward points for shopping at partner organizations. </a:t>
            </a:r>
          </a:p>
          <a:p>
            <a:r>
              <a:rPr lang="en-US" dirty="0" smtClean="0"/>
              <a:t>Low cost implementation through reusable and cost-effective QR codes.</a:t>
            </a:r>
          </a:p>
          <a:p>
            <a:r>
              <a:rPr lang="en-US" dirty="0" smtClean="0"/>
              <a:t>Improved transparency and reusability of data through the blockchain identity platform cutting costs caused due to data loss or inconsistency.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6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chosen theme for our project submission is “Airport”, focusing on improving the customer digital journey. </a:t>
            </a:r>
          </a:p>
          <a:p>
            <a:r>
              <a:rPr lang="en-US" dirty="0" smtClean="0"/>
              <a:t>The journey of a passenger is often a very tiresome, and time-consuming procedure, and is often inefficient.</a:t>
            </a:r>
          </a:p>
          <a:p>
            <a:r>
              <a:rPr lang="en-US" dirty="0" smtClean="0"/>
              <a:t>In these unprecedented pandemic times, travel has become very difficult due to various policies.</a:t>
            </a:r>
          </a:p>
          <a:p>
            <a:r>
              <a:rPr lang="en-US" dirty="0" smtClean="0"/>
              <a:t>Our project aims to make this experience a much more smooth and efficient, while adhering to all guidelines. </a:t>
            </a:r>
          </a:p>
        </p:txBody>
      </p:sp>
    </p:spTree>
    <p:extLst>
      <p:ext uri="{BB962C8B-B14F-4D97-AF65-F5344CB8AC3E}">
        <p14:creationId xmlns:p14="http://schemas.microsoft.com/office/powerpoint/2010/main" val="3728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involves the implementation of a seamless platform for the passenger to improve his digital experience at the airport. </a:t>
            </a:r>
          </a:p>
          <a:p>
            <a:r>
              <a:rPr lang="en-US" dirty="0" smtClean="0"/>
              <a:t>The platform is in the form of a web app which displays all the essential information pertaining to the travel of the passenger, and with features to ease his experience.</a:t>
            </a:r>
          </a:p>
          <a:p>
            <a:r>
              <a:rPr lang="en-US" dirty="0" smtClean="0"/>
              <a:t>It also involves the implementation of a digital one identity, and improved airport operational efficiency using a private permissioned blockchain technology.</a:t>
            </a:r>
          </a:p>
        </p:txBody>
      </p:sp>
    </p:spTree>
    <p:extLst>
      <p:ext uri="{BB962C8B-B14F-4D97-AF65-F5344CB8AC3E}">
        <p14:creationId xmlns:p14="http://schemas.microsoft.com/office/powerpoint/2010/main" val="414562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our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QR Based Dining Platform for Food Courts to reduce waiting time, and ensure COVID guidelines at airports. </a:t>
            </a:r>
          </a:p>
          <a:p>
            <a:r>
              <a:rPr lang="en-US" dirty="0" smtClean="0"/>
              <a:t>Live flight status, along with real-time weather and currency details of the passenger’s destination. </a:t>
            </a:r>
          </a:p>
          <a:p>
            <a:r>
              <a:rPr lang="en-US" dirty="0" smtClean="0"/>
              <a:t>Seamless ordering of products from Duty Free Shops with packages delivered direct to gate. </a:t>
            </a:r>
          </a:p>
          <a:p>
            <a:r>
              <a:rPr lang="en-US" dirty="0" smtClean="0"/>
              <a:t>Enable a digital one identity for the passenger using Hyperledger fabric blockchain. </a:t>
            </a:r>
          </a:p>
          <a:p>
            <a:r>
              <a:rPr lang="en-US" dirty="0" smtClean="0"/>
              <a:t>Efficient and simple identity verification and along with blockchain based tracking of passenger’s airport journey. </a:t>
            </a:r>
          </a:p>
          <a:p>
            <a:r>
              <a:rPr lang="en-US" dirty="0" smtClean="0"/>
              <a:t>Embedded business logic to perform verification checks at each stage of airport journey through automated smart contracts.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32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Based Digital One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all the passenger details stored in a permissioned blockchain network.</a:t>
            </a:r>
          </a:p>
          <a:p>
            <a:r>
              <a:rPr lang="en-US" dirty="0" smtClean="0"/>
              <a:t>Peers of the network consist of the airport authority and the government authority. </a:t>
            </a:r>
          </a:p>
          <a:p>
            <a:r>
              <a:rPr lang="en-US" dirty="0" smtClean="0"/>
              <a:t>Smart contract based verification at each stage of the airport process, enabling greater data integrity and security.</a:t>
            </a:r>
          </a:p>
          <a:p>
            <a:r>
              <a:rPr lang="en-US" dirty="0" smtClean="0"/>
              <a:t>Single blockchain based identity which can be used at every step of the process with even details about RT-PCR and vaccination details of the passenger.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0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 Based Dining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Standard dining areas at airports are often very crowded, and have long queues at all the partner restaurants. </a:t>
            </a:r>
          </a:p>
          <a:p>
            <a:pPr lvl="1"/>
            <a:r>
              <a:rPr lang="en-US" dirty="0" smtClean="0"/>
              <a:t>In these COVID times, this is a big risk to take, and often people end up avoiding the food court. 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QR codes containing information about the location of the passenger displayed at every table. </a:t>
            </a:r>
          </a:p>
          <a:p>
            <a:pPr lvl="1"/>
            <a:r>
              <a:rPr lang="en-US" dirty="0" smtClean="0"/>
              <a:t>Our web app enables scanning the QR code and choosing from a list of cuisines to order their food seamlessly with digital payments.</a:t>
            </a:r>
          </a:p>
        </p:txBody>
      </p:sp>
    </p:spTree>
    <p:extLst>
      <p:ext uri="{BB962C8B-B14F-4D97-AF65-F5344CB8AC3E}">
        <p14:creationId xmlns:p14="http://schemas.microsoft.com/office/powerpoint/2010/main" val="111302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Passenger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everything that a passenger needs during their digital journey at the airport. </a:t>
            </a:r>
          </a:p>
          <a:p>
            <a:r>
              <a:rPr lang="en-US" dirty="0"/>
              <a:t>Digital boarding pass for the passenger </a:t>
            </a:r>
            <a:endParaRPr lang="en-US" dirty="0" smtClean="0"/>
          </a:p>
          <a:p>
            <a:r>
              <a:rPr lang="en-US" dirty="0" smtClean="0"/>
              <a:t>Information about the flight status, weather and exchange rates fetched using live APIs.</a:t>
            </a:r>
          </a:p>
          <a:p>
            <a:r>
              <a:rPr lang="en-US" dirty="0" smtClean="0"/>
              <a:t>Digital announcements at the airport displayed in the dashboard. </a:t>
            </a:r>
          </a:p>
          <a:p>
            <a:r>
              <a:rPr lang="en-US" dirty="0" smtClean="0"/>
              <a:t>Timely reminders in case of flight delays or changes conveyed in real time. </a:t>
            </a:r>
          </a:p>
        </p:txBody>
      </p:sp>
    </p:spTree>
    <p:extLst>
      <p:ext uri="{BB962C8B-B14F-4D97-AF65-F5344CB8AC3E}">
        <p14:creationId xmlns:p14="http://schemas.microsoft.com/office/powerpoint/2010/main" val="273778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Duty Free and Food Court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e-commerce platform for sale of products from duty free store with products delivered direct to passenger’s gate. </a:t>
            </a:r>
          </a:p>
          <a:p>
            <a:r>
              <a:rPr lang="en-US" dirty="0" smtClean="0"/>
              <a:t>QR powered food court with a wide array of cuisines, and dishes served straight to the table.</a:t>
            </a:r>
          </a:p>
          <a:p>
            <a:r>
              <a:rPr lang="en-US" dirty="0" smtClean="0"/>
              <a:t>Secure digital payments to combat pandemic guidelines with digital receipts.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</a:p>
          <a:p>
            <a:pPr lvl="1"/>
            <a:r>
              <a:rPr lang="en-US" dirty="0" smtClean="0"/>
              <a:t>HTML, CSS, </a:t>
            </a:r>
            <a:r>
              <a:rPr lang="en-US" dirty="0" err="1" smtClean="0"/>
              <a:t>Javscript</a:t>
            </a:r>
            <a:endParaRPr lang="en-US" dirty="0" smtClean="0"/>
          </a:p>
          <a:p>
            <a:pPr lvl="1"/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Node JS, Express</a:t>
            </a:r>
          </a:p>
          <a:p>
            <a:pPr lvl="1"/>
            <a:r>
              <a:rPr lang="en-US" dirty="0" smtClean="0"/>
              <a:t>APIs – </a:t>
            </a:r>
            <a:r>
              <a:rPr lang="en-US" dirty="0" err="1" smtClean="0"/>
              <a:t>OpenWeather</a:t>
            </a:r>
            <a:r>
              <a:rPr lang="en-US" dirty="0" smtClean="0"/>
              <a:t>, </a:t>
            </a:r>
            <a:r>
              <a:rPr lang="en-US" dirty="0" err="1" smtClean="0"/>
              <a:t>AeroDataBox</a:t>
            </a:r>
            <a:r>
              <a:rPr lang="en-US" dirty="0" smtClean="0"/>
              <a:t>, </a:t>
            </a:r>
            <a:r>
              <a:rPr lang="en-US" dirty="0" err="1" smtClean="0"/>
              <a:t>CurrencyExchange</a:t>
            </a:r>
            <a:endParaRPr lang="en-US" dirty="0" smtClean="0"/>
          </a:p>
          <a:p>
            <a:r>
              <a:rPr lang="en-US" dirty="0" smtClean="0"/>
              <a:t>Blockchain</a:t>
            </a:r>
          </a:p>
          <a:p>
            <a:pPr lvl="1"/>
            <a:r>
              <a:rPr lang="en-US" dirty="0" smtClean="0"/>
              <a:t>Hyperledger Fabric</a:t>
            </a:r>
          </a:p>
          <a:p>
            <a:pPr lvl="1"/>
            <a:r>
              <a:rPr lang="en-US" dirty="0" smtClean="0"/>
              <a:t>Node JS</a:t>
            </a:r>
          </a:p>
          <a:p>
            <a:pPr lvl="1"/>
            <a:r>
              <a:rPr lang="en-US" dirty="0" smtClean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7236520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72</TotalTime>
  <Words>656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Improving Digital Experience at Airport</vt:lpstr>
      <vt:lpstr>Theme</vt:lpstr>
      <vt:lpstr>Project Idea</vt:lpstr>
      <vt:lpstr>Key Features of our Platform</vt:lpstr>
      <vt:lpstr>Blockchain Based Digital One Identity</vt:lpstr>
      <vt:lpstr>QR Based Dining </vt:lpstr>
      <vt:lpstr>Integrated Passenger Dashboard</vt:lpstr>
      <vt:lpstr>Duty Free and Food Court</vt:lpstr>
      <vt:lpstr>Tools and Technologies</vt:lpstr>
      <vt:lpstr>Revenue and Feasibility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 the Hack Hackathon</dc:title>
  <dc:creator>Bharath Babu</dc:creator>
  <cp:lastModifiedBy>Bharath Babu</cp:lastModifiedBy>
  <cp:revision>8</cp:revision>
  <dcterms:created xsi:type="dcterms:W3CDTF">2021-09-29T16:09:49Z</dcterms:created>
  <dcterms:modified xsi:type="dcterms:W3CDTF">2021-09-29T17:22:27Z</dcterms:modified>
</cp:coreProperties>
</file>