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0" r:id="rId4"/>
    <p:sldId id="261" r:id="rId5"/>
    <p:sldId id="268" r:id="rId6"/>
    <p:sldId id="267" r:id="rId7"/>
    <p:sldId id="269" r:id="rId8"/>
    <p:sldId id="27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9" d="100"/>
          <a:sy n="89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911079-5690-4ACE-9807-C4018FC9E61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E5DEE6-6D3F-4F4E-9AD2-A4832C58849C}">
      <dgm:prSet phldrT="[Text]"/>
      <dgm:spPr/>
      <dgm:t>
        <a:bodyPr/>
        <a:lstStyle/>
        <a:p>
          <a:r>
            <a:rPr lang="en-US" dirty="0" smtClean="0"/>
            <a:t>Web Application</a:t>
          </a:r>
          <a:endParaRPr lang="en-US" dirty="0"/>
        </a:p>
      </dgm:t>
    </dgm:pt>
    <dgm:pt modelId="{C6482CB7-73B3-4D19-848B-623F7C04BB5A}" type="parTrans" cxnId="{E0356B9C-FAC9-435B-BF85-32226511FB0D}">
      <dgm:prSet/>
      <dgm:spPr/>
      <dgm:t>
        <a:bodyPr/>
        <a:lstStyle/>
        <a:p>
          <a:endParaRPr lang="en-US"/>
        </a:p>
      </dgm:t>
    </dgm:pt>
    <dgm:pt modelId="{C9DBA94D-6FD4-43D8-A403-C880FEA2DFFC}" type="sibTrans" cxnId="{E0356B9C-FAC9-435B-BF85-32226511FB0D}">
      <dgm:prSet/>
      <dgm:spPr/>
      <dgm:t>
        <a:bodyPr/>
        <a:lstStyle/>
        <a:p>
          <a:endParaRPr lang="en-US"/>
        </a:p>
      </dgm:t>
    </dgm:pt>
    <dgm:pt modelId="{8FDAF666-6117-446A-B048-598316078711}">
      <dgm:prSet phldrT="[Text]"/>
      <dgm:spPr/>
      <dgm:t>
        <a:bodyPr/>
        <a:lstStyle/>
        <a:p>
          <a:r>
            <a:rPr lang="en-US" dirty="0" smtClean="0"/>
            <a:t>Blockchain</a:t>
          </a:r>
          <a:endParaRPr lang="en-US" dirty="0"/>
        </a:p>
      </dgm:t>
    </dgm:pt>
    <dgm:pt modelId="{AE5A2312-E694-40CB-B4FB-11CFE86DCA0C}" type="parTrans" cxnId="{3502BBD2-D3C2-4838-9D78-848E5B5526FD}">
      <dgm:prSet/>
      <dgm:spPr/>
      <dgm:t>
        <a:bodyPr/>
        <a:lstStyle/>
        <a:p>
          <a:endParaRPr lang="en-US"/>
        </a:p>
      </dgm:t>
    </dgm:pt>
    <dgm:pt modelId="{FE5BA70F-8EF3-4E9F-A790-86DE4754D05D}" type="sibTrans" cxnId="{3502BBD2-D3C2-4838-9D78-848E5B5526FD}">
      <dgm:prSet/>
      <dgm:spPr/>
      <dgm:t>
        <a:bodyPr/>
        <a:lstStyle/>
        <a:p>
          <a:endParaRPr lang="en-US"/>
        </a:p>
      </dgm:t>
    </dgm:pt>
    <dgm:pt modelId="{AD520422-43F5-4ADD-A374-E7E9FDB635D5}">
      <dgm:prSet custT="1"/>
      <dgm:spPr/>
      <dgm:t>
        <a:bodyPr/>
        <a:lstStyle/>
        <a:p>
          <a:r>
            <a:rPr lang="en-US" sz="2400" dirty="0" smtClean="0"/>
            <a:t>Frontend: HTML, CSS, JavaScript, ReactJS</a:t>
          </a:r>
          <a:endParaRPr lang="en-US" sz="2400" dirty="0"/>
        </a:p>
      </dgm:t>
    </dgm:pt>
    <dgm:pt modelId="{E35B1B53-BB50-4969-AD79-95DBCE9A3355}" type="parTrans" cxnId="{8CEF90D1-E943-42A5-9D07-E0A2EC8423D0}">
      <dgm:prSet/>
      <dgm:spPr/>
      <dgm:t>
        <a:bodyPr/>
        <a:lstStyle/>
        <a:p>
          <a:endParaRPr lang="en-US"/>
        </a:p>
      </dgm:t>
    </dgm:pt>
    <dgm:pt modelId="{87E89EEF-6F1A-4B29-8977-7FA0165824B8}" type="sibTrans" cxnId="{8CEF90D1-E943-42A5-9D07-E0A2EC8423D0}">
      <dgm:prSet/>
      <dgm:spPr/>
      <dgm:t>
        <a:bodyPr/>
        <a:lstStyle/>
        <a:p>
          <a:endParaRPr lang="en-US"/>
        </a:p>
      </dgm:t>
    </dgm:pt>
    <dgm:pt modelId="{05EF3432-E838-4BDD-B44D-AFA20E7998C2}">
      <dgm:prSet custT="1"/>
      <dgm:spPr/>
      <dgm:t>
        <a:bodyPr/>
        <a:lstStyle/>
        <a:p>
          <a:r>
            <a:rPr lang="en-US" sz="2400" dirty="0" smtClean="0"/>
            <a:t>Backend: Node JS, Express, </a:t>
          </a:r>
          <a:r>
            <a:rPr lang="en-US" sz="2400" dirty="0" smtClean="0"/>
            <a:t>MongoDB</a:t>
          </a:r>
          <a:endParaRPr lang="en-US" sz="2400" dirty="0" smtClean="0"/>
        </a:p>
      </dgm:t>
    </dgm:pt>
    <dgm:pt modelId="{25F14249-DF34-48FE-BED7-478EAB324017}" type="parTrans" cxnId="{FBE7D4EC-98DC-4373-9AAF-A2D6A3613D50}">
      <dgm:prSet/>
      <dgm:spPr/>
      <dgm:t>
        <a:bodyPr/>
        <a:lstStyle/>
        <a:p>
          <a:endParaRPr lang="en-US"/>
        </a:p>
      </dgm:t>
    </dgm:pt>
    <dgm:pt modelId="{613C146A-32CB-46C8-A52C-965565AE500E}" type="sibTrans" cxnId="{FBE7D4EC-98DC-4373-9AAF-A2D6A3613D50}">
      <dgm:prSet/>
      <dgm:spPr/>
      <dgm:t>
        <a:bodyPr/>
        <a:lstStyle/>
        <a:p>
          <a:endParaRPr lang="en-US"/>
        </a:p>
      </dgm:t>
    </dgm:pt>
    <dgm:pt modelId="{5ED79436-ED25-4A86-A5EF-4E9719FD0FC5}">
      <dgm:prSet custT="1"/>
      <dgm:spPr/>
      <dgm:t>
        <a:bodyPr/>
        <a:lstStyle/>
        <a:p>
          <a:r>
            <a:rPr lang="en-US" sz="2400" dirty="0" smtClean="0"/>
            <a:t>Web3js, </a:t>
          </a:r>
          <a:r>
            <a:rPr lang="en-US" sz="2400" dirty="0" smtClean="0"/>
            <a:t>Solidity, </a:t>
          </a:r>
          <a:r>
            <a:rPr lang="en-US" sz="2400" dirty="0" err="1" smtClean="0"/>
            <a:t>Ethereum</a:t>
          </a:r>
          <a:r>
            <a:rPr lang="en-US" sz="2400" dirty="0" smtClean="0"/>
            <a:t> </a:t>
          </a:r>
          <a:r>
            <a:rPr lang="en-US" sz="2400" dirty="0" err="1" smtClean="0"/>
            <a:t>Testnet</a:t>
          </a:r>
          <a:r>
            <a:rPr lang="en-US" sz="2400" dirty="0" smtClean="0"/>
            <a:t> (</a:t>
          </a:r>
          <a:r>
            <a:rPr lang="en-US" sz="2400" dirty="0" err="1" smtClean="0"/>
            <a:t>Ropsten</a:t>
          </a:r>
          <a:r>
            <a:rPr lang="en-US" sz="2400" dirty="0" smtClean="0"/>
            <a:t>)</a:t>
          </a:r>
          <a:endParaRPr lang="en-US" sz="2400" dirty="0"/>
        </a:p>
      </dgm:t>
    </dgm:pt>
    <dgm:pt modelId="{CF06EFFD-75CD-441C-B299-4369DAF8D6C5}" type="parTrans" cxnId="{226CDD74-7C89-490B-8971-A7F89279D2D6}">
      <dgm:prSet/>
      <dgm:spPr/>
      <dgm:t>
        <a:bodyPr/>
        <a:lstStyle/>
        <a:p>
          <a:endParaRPr lang="en-US"/>
        </a:p>
      </dgm:t>
    </dgm:pt>
    <dgm:pt modelId="{0AA8D9D0-9436-47AB-ABCD-56414CE53220}" type="sibTrans" cxnId="{226CDD74-7C89-490B-8971-A7F89279D2D6}">
      <dgm:prSet/>
      <dgm:spPr/>
      <dgm:t>
        <a:bodyPr/>
        <a:lstStyle/>
        <a:p>
          <a:endParaRPr lang="en-US"/>
        </a:p>
      </dgm:t>
    </dgm:pt>
    <dgm:pt modelId="{AB0EC3DB-E770-4E02-91E0-8F381A3E1720}" type="pres">
      <dgm:prSet presAssocID="{70911079-5690-4ACE-9807-C4018FC9E61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91B48-46C6-4A8A-A107-DE33CC3F3360}" type="pres">
      <dgm:prSet presAssocID="{F6E5DEE6-6D3F-4F4E-9AD2-A4832C58849C}" presName="parentLin" presStyleCnt="0"/>
      <dgm:spPr/>
    </dgm:pt>
    <dgm:pt modelId="{CE285802-E488-4C46-933B-924E0126D104}" type="pres">
      <dgm:prSet presAssocID="{F6E5DEE6-6D3F-4F4E-9AD2-A4832C58849C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58D31578-AE69-47ED-A3EF-EB4C86E49860}" type="pres">
      <dgm:prSet presAssocID="{F6E5DEE6-6D3F-4F4E-9AD2-A4832C58849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6FAA1-5138-4048-AFFD-EEE90D87B50A}" type="pres">
      <dgm:prSet presAssocID="{F6E5DEE6-6D3F-4F4E-9AD2-A4832C58849C}" presName="negativeSpace" presStyleCnt="0"/>
      <dgm:spPr/>
    </dgm:pt>
    <dgm:pt modelId="{245072D4-3C85-418F-92BD-D8E448BFE823}" type="pres">
      <dgm:prSet presAssocID="{F6E5DEE6-6D3F-4F4E-9AD2-A4832C58849C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7AFFA5-2808-42CA-A68B-F4F8091E24EF}" type="pres">
      <dgm:prSet presAssocID="{C9DBA94D-6FD4-43D8-A403-C880FEA2DFFC}" presName="spaceBetweenRectangles" presStyleCnt="0"/>
      <dgm:spPr/>
    </dgm:pt>
    <dgm:pt modelId="{4023B779-4EE6-46F5-B212-1E18389E77FB}" type="pres">
      <dgm:prSet presAssocID="{8FDAF666-6117-446A-B048-598316078711}" presName="parentLin" presStyleCnt="0"/>
      <dgm:spPr/>
    </dgm:pt>
    <dgm:pt modelId="{36567C8E-5238-4F82-9E92-3967CAF54979}" type="pres">
      <dgm:prSet presAssocID="{8FDAF666-6117-446A-B048-598316078711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F6A98E6D-6A08-4F6D-A66A-8DB74EE12C49}" type="pres">
      <dgm:prSet presAssocID="{8FDAF666-6117-446A-B048-59831607871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C65A7A-609D-45E1-B298-C3BBD32228EE}" type="pres">
      <dgm:prSet presAssocID="{8FDAF666-6117-446A-B048-598316078711}" presName="negativeSpace" presStyleCnt="0"/>
      <dgm:spPr/>
    </dgm:pt>
    <dgm:pt modelId="{E9B5887D-77EB-4A19-90BD-A344E153EC43}" type="pres">
      <dgm:prSet presAssocID="{8FDAF666-6117-446A-B048-598316078711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529890-5F0B-4F90-9BD5-C23993E271CA}" type="presOf" srcId="{70911079-5690-4ACE-9807-C4018FC9E611}" destId="{AB0EC3DB-E770-4E02-91E0-8F381A3E1720}" srcOrd="0" destOrd="0" presId="urn:microsoft.com/office/officeart/2005/8/layout/list1"/>
    <dgm:cxn modelId="{226CDD74-7C89-490B-8971-A7F89279D2D6}" srcId="{8FDAF666-6117-446A-B048-598316078711}" destId="{5ED79436-ED25-4A86-A5EF-4E9719FD0FC5}" srcOrd="0" destOrd="0" parTransId="{CF06EFFD-75CD-441C-B299-4369DAF8D6C5}" sibTransId="{0AA8D9D0-9436-47AB-ABCD-56414CE53220}"/>
    <dgm:cxn modelId="{BEC11AA2-A828-4B15-B416-9936CC682285}" type="presOf" srcId="{5ED79436-ED25-4A86-A5EF-4E9719FD0FC5}" destId="{E9B5887D-77EB-4A19-90BD-A344E153EC43}" srcOrd="0" destOrd="0" presId="urn:microsoft.com/office/officeart/2005/8/layout/list1"/>
    <dgm:cxn modelId="{3AFBE9C1-544D-4D35-8E65-48CA6CE16163}" type="presOf" srcId="{8FDAF666-6117-446A-B048-598316078711}" destId="{36567C8E-5238-4F82-9E92-3967CAF54979}" srcOrd="0" destOrd="0" presId="urn:microsoft.com/office/officeart/2005/8/layout/list1"/>
    <dgm:cxn modelId="{8CEF90D1-E943-42A5-9D07-E0A2EC8423D0}" srcId="{F6E5DEE6-6D3F-4F4E-9AD2-A4832C58849C}" destId="{AD520422-43F5-4ADD-A374-E7E9FDB635D5}" srcOrd="0" destOrd="0" parTransId="{E35B1B53-BB50-4969-AD79-95DBCE9A3355}" sibTransId="{87E89EEF-6F1A-4B29-8977-7FA0165824B8}"/>
    <dgm:cxn modelId="{FBE7D4EC-98DC-4373-9AAF-A2D6A3613D50}" srcId="{F6E5DEE6-6D3F-4F4E-9AD2-A4832C58849C}" destId="{05EF3432-E838-4BDD-B44D-AFA20E7998C2}" srcOrd="1" destOrd="0" parTransId="{25F14249-DF34-48FE-BED7-478EAB324017}" sibTransId="{613C146A-32CB-46C8-A52C-965565AE500E}"/>
    <dgm:cxn modelId="{6D74B91A-2EB3-4983-BEE4-E267B278C8B5}" type="presOf" srcId="{F6E5DEE6-6D3F-4F4E-9AD2-A4832C58849C}" destId="{58D31578-AE69-47ED-A3EF-EB4C86E49860}" srcOrd="1" destOrd="0" presId="urn:microsoft.com/office/officeart/2005/8/layout/list1"/>
    <dgm:cxn modelId="{B0CA64B1-FF8C-46EC-9628-4A91C168EBAE}" type="presOf" srcId="{AD520422-43F5-4ADD-A374-E7E9FDB635D5}" destId="{245072D4-3C85-418F-92BD-D8E448BFE823}" srcOrd="0" destOrd="0" presId="urn:microsoft.com/office/officeart/2005/8/layout/list1"/>
    <dgm:cxn modelId="{3502BBD2-D3C2-4838-9D78-848E5B5526FD}" srcId="{70911079-5690-4ACE-9807-C4018FC9E611}" destId="{8FDAF666-6117-446A-B048-598316078711}" srcOrd="1" destOrd="0" parTransId="{AE5A2312-E694-40CB-B4FB-11CFE86DCA0C}" sibTransId="{FE5BA70F-8EF3-4E9F-A790-86DE4754D05D}"/>
    <dgm:cxn modelId="{1235F616-7E1D-40E6-BAB2-CB1489ACADCC}" type="presOf" srcId="{05EF3432-E838-4BDD-B44D-AFA20E7998C2}" destId="{245072D4-3C85-418F-92BD-D8E448BFE823}" srcOrd="0" destOrd="1" presId="urn:microsoft.com/office/officeart/2005/8/layout/list1"/>
    <dgm:cxn modelId="{3F76714A-BFF6-471C-A303-32A849402578}" type="presOf" srcId="{F6E5DEE6-6D3F-4F4E-9AD2-A4832C58849C}" destId="{CE285802-E488-4C46-933B-924E0126D104}" srcOrd="0" destOrd="0" presId="urn:microsoft.com/office/officeart/2005/8/layout/list1"/>
    <dgm:cxn modelId="{E0356B9C-FAC9-435B-BF85-32226511FB0D}" srcId="{70911079-5690-4ACE-9807-C4018FC9E611}" destId="{F6E5DEE6-6D3F-4F4E-9AD2-A4832C58849C}" srcOrd="0" destOrd="0" parTransId="{C6482CB7-73B3-4D19-848B-623F7C04BB5A}" sibTransId="{C9DBA94D-6FD4-43D8-A403-C880FEA2DFFC}"/>
    <dgm:cxn modelId="{45CB8E98-4C57-4580-96DB-2B6317983411}" type="presOf" srcId="{8FDAF666-6117-446A-B048-598316078711}" destId="{F6A98E6D-6A08-4F6D-A66A-8DB74EE12C49}" srcOrd="1" destOrd="0" presId="urn:microsoft.com/office/officeart/2005/8/layout/list1"/>
    <dgm:cxn modelId="{902984B9-395C-4B9B-8055-9DB1F7EA5C5B}" type="presParOf" srcId="{AB0EC3DB-E770-4E02-91E0-8F381A3E1720}" destId="{42B91B48-46C6-4A8A-A107-DE33CC3F3360}" srcOrd="0" destOrd="0" presId="urn:microsoft.com/office/officeart/2005/8/layout/list1"/>
    <dgm:cxn modelId="{89AD18E2-9410-46F3-82CA-293E248E560D}" type="presParOf" srcId="{42B91B48-46C6-4A8A-A107-DE33CC3F3360}" destId="{CE285802-E488-4C46-933B-924E0126D104}" srcOrd="0" destOrd="0" presId="urn:microsoft.com/office/officeart/2005/8/layout/list1"/>
    <dgm:cxn modelId="{29CEE757-50FE-41E6-8133-C4D5535ABAF9}" type="presParOf" srcId="{42B91B48-46C6-4A8A-A107-DE33CC3F3360}" destId="{58D31578-AE69-47ED-A3EF-EB4C86E49860}" srcOrd="1" destOrd="0" presId="urn:microsoft.com/office/officeart/2005/8/layout/list1"/>
    <dgm:cxn modelId="{F1FDB764-BD74-4BE6-8B43-48E3CA3C69AD}" type="presParOf" srcId="{AB0EC3DB-E770-4E02-91E0-8F381A3E1720}" destId="{95F6FAA1-5138-4048-AFFD-EEE90D87B50A}" srcOrd="1" destOrd="0" presId="urn:microsoft.com/office/officeart/2005/8/layout/list1"/>
    <dgm:cxn modelId="{F942862A-0C0C-47C8-99A0-E55EA971A42C}" type="presParOf" srcId="{AB0EC3DB-E770-4E02-91E0-8F381A3E1720}" destId="{245072D4-3C85-418F-92BD-D8E448BFE823}" srcOrd="2" destOrd="0" presId="urn:microsoft.com/office/officeart/2005/8/layout/list1"/>
    <dgm:cxn modelId="{72859FC8-7DC9-40B1-BC27-D3184482770C}" type="presParOf" srcId="{AB0EC3DB-E770-4E02-91E0-8F381A3E1720}" destId="{B07AFFA5-2808-42CA-A68B-F4F8091E24EF}" srcOrd="3" destOrd="0" presId="urn:microsoft.com/office/officeart/2005/8/layout/list1"/>
    <dgm:cxn modelId="{BCA71543-263F-429A-9C0A-8FF58E716CE4}" type="presParOf" srcId="{AB0EC3DB-E770-4E02-91E0-8F381A3E1720}" destId="{4023B779-4EE6-46F5-B212-1E18389E77FB}" srcOrd="4" destOrd="0" presId="urn:microsoft.com/office/officeart/2005/8/layout/list1"/>
    <dgm:cxn modelId="{7B4708D4-0BFF-422D-B98E-F45098AB945F}" type="presParOf" srcId="{4023B779-4EE6-46F5-B212-1E18389E77FB}" destId="{36567C8E-5238-4F82-9E92-3967CAF54979}" srcOrd="0" destOrd="0" presId="urn:microsoft.com/office/officeart/2005/8/layout/list1"/>
    <dgm:cxn modelId="{DF160DF4-95B4-46FC-833F-19CC706F573B}" type="presParOf" srcId="{4023B779-4EE6-46F5-B212-1E18389E77FB}" destId="{F6A98E6D-6A08-4F6D-A66A-8DB74EE12C49}" srcOrd="1" destOrd="0" presId="urn:microsoft.com/office/officeart/2005/8/layout/list1"/>
    <dgm:cxn modelId="{B5FD6EFE-5F64-47B4-9D30-CF4F4236D2B3}" type="presParOf" srcId="{AB0EC3DB-E770-4E02-91E0-8F381A3E1720}" destId="{DDC65A7A-609D-45E1-B298-C3BBD32228EE}" srcOrd="5" destOrd="0" presId="urn:microsoft.com/office/officeart/2005/8/layout/list1"/>
    <dgm:cxn modelId="{6493DB44-154B-45DF-8DBF-B9E089331E72}" type="presParOf" srcId="{AB0EC3DB-E770-4E02-91E0-8F381A3E1720}" destId="{E9B5887D-77EB-4A19-90BD-A344E153EC4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C6D471-EEB8-4718-8AC7-9F5B3CF24E62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F71842-7892-4A6F-9CDD-425D8557A734}">
      <dgm:prSet phldrT="[Text]"/>
      <dgm:spPr/>
      <dgm:t>
        <a:bodyPr/>
        <a:lstStyle/>
        <a:p>
          <a:r>
            <a:rPr lang="en-US" dirty="0" smtClean="0"/>
            <a:t>Enter book details	</a:t>
          </a:r>
          <a:endParaRPr lang="en-US" dirty="0"/>
        </a:p>
      </dgm:t>
    </dgm:pt>
    <dgm:pt modelId="{73055DEC-D6FC-47BF-9F69-49A173EF7F60}" type="parTrans" cxnId="{657CA76D-6458-410C-8418-73403D230E0C}">
      <dgm:prSet/>
      <dgm:spPr/>
      <dgm:t>
        <a:bodyPr/>
        <a:lstStyle/>
        <a:p>
          <a:endParaRPr lang="en-US"/>
        </a:p>
      </dgm:t>
    </dgm:pt>
    <dgm:pt modelId="{99CB524D-4DC8-4B63-82EB-420B92700265}" type="sibTrans" cxnId="{657CA76D-6458-410C-8418-73403D230E0C}">
      <dgm:prSet/>
      <dgm:spPr/>
      <dgm:t>
        <a:bodyPr/>
        <a:lstStyle/>
        <a:p>
          <a:endParaRPr lang="en-US"/>
        </a:p>
      </dgm:t>
    </dgm:pt>
    <dgm:pt modelId="{6D49D3F4-BABD-4643-AD85-C19F9F079A25}">
      <dgm:prSet phldrT="[Text]"/>
      <dgm:spPr/>
      <dgm:t>
        <a:bodyPr/>
        <a:lstStyle/>
        <a:p>
          <a:r>
            <a:rPr lang="en-US" dirty="0" smtClean="0"/>
            <a:t>Pay one time refundable fee</a:t>
          </a:r>
          <a:endParaRPr lang="en-US" dirty="0"/>
        </a:p>
      </dgm:t>
    </dgm:pt>
    <dgm:pt modelId="{ABDB2E64-75D8-42F2-895A-E5EDBEB318E3}" type="parTrans" cxnId="{90D6D8DB-B6F9-4F06-B256-9A93B2EDBF80}">
      <dgm:prSet/>
      <dgm:spPr/>
      <dgm:t>
        <a:bodyPr/>
        <a:lstStyle/>
        <a:p>
          <a:endParaRPr lang="en-US"/>
        </a:p>
      </dgm:t>
    </dgm:pt>
    <dgm:pt modelId="{3C65CA49-D84F-497B-B656-FC1D04D63894}" type="sibTrans" cxnId="{90D6D8DB-B6F9-4F06-B256-9A93B2EDBF80}">
      <dgm:prSet/>
      <dgm:spPr/>
      <dgm:t>
        <a:bodyPr/>
        <a:lstStyle/>
        <a:p>
          <a:endParaRPr lang="en-US"/>
        </a:p>
      </dgm:t>
    </dgm:pt>
    <dgm:pt modelId="{6F613A55-1CF1-4BC5-B93D-9CCB0442872E}">
      <dgm:prSet phldrT="[Text]"/>
      <dgm:spPr/>
      <dgm:t>
        <a:bodyPr/>
        <a:lstStyle/>
        <a:p>
          <a:r>
            <a:rPr lang="en-US" dirty="0" smtClean="0"/>
            <a:t>Fee is staked on </a:t>
          </a:r>
          <a:r>
            <a:rPr lang="en-US" dirty="0" err="1" smtClean="0"/>
            <a:t>Aave</a:t>
          </a:r>
          <a:endParaRPr lang="en-US" dirty="0"/>
        </a:p>
      </dgm:t>
    </dgm:pt>
    <dgm:pt modelId="{9143D57E-967E-4703-8315-A14CFC179C35}" type="parTrans" cxnId="{55A748C4-E4EA-496E-BF4F-D4F1898519C8}">
      <dgm:prSet/>
      <dgm:spPr/>
      <dgm:t>
        <a:bodyPr/>
        <a:lstStyle/>
        <a:p>
          <a:endParaRPr lang="en-US"/>
        </a:p>
      </dgm:t>
    </dgm:pt>
    <dgm:pt modelId="{10D06865-2F7D-42DD-A56C-32821D92238F}" type="sibTrans" cxnId="{55A748C4-E4EA-496E-BF4F-D4F1898519C8}">
      <dgm:prSet/>
      <dgm:spPr/>
      <dgm:t>
        <a:bodyPr/>
        <a:lstStyle/>
        <a:p>
          <a:endParaRPr lang="en-US"/>
        </a:p>
      </dgm:t>
    </dgm:pt>
    <dgm:pt modelId="{F1115B5A-507C-47DC-B511-2ECE9AB3E597}">
      <dgm:prSet phldrT="[Text]"/>
      <dgm:spPr/>
      <dgm:t>
        <a:bodyPr/>
        <a:lstStyle/>
        <a:p>
          <a:r>
            <a:rPr lang="en-US" dirty="0" smtClean="0"/>
            <a:t>Generate interest</a:t>
          </a:r>
          <a:endParaRPr lang="en-US" dirty="0"/>
        </a:p>
      </dgm:t>
    </dgm:pt>
    <dgm:pt modelId="{5E210257-7A60-4366-9B50-7DCD5D3FE3E0}" type="parTrans" cxnId="{25AF28AA-999D-4D6E-90D6-86083A2D1C14}">
      <dgm:prSet/>
      <dgm:spPr/>
      <dgm:t>
        <a:bodyPr/>
        <a:lstStyle/>
        <a:p>
          <a:endParaRPr lang="en-US"/>
        </a:p>
      </dgm:t>
    </dgm:pt>
    <dgm:pt modelId="{EE0A8FA0-C1BE-4C93-8E55-6FDCB9E32BEA}" type="sibTrans" cxnId="{25AF28AA-999D-4D6E-90D6-86083A2D1C14}">
      <dgm:prSet/>
      <dgm:spPr/>
      <dgm:t>
        <a:bodyPr/>
        <a:lstStyle/>
        <a:p>
          <a:endParaRPr lang="en-US"/>
        </a:p>
      </dgm:t>
    </dgm:pt>
    <dgm:pt modelId="{609E63A8-81FD-4C56-B366-67E92DA04065}">
      <dgm:prSet phldrT="[Text]"/>
      <dgm:spPr/>
      <dgm:t>
        <a:bodyPr/>
        <a:lstStyle/>
        <a:p>
          <a:r>
            <a:rPr lang="en-US" dirty="0" smtClean="0"/>
            <a:t>Distribute among successful readers</a:t>
          </a:r>
          <a:endParaRPr lang="en-US" dirty="0"/>
        </a:p>
      </dgm:t>
    </dgm:pt>
    <dgm:pt modelId="{3A95768A-D432-4F71-A519-A6C5D06D9136}" type="parTrans" cxnId="{577699ED-286E-43FB-91DA-B47CDBFA7C8B}">
      <dgm:prSet/>
      <dgm:spPr/>
      <dgm:t>
        <a:bodyPr/>
        <a:lstStyle/>
        <a:p>
          <a:endParaRPr lang="en-US"/>
        </a:p>
      </dgm:t>
    </dgm:pt>
    <dgm:pt modelId="{8B4718C5-E97A-4B86-B3AA-F42F1D5040C0}" type="sibTrans" cxnId="{577699ED-286E-43FB-91DA-B47CDBFA7C8B}">
      <dgm:prSet/>
      <dgm:spPr/>
      <dgm:t>
        <a:bodyPr/>
        <a:lstStyle/>
        <a:p>
          <a:endParaRPr lang="en-US"/>
        </a:p>
      </dgm:t>
    </dgm:pt>
    <dgm:pt modelId="{0893D619-A7F1-4BE0-9039-8F686FE9EDE5}">
      <dgm:prSet phldrT="[Text]"/>
      <dgm:spPr/>
      <dgm:t>
        <a:bodyPr/>
        <a:lstStyle/>
        <a:p>
          <a:r>
            <a:rPr lang="en-US" dirty="0" smtClean="0"/>
            <a:t>Earn from platform based on reads + popularity</a:t>
          </a:r>
          <a:endParaRPr lang="en-US" dirty="0"/>
        </a:p>
      </dgm:t>
    </dgm:pt>
    <dgm:pt modelId="{ED8CD9E2-346E-41FF-8C26-01DA1C81F35E}" type="parTrans" cxnId="{BB264C69-A6DD-41EA-B550-3C0EDEA4D6EF}">
      <dgm:prSet/>
      <dgm:spPr/>
      <dgm:t>
        <a:bodyPr/>
        <a:lstStyle/>
        <a:p>
          <a:endParaRPr lang="en-US"/>
        </a:p>
      </dgm:t>
    </dgm:pt>
    <dgm:pt modelId="{BF758BA8-CD1F-40C6-A906-011BEE9757F5}" type="sibTrans" cxnId="{BB264C69-A6DD-41EA-B550-3C0EDEA4D6EF}">
      <dgm:prSet/>
      <dgm:spPr/>
      <dgm:t>
        <a:bodyPr/>
        <a:lstStyle/>
        <a:p>
          <a:endParaRPr lang="en-US"/>
        </a:p>
      </dgm:t>
    </dgm:pt>
    <dgm:pt modelId="{B0D1F31C-A1D3-438C-AFDF-E13502A8FBC1}" type="pres">
      <dgm:prSet presAssocID="{41C6D471-EEB8-4718-8AC7-9F5B3CF24E62}" presName="diagram" presStyleCnt="0">
        <dgm:presLayoutVars>
          <dgm:dir/>
          <dgm:resizeHandles val="exact"/>
        </dgm:presLayoutVars>
      </dgm:prSet>
      <dgm:spPr/>
    </dgm:pt>
    <dgm:pt modelId="{826DE2FC-AB70-47E6-965B-2FBCCC3D2674}" type="pres">
      <dgm:prSet presAssocID="{4AF71842-7892-4A6F-9CDD-425D8557A73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FCE6C0-4B00-46B0-A46B-E2DAE219E62E}" type="pres">
      <dgm:prSet presAssocID="{99CB524D-4DC8-4B63-82EB-420B92700265}" presName="sibTrans" presStyleLbl="sibTrans2D1" presStyleIdx="0" presStyleCnt="5"/>
      <dgm:spPr/>
    </dgm:pt>
    <dgm:pt modelId="{24273F3C-A878-46E1-B0F8-B1D9FA522333}" type="pres">
      <dgm:prSet presAssocID="{99CB524D-4DC8-4B63-82EB-420B92700265}" presName="connectorText" presStyleLbl="sibTrans2D1" presStyleIdx="0" presStyleCnt="5"/>
      <dgm:spPr/>
    </dgm:pt>
    <dgm:pt modelId="{A89E57E9-2DBB-4777-8AE7-D9D54BF7FC60}" type="pres">
      <dgm:prSet presAssocID="{6D49D3F4-BABD-4643-AD85-C19F9F079A25}" presName="node" presStyleLbl="node1" presStyleIdx="1" presStyleCnt="6">
        <dgm:presLayoutVars>
          <dgm:bulletEnabled val="1"/>
        </dgm:presLayoutVars>
      </dgm:prSet>
      <dgm:spPr/>
    </dgm:pt>
    <dgm:pt modelId="{0536CBE1-242D-4DC2-9594-094CCA54D02C}" type="pres">
      <dgm:prSet presAssocID="{3C65CA49-D84F-497B-B656-FC1D04D63894}" presName="sibTrans" presStyleLbl="sibTrans2D1" presStyleIdx="1" presStyleCnt="5"/>
      <dgm:spPr/>
    </dgm:pt>
    <dgm:pt modelId="{283296C5-AB9B-4D42-9B51-6E84432F0003}" type="pres">
      <dgm:prSet presAssocID="{3C65CA49-D84F-497B-B656-FC1D04D63894}" presName="connectorText" presStyleLbl="sibTrans2D1" presStyleIdx="1" presStyleCnt="5"/>
      <dgm:spPr/>
    </dgm:pt>
    <dgm:pt modelId="{E37829DA-8648-40CF-ABCD-88DB2A7098EB}" type="pres">
      <dgm:prSet presAssocID="{6F613A55-1CF1-4BC5-B93D-9CCB0442872E}" presName="node" presStyleLbl="node1" presStyleIdx="2" presStyleCnt="6">
        <dgm:presLayoutVars>
          <dgm:bulletEnabled val="1"/>
        </dgm:presLayoutVars>
      </dgm:prSet>
      <dgm:spPr/>
    </dgm:pt>
    <dgm:pt modelId="{0109B057-223C-4131-9246-BF3156F320F9}" type="pres">
      <dgm:prSet presAssocID="{10D06865-2F7D-42DD-A56C-32821D92238F}" presName="sibTrans" presStyleLbl="sibTrans2D1" presStyleIdx="2" presStyleCnt="5"/>
      <dgm:spPr/>
    </dgm:pt>
    <dgm:pt modelId="{E0A1C426-97B9-4D96-9AB6-7DA89C47727C}" type="pres">
      <dgm:prSet presAssocID="{10D06865-2F7D-42DD-A56C-32821D92238F}" presName="connectorText" presStyleLbl="sibTrans2D1" presStyleIdx="2" presStyleCnt="5"/>
      <dgm:spPr/>
    </dgm:pt>
    <dgm:pt modelId="{F52B8051-D623-40EF-8C62-4C4BA8826EEE}" type="pres">
      <dgm:prSet presAssocID="{F1115B5A-507C-47DC-B511-2ECE9AB3E59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D80D22-575A-4EEF-9577-C5E6ADEBD929}" type="pres">
      <dgm:prSet presAssocID="{EE0A8FA0-C1BE-4C93-8E55-6FDCB9E32BEA}" presName="sibTrans" presStyleLbl="sibTrans2D1" presStyleIdx="3" presStyleCnt="5"/>
      <dgm:spPr/>
    </dgm:pt>
    <dgm:pt modelId="{18CE877A-5EAF-4E50-BF1A-08A1C4AAD323}" type="pres">
      <dgm:prSet presAssocID="{EE0A8FA0-C1BE-4C93-8E55-6FDCB9E32BEA}" presName="connectorText" presStyleLbl="sibTrans2D1" presStyleIdx="3" presStyleCnt="5"/>
      <dgm:spPr/>
    </dgm:pt>
    <dgm:pt modelId="{748AA3A5-4595-4E07-88C8-60A787EF434B}" type="pres">
      <dgm:prSet presAssocID="{609E63A8-81FD-4C56-B366-67E92DA04065}" presName="node" presStyleLbl="node1" presStyleIdx="4" presStyleCnt="6">
        <dgm:presLayoutVars>
          <dgm:bulletEnabled val="1"/>
        </dgm:presLayoutVars>
      </dgm:prSet>
      <dgm:spPr/>
    </dgm:pt>
    <dgm:pt modelId="{A8CF6AC5-4A08-4DC6-A374-C112718234F6}" type="pres">
      <dgm:prSet presAssocID="{8B4718C5-E97A-4B86-B3AA-F42F1D5040C0}" presName="sibTrans" presStyleLbl="sibTrans2D1" presStyleIdx="4" presStyleCnt="5"/>
      <dgm:spPr/>
    </dgm:pt>
    <dgm:pt modelId="{4F9A2550-44CC-43E2-ABFB-F8B0CA90F095}" type="pres">
      <dgm:prSet presAssocID="{8B4718C5-E97A-4B86-B3AA-F42F1D5040C0}" presName="connectorText" presStyleLbl="sibTrans2D1" presStyleIdx="4" presStyleCnt="5"/>
      <dgm:spPr/>
    </dgm:pt>
    <dgm:pt modelId="{77109760-2FDA-4CCD-9503-9B2D45910EAF}" type="pres">
      <dgm:prSet presAssocID="{0893D619-A7F1-4BE0-9039-8F686FE9EDE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264C69-A6DD-41EA-B550-3C0EDEA4D6EF}" srcId="{41C6D471-EEB8-4718-8AC7-9F5B3CF24E62}" destId="{0893D619-A7F1-4BE0-9039-8F686FE9EDE5}" srcOrd="5" destOrd="0" parTransId="{ED8CD9E2-346E-41FF-8C26-01DA1C81F35E}" sibTransId="{BF758BA8-CD1F-40C6-A906-011BEE9757F5}"/>
    <dgm:cxn modelId="{1F186EEE-BE9B-433E-8329-D8B0ED99AEEC}" type="presOf" srcId="{609E63A8-81FD-4C56-B366-67E92DA04065}" destId="{748AA3A5-4595-4E07-88C8-60A787EF434B}" srcOrd="0" destOrd="0" presId="urn:microsoft.com/office/officeart/2005/8/layout/process5"/>
    <dgm:cxn modelId="{979B8AF5-D3C6-4507-B97E-C27000BBCE0B}" type="presOf" srcId="{4AF71842-7892-4A6F-9CDD-425D8557A734}" destId="{826DE2FC-AB70-47E6-965B-2FBCCC3D2674}" srcOrd="0" destOrd="0" presId="urn:microsoft.com/office/officeart/2005/8/layout/process5"/>
    <dgm:cxn modelId="{81418DD9-B40F-4146-96AE-CF26F0752365}" type="presOf" srcId="{6D49D3F4-BABD-4643-AD85-C19F9F079A25}" destId="{A89E57E9-2DBB-4777-8AE7-D9D54BF7FC60}" srcOrd="0" destOrd="0" presId="urn:microsoft.com/office/officeart/2005/8/layout/process5"/>
    <dgm:cxn modelId="{577699ED-286E-43FB-91DA-B47CDBFA7C8B}" srcId="{41C6D471-EEB8-4718-8AC7-9F5B3CF24E62}" destId="{609E63A8-81FD-4C56-B366-67E92DA04065}" srcOrd="4" destOrd="0" parTransId="{3A95768A-D432-4F71-A519-A6C5D06D9136}" sibTransId="{8B4718C5-E97A-4B86-B3AA-F42F1D5040C0}"/>
    <dgm:cxn modelId="{2784A607-8145-4380-976E-E0BEA108F279}" type="presOf" srcId="{6F613A55-1CF1-4BC5-B93D-9CCB0442872E}" destId="{E37829DA-8648-40CF-ABCD-88DB2A7098EB}" srcOrd="0" destOrd="0" presId="urn:microsoft.com/office/officeart/2005/8/layout/process5"/>
    <dgm:cxn modelId="{B74C0A66-A047-4993-BA0C-265A851AD9F2}" type="presOf" srcId="{8B4718C5-E97A-4B86-B3AA-F42F1D5040C0}" destId="{4F9A2550-44CC-43E2-ABFB-F8B0CA90F095}" srcOrd="1" destOrd="0" presId="urn:microsoft.com/office/officeart/2005/8/layout/process5"/>
    <dgm:cxn modelId="{A7CCE835-7D1A-4108-B703-E3C082B17064}" type="presOf" srcId="{0893D619-A7F1-4BE0-9039-8F686FE9EDE5}" destId="{77109760-2FDA-4CCD-9503-9B2D45910EAF}" srcOrd="0" destOrd="0" presId="urn:microsoft.com/office/officeart/2005/8/layout/process5"/>
    <dgm:cxn modelId="{8DCD1D80-1A2F-435B-AA03-BDD21EE828A5}" type="presOf" srcId="{F1115B5A-507C-47DC-B511-2ECE9AB3E597}" destId="{F52B8051-D623-40EF-8C62-4C4BA8826EEE}" srcOrd="0" destOrd="0" presId="urn:microsoft.com/office/officeart/2005/8/layout/process5"/>
    <dgm:cxn modelId="{24F9B6D0-A97C-4BE2-B0AB-8E7A315E7A6C}" type="presOf" srcId="{8B4718C5-E97A-4B86-B3AA-F42F1D5040C0}" destId="{A8CF6AC5-4A08-4DC6-A374-C112718234F6}" srcOrd="0" destOrd="0" presId="urn:microsoft.com/office/officeart/2005/8/layout/process5"/>
    <dgm:cxn modelId="{F7A9BC53-5FAB-49F3-9DEC-A6CC06806550}" type="presOf" srcId="{10D06865-2F7D-42DD-A56C-32821D92238F}" destId="{0109B057-223C-4131-9246-BF3156F320F9}" srcOrd="0" destOrd="0" presId="urn:microsoft.com/office/officeart/2005/8/layout/process5"/>
    <dgm:cxn modelId="{55A748C4-E4EA-496E-BF4F-D4F1898519C8}" srcId="{41C6D471-EEB8-4718-8AC7-9F5B3CF24E62}" destId="{6F613A55-1CF1-4BC5-B93D-9CCB0442872E}" srcOrd="2" destOrd="0" parTransId="{9143D57E-967E-4703-8315-A14CFC179C35}" sibTransId="{10D06865-2F7D-42DD-A56C-32821D92238F}"/>
    <dgm:cxn modelId="{4AF26DA3-1177-44D4-B954-91BC3EF92BC9}" type="presOf" srcId="{41C6D471-EEB8-4718-8AC7-9F5B3CF24E62}" destId="{B0D1F31C-A1D3-438C-AFDF-E13502A8FBC1}" srcOrd="0" destOrd="0" presId="urn:microsoft.com/office/officeart/2005/8/layout/process5"/>
    <dgm:cxn modelId="{34100229-97EE-4B29-8080-208615916586}" type="presOf" srcId="{3C65CA49-D84F-497B-B656-FC1D04D63894}" destId="{283296C5-AB9B-4D42-9B51-6E84432F0003}" srcOrd="1" destOrd="0" presId="urn:microsoft.com/office/officeart/2005/8/layout/process5"/>
    <dgm:cxn modelId="{1F3C7187-1F90-4978-85A3-0888C9CA4757}" type="presOf" srcId="{10D06865-2F7D-42DD-A56C-32821D92238F}" destId="{E0A1C426-97B9-4D96-9AB6-7DA89C47727C}" srcOrd="1" destOrd="0" presId="urn:microsoft.com/office/officeart/2005/8/layout/process5"/>
    <dgm:cxn modelId="{F9B1FABB-5531-43FB-B946-01038D97EF68}" type="presOf" srcId="{3C65CA49-D84F-497B-B656-FC1D04D63894}" destId="{0536CBE1-242D-4DC2-9594-094CCA54D02C}" srcOrd="0" destOrd="0" presId="urn:microsoft.com/office/officeart/2005/8/layout/process5"/>
    <dgm:cxn modelId="{401DE375-4531-49C3-81A6-30B0D3C37EF0}" type="presOf" srcId="{99CB524D-4DC8-4B63-82EB-420B92700265}" destId="{24273F3C-A878-46E1-B0F8-B1D9FA522333}" srcOrd="1" destOrd="0" presId="urn:microsoft.com/office/officeart/2005/8/layout/process5"/>
    <dgm:cxn modelId="{36DBE1A2-0AE5-4AF5-BA2B-D2F7595117C4}" type="presOf" srcId="{EE0A8FA0-C1BE-4C93-8E55-6FDCB9E32BEA}" destId="{90D80D22-575A-4EEF-9577-C5E6ADEBD929}" srcOrd="0" destOrd="0" presId="urn:microsoft.com/office/officeart/2005/8/layout/process5"/>
    <dgm:cxn modelId="{90D6D8DB-B6F9-4F06-B256-9A93B2EDBF80}" srcId="{41C6D471-EEB8-4718-8AC7-9F5B3CF24E62}" destId="{6D49D3F4-BABD-4643-AD85-C19F9F079A25}" srcOrd="1" destOrd="0" parTransId="{ABDB2E64-75D8-42F2-895A-E5EDBEB318E3}" sibTransId="{3C65CA49-D84F-497B-B656-FC1D04D63894}"/>
    <dgm:cxn modelId="{2DA60E4F-2BBD-4E25-BD78-919B812D94F3}" type="presOf" srcId="{99CB524D-4DC8-4B63-82EB-420B92700265}" destId="{BDFCE6C0-4B00-46B0-A46B-E2DAE219E62E}" srcOrd="0" destOrd="0" presId="urn:microsoft.com/office/officeart/2005/8/layout/process5"/>
    <dgm:cxn modelId="{A6F0EE94-3B69-4115-8A6D-F90D79442081}" type="presOf" srcId="{EE0A8FA0-C1BE-4C93-8E55-6FDCB9E32BEA}" destId="{18CE877A-5EAF-4E50-BF1A-08A1C4AAD323}" srcOrd="1" destOrd="0" presId="urn:microsoft.com/office/officeart/2005/8/layout/process5"/>
    <dgm:cxn modelId="{25AF28AA-999D-4D6E-90D6-86083A2D1C14}" srcId="{41C6D471-EEB8-4718-8AC7-9F5B3CF24E62}" destId="{F1115B5A-507C-47DC-B511-2ECE9AB3E597}" srcOrd="3" destOrd="0" parTransId="{5E210257-7A60-4366-9B50-7DCD5D3FE3E0}" sibTransId="{EE0A8FA0-C1BE-4C93-8E55-6FDCB9E32BEA}"/>
    <dgm:cxn modelId="{657CA76D-6458-410C-8418-73403D230E0C}" srcId="{41C6D471-EEB8-4718-8AC7-9F5B3CF24E62}" destId="{4AF71842-7892-4A6F-9CDD-425D8557A734}" srcOrd="0" destOrd="0" parTransId="{73055DEC-D6FC-47BF-9F69-49A173EF7F60}" sibTransId="{99CB524D-4DC8-4B63-82EB-420B92700265}"/>
    <dgm:cxn modelId="{8E11819C-FE1D-42C0-82DE-68C8C47F8DFE}" type="presParOf" srcId="{B0D1F31C-A1D3-438C-AFDF-E13502A8FBC1}" destId="{826DE2FC-AB70-47E6-965B-2FBCCC3D2674}" srcOrd="0" destOrd="0" presId="urn:microsoft.com/office/officeart/2005/8/layout/process5"/>
    <dgm:cxn modelId="{0E724920-A9D0-40DF-A877-DFFA934F53E8}" type="presParOf" srcId="{B0D1F31C-A1D3-438C-AFDF-E13502A8FBC1}" destId="{BDFCE6C0-4B00-46B0-A46B-E2DAE219E62E}" srcOrd="1" destOrd="0" presId="urn:microsoft.com/office/officeart/2005/8/layout/process5"/>
    <dgm:cxn modelId="{05E1C4F6-1312-4F58-A110-C2F3785C8664}" type="presParOf" srcId="{BDFCE6C0-4B00-46B0-A46B-E2DAE219E62E}" destId="{24273F3C-A878-46E1-B0F8-B1D9FA522333}" srcOrd="0" destOrd="0" presId="urn:microsoft.com/office/officeart/2005/8/layout/process5"/>
    <dgm:cxn modelId="{2CB9E3DC-9F45-4AD1-A38A-8618D3F32F8F}" type="presParOf" srcId="{B0D1F31C-A1D3-438C-AFDF-E13502A8FBC1}" destId="{A89E57E9-2DBB-4777-8AE7-D9D54BF7FC60}" srcOrd="2" destOrd="0" presId="urn:microsoft.com/office/officeart/2005/8/layout/process5"/>
    <dgm:cxn modelId="{832FAFCC-081D-4D23-85A9-6FB4F4B6C818}" type="presParOf" srcId="{B0D1F31C-A1D3-438C-AFDF-E13502A8FBC1}" destId="{0536CBE1-242D-4DC2-9594-094CCA54D02C}" srcOrd="3" destOrd="0" presId="urn:microsoft.com/office/officeart/2005/8/layout/process5"/>
    <dgm:cxn modelId="{D4FC8D9F-986D-4A76-9970-8B051AE6B087}" type="presParOf" srcId="{0536CBE1-242D-4DC2-9594-094CCA54D02C}" destId="{283296C5-AB9B-4D42-9B51-6E84432F0003}" srcOrd="0" destOrd="0" presId="urn:microsoft.com/office/officeart/2005/8/layout/process5"/>
    <dgm:cxn modelId="{533B9AB6-6D58-4A82-BAC1-7D9F36FB2570}" type="presParOf" srcId="{B0D1F31C-A1D3-438C-AFDF-E13502A8FBC1}" destId="{E37829DA-8648-40CF-ABCD-88DB2A7098EB}" srcOrd="4" destOrd="0" presId="urn:microsoft.com/office/officeart/2005/8/layout/process5"/>
    <dgm:cxn modelId="{8FFE3146-CC2D-4BEC-9981-87F9B4AD60EB}" type="presParOf" srcId="{B0D1F31C-A1D3-438C-AFDF-E13502A8FBC1}" destId="{0109B057-223C-4131-9246-BF3156F320F9}" srcOrd="5" destOrd="0" presId="urn:microsoft.com/office/officeart/2005/8/layout/process5"/>
    <dgm:cxn modelId="{40DA8C7E-DD6B-4A57-BF7B-283ADB116320}" type="presParOf" srcId="{0109B057-223C-4131-9246-BF3156F320F9}" destId="{E0A1C426-97B9-4D96-9AB6-7DA89C47727C}" srcOrd="0" destOrd="0" presId="urn:microsoft.com/office/officeart/2005/8/layout/process5"/>
    <dgm:cxn modelId="{64585D74-0F27-451E-8440-AD71FCC7C561}" type="presParOf" srcId="{B0D1F31C-A1D3-438C-AFDF-E13502A8FBC1}" destId="{F52B8051-D623-40EF-8C62-4C4BA8826EEE}" srcOrd="6" destOrd="0" presId="urn:microsoft.com/office/officeart/2005/8/layout/process5"/>
    <dgm:cxn modelId="{3E60BE23-B35B-4396-AE2A-0DC44B13F986}" type="presParOf" srcId="{B0D1F31C-A1D3-438C-AFDF-E13502A8FBC1}" destId="{90D80D22-575A-4EEF-9577-C5E6ADEBD929}" srcOrd="7" destOrd="0" presId="urn:microsoft.com/office/officeart/2005/8/layout/process5"/>
    <dgm:cxn modelId="{7097826A-FDD9-4BD4-A932-28C27289BF96}" type="presParOf" srcId="{90D80D22-575A-4EEF-9577-C5E6ADEBD929}" destId="{18CE877A-5EAF-4E50-BF1A-08A1C4AAD323}" srcOrd="0" destOrd="0" presId="urn:microsoft.com/office/officeart/2005/8/layout/process5"/>
    <dgm:cxn modelId="{7F70F8B9-E897-4AA1-AF82-66A454819DCB}" type="presParOf" srcId="{B0D1F31C-A1D3-438C-AFDF-E13502A8FBC1}" destId="{748AA3A5-4595-4E07-88C8-60A787EF434B}" srcOrd="8" destOrd="0" presId="urn:microsoft.com/office/officeart/2005/8/layout/process5"/>
    <dgm:cxn modelId="{F6A9B29C-46E7-4D2C-A770-5164281F6E9B}" type="presParOf" srcId="{B0D1F31C-A1D3-438C-AFDF-E13502A8FBC1}" destId="{A8CF6AC5-4A08-4DC6-A374-C112718234F6}" srcOrd="9" destOrd="0" presId="urn:microsoft.com/office/officeart/2005/8/layout/process5"/>
    <dgm:cxn modelId="{F3A3DC91-06FA-4B77-B474-B246C6F64806}" type="presParOf" srcId="{A8CF6AC5-4A08-4DC6-A374-C112718234F6}" destId="{4F9A2550-44CC-43E2-ABFB-F8B0CA90F095}" srcOrd="0" destOrd="0" presId="urn:microsoft.com/office/officeart/2005/8/layout/process5"/>
    <dgm:cxn modelId="{1AA429EC-DB57-4D1E-96CC-67CA7B3FC32F}" type="presParOf" srcId="{B0D1F31C-A1D3-438C-AFDF-E13502A8FBC1}" destId="{77109760-2FDA-4CCD-9503-9B2D45910EAF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C6D471-EEB8-4718-8AC7-9F5B3CF24E62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F71842-7892-4A6F-9CDD-425D8557A734}">
      <dgm:prSet phldrT="[Text]"/>
      <dgm:spPr/>
      <dgm:t>
        <a:bodyPr/>
        <a:lstStyle/>
        <a:p>
          <a:r>
            <a:rPr lang="en-US" dirty="0" smtClean="0"/>
            <a:t>Register on platform	</a:t>
          </a:r>
          <a:endParaRPr lang="en-US" dirty="0"/>
        </a:p>
      </dgm:t>
    </dgm:pt>
    <dgm:pt modelId="{73055DEC-D6FC-47BF-9F69-49A173EF7F60}" type="parTrans" cxnId="{657CA76D-6458-410C-8418-73403D230E0C}">
      <dgm:prSet/>
      <dgm:spPr/>
      <dgm:t>
        <a:bodyPr/>
        <a:lstStyle/>
        <a:p>
          <a:endParaRPr lang="en-US"/>
        </a:p>
      </dgm:t>
    </dgm:pt>
    <dgm:pt modelId="{99CB524D-4DC8-4B63-82EB-420B92700265}" type="sibTrans" cxnId="{657CA76D-6458-410C-8418-73403D230E0C}">
      <dgm:prSet/>
      <dgm:spPr/>
      <dgm:t>
        <a:bodyPr/>
        <a:lstStyle/>
        <a:p>
          <a:endParaRPr lang="en-US"/>
        </a:p>
      </dgm:t>
    </dgm:pt>
    <dgm:pt modelId="{6D49D3F4-BABD-4643-AD85-C19F9F079A25}">
      <dgm:prSet phldrT="[Text]"/>
      <dgm:spPr/>
      <dgm:t>
        <a:bodyPr/>
        <a:lstStyle/>
        <a:p>
          <a:r>
            <a:rPr lang="en-US" dirty="0" smtClean="0"/>
            <a:t>Pay membership fee (Unlimited access to books)</a:t>
          </a:r>
          <a:endParaRPr lang="en-US" dirty="0"/>
        </a:p>
      </dgm:t>
    </dgm:pt>
    <dgm:pt modelId="{ABDB2E64-75D8-42F2-895A-E5EDBEB318E3}" type="parTrans" cxnId="{90D6D8DB-B6F9-4F06-B256-9A93B2EDBF80}">
      <dgm:prSet/>
      <dgm:spPr/>
      <dgm:t>
        <a:bodyPr/>
        <a:lstStyle/>
        <a:p>
          <a:endParaRPr lang="en-US"/>
        </a:p>
      </dgm:t>
    </dgm:pt>
    <dgm:pt modelId="{3C65CA49-D84F-497B-B656-FC1D04D63894}" type="sibTrans" cxnId="{90D6D8DB-B6F9-4F06-B256-9A93B2EDBF80}">
      <dgm:prSet/>
      <dgm:spPr/>
      <dgm:t>
        <a:bodyPr/>
        <a:lstStyle/>
        <a:p>
          <a:endParaRPr lang="en-US"/>
        </a:p>
      </dgm:t>
    </dgm:pt>
    <dgm:pt modelId="{6F613A55-1CF1-4BC5-B93D-9CCB0442872E}">
      <dgm:prSet phldrT="[Text]"/>
      <dgm:spPr/>
      <dgm:t>
        <a:bodyPr/>
        <a:lstStyle/>
        <a:p>
          <a:r>
            <a:rPr lang="en-US" dirty="0" smtClean="0"/>
            <a:t>Add a book to dashboard</a:t>
          </a:r>
          <a:endParaRPr lang="en-US" dirty="0"/>
        </a:p>
      </dgm:t>
    </dgm:pt>
    <dgm:pt modelId="{9143D57E-967E-4703-8315-A14CFC179C35}" type="parTrans" cxnId="{55A748C4-E4EA-496E-BF4F-D4F1898519C8}">
      <dgm:prSet/>
      <dgm:spPr/>
      <dgm:t>
        <a:bodyPr/>
        <a:lstStyle/>
        <a:p>
          <a:endParaRPr lang="en-US"/>
        </a:p>
      </dgm:t>
    </dgm:pt>
    <dgm:pt modelId="{10D06865-2F7D-42DD-A56C-32821D92238F}" type="sibTrans" cxnId="{55A748C4-E4EA-496E-BF4F-D4F1898519C8}">
      <dgm:prSet/>
      <dgm:spPr/>
      <dgm:t>
        <a:bodyPr/>
        <a:lstStyle/>
        <a:p>
          <a:endParaRPr lang="en-US"/>
        </a:p>
      </dgm:t>
    </dgm:pt>
    <dgm:pt modelId="{F1115B5A-507C-47DC-B511-2ECE9AB3E597}">
      <dgm:prSet phldrT="[Text]"/>
      <dgm:spPr/>
      <dgm:t>
        <a:bodyPr/>
        <a:lstStyle/>
        <a:p>
          <a:r>
            <a:rPr lang="en-US" dirty="0" smtClean="0"/>
            <a:t>Join Discord community</a:t>
          </a:r>
          <a:endParaRPr lang="en-US" dirty="0"/>
        </a:p>
      </dgm:t>
    </dgm:pt>
    <dgm:pt modelId="{5E210257-7A60-4366-9B50-7DCD5D3FE3E0}" type="parTrans" cxnId="{25AF28AA-999D-4D6E-90D6-86083A2D1C14}">
      <dgm:prSet/>
      <dgm:spPr/>
      <dgm:t>
        <a:bodyPr/>
        <a:lstStyle/>
        <a:p>
          <a:endParaRPr lang="en-US"/>
        </a:p>
      </dgm:t>
    </dgm:pt>
    <dgm:pt modelId="{EE0A8FA0-C1BE-4C93-8E55-6FDCB9E32BEA}" type="sibTrans" cxnId="{25AF28AA-999D-4D6E-90D6-86083A2D1C14}">
      <dgm:prSet/>
      <dgm:spPr/>
      <dgm:t>
        <a:bodyPr/>
        <a:lstStyle/>
        <a:p>
          <a:endParaRPr lang="en-US"/>
        </a:p>
      </dgm:t>
    </dgm:pt>
    <dgm:pt modelId="{609E63A8-81FD-4C56-B366-67E92DA04065}">
      <dgm:prSet phldrT="[Text]"/>
      <dgm:spPr/>
      <dgm:t>
        <a:bodyPr/>
        <a:lstStyle/>
        <a:p>
          <a:r>
            <a:rPr lang="en-US" dirty="0" smtClean="0"/>
            <a:t>Finish quiz after reading the book</a:t>
          </a:r>
          <a:endParaRPr lang="en-US" dirty="0"/>
        </a:p>
      </dgm:t>
    </dgm:pt>
    <dgm:pt modelId="{3A95768A-D432-4F71-A519-A6C5D06D9136}" type="parTrans" cxnId="{577699ED-286E-43FB-91DA-B47CDBFA7C8B}">
      <dgm:prSet/>
      <dgm:spPr/>
      <dgm:t>
        <a:bodyPr/>
        <a:lstStyle/>
        <a:p>
          <a:endParaRPr lang="en-US"/>
        </a:p>
      </dgm:t>
    </dgm:pt>
    <dgm:pt modelId="{8B4718C5-E97A-4B86-B3AA-F42F1D5040C0}" type="sibTrans" cxnId="{577699ED-286E-43FB-91DA-B47CDBFA7C8B}">
      <dgm:prSet/>
      <dgm:spPr/>
      <dgm:t>
        <a:bodyPr/>
        <a:lstStyle/>
        <a:p>
          <a:endParaRPr lang="en-US"/>
        </a:p>
      </dgm:t>
    </dgm:pt>
    <dgm:pt modelId="{0893D619-A7F1-4BE0-9039-8F686FE9EDE5}">
      <dgm:prSet phldrT="[Text]"/>
      <dgm:spPr/>
      <dgm:t>
        <a:bodyPr/>
        <a:lstStyle/>
        <a:p>
          <a:r>
            <a:rPr lang="en-US" dirty="0" smtClean="0"/>
            <a:t>Claim Incentives (Crypto + NFTs)</a:t>
          </a:r>
          <a:endParaRPr lang="en-US" dirty="0"/>
        </a:p>
      </dgm:t>
    </dgm:pt>
    <dgm:pt modelId="{ED8CD9E2-346E-41FF-8C26-01DA1C81F35E}" type="parTrans" cxnId="{BB264C69-A6DD-41EA-B550-3C0EDEA4D6EF}">
      <dgm:prSet/>
      <dgm:spPr/>
      <dgm:t>
        <a:bodyPr/>
        <a:lstStyle/>
        <a:p>
          <a:endParaRPr lang="en-US"/>
        </a:p>
      </dgm:t>
    </dgm:pt>
    <dgm:pt modelId="{BF758BA8-CD1F-40C6-A906-011BEE9757F5}" type="sibTrans" cxnId="{BB264C69-A6DD-41EA-B550-3C0EDEA4D6EF}">
      <dgm:prSet/>
      <dgm:spPr/>
      <dgm:t>
        <a:bodyPr/>
        <a:lstStyle/>
        <a:p>
          <a:endParaRPr lang="en-US"/>
        </a:p>
      </dgm:t>
    </dgm:pt>
    <dgm:pt modelId="{B0D1F31C-A1D3-438C-AFDF-E13502A8FBC1}" type="pres">
      <dgm:prSet presAssocID="{41C6D471-EEB8-4718-8AC7-9F5B3CF24E62}" presName="diagram" presStyleCnt="0">
        <dgm:presLayoutVars>
          <dgm:dir/>
          <dgm:resizeHandles val="exact"/>
        </dgm:presLayoutVars>
      </dgm:prSet>
      <dgm:spPr/>
    </dgm:pt>
    <dgm:pt modelId="{826DE2FC-AB70-47E6-965B-2FBCCC3D2674}" type="pres">
      <dgm:prSet presAssocID="{4AF71842-7892-4A6F-9CDD-425D8557A73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FCE6C0-4B00-46B0-A46B-E2DAE219E62E}" type="pres">
      <dgm:prSet presAssocID="{99CB524D-4DC8-4B63-82EB-420B92700265}" presName="sibTrans" presStyleLbl="sibTrans2D1" presStyleIdx="0" presStyleCnt="5"/>
      <dgm:spPr/>
    </dgm:pt>
    <dgm:pt modelId="{24273F3C-A878-46E1-B0F8-B1D9FA522333}" type="pres">
      <dgm:prSet presAssocID="{99CB524D-4DC8-4B63-82EB-420B92700265}" presName="connectorText" presStyleLbl="sibTrans2D1" presStyleIdx="0" presStyleCnt="5"/>
      <dgm:spPr/>
    </dgm:pt>
    <dgm:pt modelId="{A89E57E9-2DBB-4777-8AE7-D9D54BF7FC60}" type="pres">
      <dgm:prSet presAssocID="{6D49D3F4-BABD-4643-AD85-C19F9F079A25}" presName="node" presStyleLbl="node1" presStyleIdx="1" presStyleCnt="6">
        <dgm:presLayoutVars>
          <dgm:bulletEnabled val="1"/>
        </dgm:presLayoutVars>
      </dgm:prSet>
      <dgm:spPr/>
    </dgm:pt>
    <dgm:pt modelId="{0536CBE1-242D-4DC2-9594-094CCA54D02C}" type="pres">
      <dgm:prSet presAssocID="{3C65CA49-D84F-497B-B656-FC1D04D63894}" presName="sibTrans" presStyleLbl="sibTrans2D1" presStyleIdx="1" presStyleCnt="5"/>
      <dgm:spPr/>
    </dgm:pt>
    <dgm:pt modelId="{283296C5-AB9B-4D42-9B51-6E84432F0003}" type="pres">
      <dgm:prSet presAssocID="{3C65CA49-D84F-497B-B656-FC1D04D63894}" presName="connectorText" presStyleLbl="sibTrans2D1" presStyleIdx="1" presStyleCnt="5"/>
      <dgm:spPr/>
    </dgm:pt>
    <dgm:pt modelId="{E37829DA-8648-40CF-ABCD-88DB2A7098EB}" type="pres">
      <dgm:prSet presAssocID="{6F613A55-1CF1-4BC5-B93D-9CCB0442872E}" presName="node" presStyleLbl="node1" presStyleIdx="2" presStyleCnt="6">
        <dgm:presLayoutVars>
          <dgm:bulletEnabled val="1"/>
        </dgm:presLayoutVars>
      </dgm:prSet>
      <dgm:spPr/>
    </dgm:pt>
    <dgm:pt modelId="{0109B057-223C-4131-9246-BF3156F320F9}" type="pres">
      <dgm:prSet presAssocID="{10D06865-2F7D-42DD-A56C-32821D92238F}" presName="sibTrans" presStyleLbl="sibTrans2D1" presStyleIdx="2" presStyleCnt="5"/>
      <dgm:spPr/>
    </dgm:pt>
    <dgm:pt modelId="{E0A1C426-97B9-4D96-9AB6-7DA89C47727C}" type="pres">
      <dgm:prSet presAssocID="{10D06865-2F7D-42DD-A56C-32821D92238F}" presName="connectorText" presStyleLbl="sibTrans2D1" presStyleIdx="2" presStyleCnt="5"/>
      <dgm:spPr/>
    </dgm:pt>
    <dgm:pt modelId="{F52B8051-D623-40EF-8C62-4C4BA8826EEE}" type="pres">
      <dgm:prSet presAssocID="{F1115B5A-507C-47DC-B511-2ECE9AB3E59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D80D22-575A-4EEF-9577-C5E6ADEBD929}" type="pres">
      <dgm:prSet presAssocID="{EE0A8FA0-C1BE-4C93-8E55-6FDCB9E32BEA}" presName="sibTrans" presStyleLbl="sibTrans2D1" presStyleIdx="3" presStyleCnt="5"/>
      <dgm:spPr/>
    </dgm:pt>
    <dgm:pt modelId="{18CE877A-5EAF-4E50-BF1A-08A1C4AAD323}" type="pres">
      <dgm:prSet presAssocID="{EE0A8FA0-C1BE-4C93-8E55-6FDCB9E32BEA}" presName="connectorText" presStyleLbl="sibTrans2D1" presStyleIdx="3" presStyleCnt="5"/>
      <dgm:spPr/>
    </dgm:pt>
    <dgm:pt modelId="{748AA3A5-4595-4E07-88C8-60A787EF434B}" type="pres">
      <dgm:prSet presAssocID="{609E63A8-81FD-4C56-B366-67E92DA04065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CF6AC5-4A08-4DC6-A374-C112718234F6}" type="pres">
      <dgm:prSet presAssocID="{8B4718C5-E97A-4B86-B3AA-F42F1D5040C0}" presName="sibTrans" presStyleLbl="sibTrans2D1" presStyleIdx="4" presStyleCnt="5"/>
      <dgm:spPr/>
    </dgm:pt>
    <dgm:pt modelId="{4F9A2550-44CC-43E2-ABFB-F8B0CA90F095}" type="pres">
      <dgm:prSet presAssocID="{8B4718C5-E97A-4B86-B3AA-F42F1D5040C0}" presName="connectorText" presStyleLbl="sibTrans2D1" presStyleIdx="4" presStyleCnt="5"/>
      <dgm:spPr/>
    </dgm:pt>
    <dgm:pt modelId="{77109760-2FDA-4CCD-9503-9B2D45910EAF}" type="pres">
      <dgm:prSet presAssocID="{0893D619-A7F1-4BE0-9039-8F686FE9EDE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D6D8DB-B6F9-4F06-B256-9A93B2EDBF80}" srcId="{41C6D471-EEB8-4718-8AC7-9F5B3CF24E62}" destId="{6D49D3F4-BABD-4643-AD85-C19F9F079A25}" srcOrd="1" destOrd="0" parTransId="{ABDB2E64-75D8-42F2-895A-E5EDBEB318E3}" sibTransId="{3C65CA49-D84F-497B-B656-FC1D04D63894}"/>
    <dgm:cxn modelId="{577699ED-286E-43FB-91DA-B47CDBFA7C8B}" srcId="{41C6D471-EEB8-4718-8AC7-9F5B3CF24E62}" destId="{609E63A8-81FD-4C56-B366-67E92DA04065}" srcOrd="4" destOrd="0" parTransId="{3A95768A-D432-4F71-A519-A6C5D06D9136}" sibTransId="{8B4718C5-E97A-4B86-B3AA-F42F1D5040C0}"/>
    <dgm:cxn modelId="{2DA60E4F-2BBD-4E25-BD78-919B812D94F3}" type="presOf" srcId="{99CB524D-4DC8-4B63-82EB-420B92700265}" destId="{BDFCE6C0-4B00-46B0-A46B-E2DAE219E62E}" srcOrd="0" destOrd="0" presId="urn:microsoft.com/office/officeart/2005/8/layout/process5"/>
    <dgm:cxn modelId="{A7CCE835-7D1A-4108-B703-E3C082B17064}" type="presOf" srcId="{0893D619-A7F1-4BE0-9039-8F686FE9EDE5}" destId="{77109760-2FDA-4CCD-9503-9B2D45910EAF}" srcOrd="0" destOrd="0" presId="urn:microsoft.com/office/officeart/2005/8/layout/process5"/>
    <dgm:cxn modelId="{2784A607-8145-4380-976E-E0BEA108F279}" type="presOf" srcId="{6F613A55-1CF1-4BC5-B93D-9CCB0442872E}" destId="{E37829DA-8648-40CF-ABCD-88DB2A7098EB}" srcOrd="0" destOrd="0" presId="urn:microsoft.com/office/officeart/2005/8/layout/process5"/>
    <dgm:cxn modelId="{4AF26DA3-1177-44D4-B954-91BC3EF92BC9}" type="presOf" srcId="{41C6D471-EEB8-4718-8AC7-9F5B3CF24E62}" destId="{B0D1F31C-A1D3-438C-AFDF-E13502A8FBC1}" srcOrd="0" destOrd="0" presId="urn:microsoft.com/office/officeart/2005/8/layout/process5"/>
    <dgm:cxn modelId="{8DCD1D80-1A2F-435B-AA03-BDD21EE828A5}" type="presOf" srcId="{F1115B5A-507C-47DC-B511-2ECE9AB3E597}" destId="{F52B8051-D623-40EF-8C62-4C4BA8826EEE}" srcOrd="0" destOrd="0" presId="urn:microsoft.com/office/officeart/2005/8/layout/process5"/>
    <dgm:cxn modelId="{25AF28AA-999D-4D6E-90D6-86083A2D1C14}" srcId="{41C6D471-EEB8-4718-8AC7-9F5B3CF24E62}" destId="{F1115B5A-507C-47DC-B511-2ECE9AB3E597}" srcOrd="3" destOrd="0" parTransId="{5E210257-7A60-4366-9B50-7DCD5D3FE3E0}" sibTransId="{EE0A8FA0-C1BE-4C93-8E55-6FDCB9E32BEA}"/>
    <dgm:cxn modelId="{657CA76D-6458-410C-8418-73403D230E0C}" srcId="{41C6D471-EEB8-4718-8AC7-9F5B3CF24E62}" destId="{4AF71842-7892-4A6F-9CDD-425D8557A734}" srcOrd="0" destOrd="0" parTransId="{73055DEC-D6FC-47BF-9F69-49A173EF7F60}" sibTransId="{99CB524D-4DC8-4B63-82EB-420B92700265}"/>
    <dgm:cxn modelId="{81418DD9-B40F-4146-96AE-CF26F0752365}" type="presOf" srcId="{6D49D3F4-BABD-4643-AD85-C19F9F079A25}" destId="{A89E57E9-2DBB-4777-8AE7-D9D54BF7FC60}" srcOrd="0" destOrd="0" presId="urn:microsoft.com/office/officeart/2005/8/layout/process5"/>
    <dgm:cxn modelId="{979B8AF5-D3C6-4507-B97E-C27000BBCE0B}" type="presOf" srcId="{4AF71842-7892-4A6F-9CDD-425D8557A734}" destId="{826DE2FC-AB70-47E6-965B-2FBCCC3D2674}" srcOrd="0" destOrd="0" presId="urn:microsoft.com/office/officeart/2005/8/layout/process5"/>
    <dgm:cxn modelId="{36DBE1A2-0AE5-4AF5-BA2B-D2F7595117C4}" type="presOf" srcId="{EE0A8FA0-C1BE-4C93-8E55-6FDCB9E32BEA}" destId="{90D80D22-575A-4EEF-9577-C5E6ADEBD929}" srcOrd="0" destOrd="0" presId="urn:microsoft.com/office/officeart/2005/8/layout/process5"/>
    <dgm:cxn modelId="{BB264C69-A6DD-41EA-B550-3C0EDEA4D6EF}" srcId="{41C6D471-EEB8-4718-8AC7-9F5B3CF24E62}" destId="{0893D619-A7F1-4BE0-9039-8F686FE9EDE5}" srcOrd="5" destOrd="0" parTransId="{ED8CD9E2-346E-41FF-8C26-01DA1C81F35E}" sibTransId="{BF758BA8-CD1F-40C6-A906-011BEE9757F5}"/>
    <dgm:cxn modelId="{34100229-97EE-4B29-8080-208615916586}" type="presOf" srcId="{3C65CA49-D84F-497B-B656-FC1D04D63894}" destId="{283296C5-AB9B-4D42-9B51-6E84432F0003}" srcOrd="1" destOrd="0" presId="urn:microsoft.com/office/officeart/2005/8/layout/process5"/>
    <dgm:cxn modelId="{1F3C7187-1F90-4978-85A3-0888C9CA4757}" type="presOf" srcId="{10D06865-2F7D-42DD-A56C-32821D92238F}" destId="{E0A1C426-97B9-4D96-9AB6-7DA89C47727C}" srcOrd="1" destOrd="0" presId="urn:microsoft.com/office/officeart/2005/8/layout/process5"/>
    <dgm:cxn modelId="{A6F0EE94-3B69-4115-8A6D-F90D79442081}" type="presOf" srcId="{EE0A8FA0-C1BE-4C93-8E55-6FDCB9E32BEA}" destId="{18CE877A-5EAF-4E50-BF1A-08A1C4AAD323}" srcOrd="1" destOrd="0" presId="urn:microsoft.com/office/officeart/2005/8/layout/process5"/>
    <dgm:cxn modelId="{24F9B6D0-A97C-4BE2-B0AB-8E7A315E7A6C}" type="presOf" srcId="{8B4718C5-E97A-4B86-B3AA-F42F1D5040C0}" destId="{A8CF6AC5-4A08-4DC6-A374-C112718234F6}" srcOrd="0" destOrd="0" presId="urn:microsoft.com/office/officeart/2005/8/layout/process5"/>
    <dgm:cxn modelId="{F9B1FABB-5531-43FB-B946-01038D97EF68}" type="presOf" srcId="{3C65CA49-D84F-497B-B656-FC1D04D63894}" destId="{0536CBE1-242D-4DC2-9594-094CCA54D02C}" srcOrd="0" destOrd="0" presId="urn:microsoft.com/office/officeart/2005/8/layout/process5"/>
    <dgm:cxn modelId="{1F186EEE-BE9B-433E-8329-D8B0ED99AEEC}" type="presOf" srcId="{609E63A8-81FD-4C56-B366-67E92DA04065}" destId="{748AA3A5-4595-4E07-88C8-60A787EF434B}" srcOrd="0" destOrd="0" presId="urn:microsoft.com/office/officeart/2005/8/layout/process5"/>
    <dgm:cxn modelId="{B74C0A66-A047-4993-BA0C-265A851AD9F2}" type="presOf" srcId="{8B4718C5-E97A-4B86-B3AA-F42F1D5040C0}" destId="{4F9A2550-44CC-43E2-ABFB-F8B0CA90F095}" srcOrd="1" destOrd="0" presId="urn:microsoft.com/office/officeart/2005/8/layout/process5"/>
    <dgm:cxn modelId="{55A748C4-E4EA-496E-BF4F-D4F1898519C8}" srcId="{41C6D471-EEB8-4718-8AC7-9F5B3CF24E62}" destId="{6F613A55-1CF1-4BC5-B93D-9CCB0442872E}" srcOrd="2" destOrd="0" parTransId="{9143D57E-967E-4703-8315-A14CFC179C35}" sibTransId="{10D06865-2F7D-42DD-A56C-32821D92238F}"/>
    <dgm:cxn modelId="{F7A9BC53-5FAB-49F3-9DEC-A6CC06806550}" type="presOf" srcId="{10D06865-2F7D-42DD-A56C-32821D92238F}" destId="{0109B057-223C-4131-9246-BF3156F320F9}" srcOrd="0" destOrd="0" presId="urn:microsoft.com/office/officeart/2005/8/layout/process5"/>
    <dgm:cxn modelId="{401DE375-4531-49C3-81A6-30B0D3C37EF0}" type="presOf" srcId="{99CB524D-4DC8-4B63-82EB-420B92700265}" destId="{24273F3C-A878-46E1-B0F8-B1D9FA522333}" srcOrd="1" destOrd="0" presId="urn:microsoft.com/office/officeart/2005/8/layout/process5"/>
    <dgm:cxn modelId="{8E11819C-FE1D-42C0-82DE-68C8C47F8DFE}" type="presParOf" srcId="{B0D1F31C-A1D3-438C-AFDF-E13502A8FBC1}" destId="{826DE2FC-AB70-47E6-965B-2FBCCC3D2674}" srcOrd="0" destOrd="0" presId="urn:microsoft.com/office/officeart/2005/8/layout/process5"/>
    <dgm:cxn modelId="{0E724920-A9D0-40DF-A877-DFFA934F53E8}" type="presParOf" srcId="{B0D1F31C-A1D3-438C-AFDF-E13502A8FBC1}" destId="{BDFCE6C0-4B00-46B0-A46B-E2DAE219E62E}" srcOrd="1" destOrd="0" presId="urn:microsoft.com/office/officeart/2005/8/layout/process5"/>
    <dgm:cxn modelId="{05E1C4F6-1312-4F58-A110-C2F3785C8664}" type="presParOf" srcId="{BDFCE6C0-4B00-46B0-A46B-E2DAE219E62E}" destId="{24273F3C-A878-46E1-B0F8-B1D9FA522333}" srcOrd="0" destOrd="0" presId="urn:microsoft.com/office/officeart/2005/8/layout/process5"/>
    <dgm:cxn modelId="{2CB9E3DC-9F45-4AD1-A38A-8618D3F32F8F}" type="presParOf" srcId="{B0D1F31C-A1D3-438C-AFDF-E13502A8FBC1}" destId="{A89E57E9-2DBB-4777-8AE7-D9D54BF7FC60}" srcOrd="2" destOrd="0" presId="urn:microsoft.com/office/officeart/2005/8/layout/process5"/>
    <dgm:cxn modelId="{832FAFCC-081D-4D23-85A9-6FB4F4B6C818}" type="presParOf" srcId="{B0D1F31C-A1D3-438C-AFDF-E13502A8FBC1}" destId="{0536CBE1-242D-4DC2-9594-094CCA54D02C}" srcOrd="3" destOrd="0" presId="urn:microsoft.com/office/officeart/2005/8/layout/process5"/>
    <dgm:cxn modelId="{D4FC8D9F-986D-4A76-9970-8B051AE6B087}" type="presParOf" srcId="{0536CBE1-242D-4DC2-9594-094CCA54D02C}" destId="{283296C5-AB9B-4D42-9B51-6E84432F0003}" srcOrd="0" destOrd="0" presId="urn:microsoft.com/office/officeart/2005/8/layout/process5"/>
    <dgm:cxn modelId="{533B9AB6-6D58-4A82-BAC1-7D9F36FB2570}" type="presParOf" srcId="{B0D1F31C-A1D3-438C-AFDF-E13502A8FBC1}" destId="{E37829DA-8648-40CF-ABCD-88DB2A7098EB}" srcOrd="4" destOrd="0" presId="urn:microsoft.com/office/officeart/2005/8/layout/process5"/>
    <dgm:cxn modelId="{8FFE3146-CC2D-4BEC-9981-87F9B4AD60EB}" type="presParOf" srcId="{B0D1F31C-A1D3-438C-AFDF-E13502A8FBC1}" destId="{0109B057-223C-4131-9246-BF3156F320F9}" srcOrd="5" destOrd="0" presId="urn:microsoft.com/office/officeart/2005/8/layout/process5"/>
    <dgm:cxn modelId="{40DA8C7E-DD6B-4A57-BF7B-283ADB116320}" type="presParOf" srcId="{0109B057-223C-4131-9246-BF3156F320F9}" destId="{E0A1C426-97B9-4D96-9AB6-7DA89C47727C}" srcOrd="0" destOrd="0" presId="urn:microsoft.com/office/officeart/2005/8/layout/process5"/>
    <dgm:cxn modelId="{64585D74-0F27-451E-8440-AD71FCC7C561}" type="presParOf" srcId="{B0D1F31C-A1D3-438C-AFDF-E13502A8FBC1}" destId="{F52B8051-D623-40EF-8C62-4C4BA8826EEE}" srcOrd="6" destOrd="0" presId="urn:microsoft.com/office/officeart/2005/8/layout/process5"/>
    <dgm:cxn modelId="{3E60BE23-B35B-4396-AE2A-0DC44B13F986}" type="presParOf" srcId="{B0D1F31C-A1D3-438C-AFDF-E13502A8FBC1}" destId="{90D80D22-575A-4EEF-9577-C5E6ADEBD929}" srcOrd="7" destOrd="0" presId="urn:microsoft.com/office/officeart/2005/8/layout/process5"/>
    <dgm:cxn modelId="{7097826A-FDD9-4BD4-A932-28C27289BF96}" type="presParOf" srcId="{90D80D22-575A-4EEF-9577-C5E6ADEBD929}" destId="{18CE877A-5EAF-4E50-BF1A-08A1C4AAD323}" srcOrd="0" destOrd="0" presId="urn:microsoft.com/office/officeart/2005/8/layout/process5"/>
    <dgm:cxn modelId="{7F70F8B9-E897-4AA1-AF82-66A454819DCB}" type="presParOf" srcId="{B0D1F31C-A1D3-438C-AFDF-E13502A8FBC1}" destId="{748AA3A5-4595-4E07-88C8-60A787EF434B}" srcOrd="8" destOrd="0" presId="urn:microsoft.com/office/officeart/2005/8/layout/process5"/>
    <dgm:cxn modelId="{F6A9B29C-46E7-4D2C-A770-5164281F6E9B}" type="presParOf" srcId="{B0D1F31C-A1D3-438C-AFDF-E13502A8FBC1}" destId="{A8CF6AC5-4A08-4DC6-A374-C112718234F6}" srcOrd="9" destOrd="0" presId="urn:microsoft.com/office/officeart/2005/8/layout/process5"/>
    <dgm:cxn modelId="{F3A3DC91-06FA-4B77-B474-B246C6F64806}" type="presParOf" srcId="{A8CF6AC5-4A08-4DC6-A374-C112718234F6}" destId="{4F9A2550-44CC-43E2-ABFB-F8B0CA90F095}" srcOrd="0" destOrd="0" presId="urn:microsoft.com/office/officeart/2005/8/layout/process5"/>
    <dgm:cxn modelId="{1AA429EC-DB57-4D1E-96CC-67CA7B3FC32F}" type="presParOf" srcId="{B0D1F31C-A1D3-438C-AFDF-E13502A8FBC1}" destId="{77109760-2FDA-4CCD-9503-9B2D45910EAF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072D4-3C85-418F-92BD-D8E448BFE823}">
      <dsp:nvSpPr>
        <dsp:cNvPr id="0" name=""/>
        <dsp:cNvSpPr/>
      </dsp:nvSpPr>
      <dsp:spPr>
        <a:xfrm>
          <a:off x="0" y="561856"/>
          <a:ext cx="10515600" cy="1705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791464" rIns="81612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Frontend: HTML, CSS, JavaScript, ReactJS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Backend: Node JS, Express, </a:t>
          </a:r>
          <a:r>
            <a:rPr lang="en-US" sz="2400" kern="1200" dirty="0" smtClean="0"/>
            <a:t>MongoDB</a:t>
          </a:r>
          <a:endParaRPr lang="en-US" sz="2400" kern="1200" dirty="0" smtClean="0"/>
        </a:p>
      </dsp:txBody>
      <dsp:txXfrm>
        <a:off x="0" y="561856"/>
        <a:ext cx="10515600" cy="1705725"/>
      </dsp:txXfrm>
    </dsp:sp>
    <dsp:sp modelId="{58D31578-AE69-47ED-A3EF-EB4C86E49860}">
      <dsp:nvSpPr>
        <dsp:cNvPr id="0" name=""/>
        <dsp:cNvSpPr/>
      </dsp:nvSpPr>
      <dsp:spPr>
        <a:xfrm>
          <a:off x="525780" y="976"/>
          <a:ext cx="7360920" cy="1121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Web Application</a:t>
          </a:r>
          <a:endParaRPr lang="en-US" sz="3800" kern="1200" dirty="0"/>
        </a:p>
      </dsp:txBody>
      <dsp:txXfrm>
        <a:off x="580540" y="55736"/>
        <a:ext cx="7251400" cy="1012240"/>
      </dsp:txXfrm>
    </dsp:sp>
    <dsp:sp modelId="{E9B5887D-77EB-4A19-90BD-A344E153EC43}">
      <dsp:nvSpPr>
        <dsp:cNvPr id="0" name=""/>
        <dsp:cNvSpPr/>
      </dsp:nvSpPr>
      <dsp:spPr>
        <a:xfrm>
          <a:off x="0" y="3033661"/>
          <a:ext cx="10515600" cy="1316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791464" rIns="81612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Web3js, </a:t>
          </a:r>
          <a:r>
            <a:rPr lang="en-US" sz="2400" kern="1200" dirty="0" smtClean="0"/>
            <a:t>Solidity, </a:t>
          </a:r>
          <a:r>
            <a:rPr lang="en-US" sz="2400" kern="1200" dirty="0" err="1" smtClean="0"/>
            <a:t>Ethereum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Testnet</a:t>
          </a:r>
          <a:r>
            <a:rPr lang="en-US" sz="2400" kern="1200" dirty="0" smtClean="0"/>
            <a:t> (</a:t>
          </a:r>
          <a:r>
            <a:rPr lang="en-US" sz="2400" kern="1200" dirty="0" err="1" smtClean="0"/>
            <a:t>Ropsten</a:t>
          </a:r>
          <a:r>
            <a:rPr lang="en-US" sz="2400" kern="1200" dirty="0" smtClean="0"/>
            <a:t>)</a:t>
          </a:r>
          <a:endParaRPr lang="en-US" sz="2400" kern="1200" dirty="0"/>
        </a:p>
      </dsp:txBody>
      <dsp:txXfrm>
        <a:off x="0" y="3033661"/>
        <a:ext cx="10515600" cy="1316700"/>
      </dsp:txXfrm>
    </dsp:sp>
    <dsp:sp modelId="{F6A98E6D-6A08-4F6D-A66A-8DB74EE12C49}">
      <dsp:nvSpPr>
        <dsp:cNvPr id="0" name=""/>
        <dsp:cNvSpPr/>
      </dsp:nvSpPr>
      <dsp:spPr>
        <a:xfrm>
          <a:off x="525780" y="2472781"/>
          <a:ext cx="7360920" cy="1121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Blockchain</a:t>
          </a:r>
          <a:endParaRPr lang="en-US" sz="3800" kern="1200" dirty="0"/>
        </a:p>
      </dsp:txBody>
      <dsp:txXfrm>
        <a:off x="580540" y="2527541"/>
        <a:ext cx="7251400" cy="1012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6DE2FC-AB70-47E6-965B-2FBCCC3D2674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Enter book details	</a:t>
          </a:r>
          <a:endParaRPr lang="en-US" sz="2500" kern="1200" dirty="0"/>
        </a:p>
      </dsp:txBody>
      <dsp:txXfrm>
        <a:off x="144776" y="50451"/>
        <a:ext cx="2620721" cy="1534246"/>
      </dsp:txXfrm>
    </dsp:sp>
    <dsp:sp modelId="{BDFCE6C0-4B00-46B0-A46B-E2DAE219E62E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3052255" y="615490"/>
        <a:ext cx="403082" cy="404168"/>
      </dsp:txXfrm>
    </dsp:sp>
    <dsp:sp modelId="{A89E57E9-2DBB-4777-8AE7-D9D54BF7FC60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Pay one time refundable fee</a:t>
          </a:r>
          <a:endParaRPr lang="en-US" sz="2500" kern="1200" dirty="0"/>
        </a:p>
      </dsp:txBody>
      <dsp:txXfrm>
        <a:off x="3947439" y="50451"/>
        <a:ext cx="2620721" cy="1534246"/>
      </dsp:txXfrm>
    </dsp:sp>
    <dsp:sp modelId="{0536CBE1-242D-4DC2-9594-094CCA54D02C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6854918" y="615490"/>
        <a:ext cx="403082" cy="404168"/>
      </dsp:txXfrm>
    </dsp:sp>
    <dsp:sp modelId="{E37829DA-8648-40CF-ABCD-88DB2A7098EB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Fee is staked on </a:t>
          </a:r>
          <a:r>
            <a:rPr lang="en-US" sz="2500" kern="1200" dirty="0" err="1" smtClean="0"/>
            <a:t>Aave</a:t>
          </a:r>
          <a:endParaRPr lang="en-US" sz="2500" kern="1200" dirty="0"/>
        </a:p>
      </dsp:txBody>
      <dsp:txXfrm>
        <a:off x="7750101" y="50451"/>
        <a:ext cx="2620721" cy="1534246"/>
      </dsp:txXfrm>
    </dsp:sp>
    <dsp:sp modelId="{0109B057-223C-4131-9246-BF3156F320F9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-5400000">
        <a:off x="8858378" y="1871456"/>
        <a:ext cx="404168" cy="403082"/>
      </dsp:txXfrm>
    </dsp:sp>
    <dsp:sp modelId="{F52B8051-D623-40EF-8C62-4C4BA8826EEE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Generate interest</a:t>
          </a:r>
          <a:endParaRPr lang="en-US" sz="2500" kern="1200" dirty="0"/>
        </a:p>
      </dsp:txBody>
      <dsp:txXfrm>
        <a:off x="7750101" y="2766639"/>
        <a:ext cx="2620721" cy="1534246"/>
      </dsp:txXfrm>
    </dsp:sp>
    <dsp:sp modelId="{90D80D22-575A-4EEF-9577-C5E6ADEBD929}">
      <dsp:nvSpPr>
        <dsp:cNvPr id="0" name=""/>
        <dsp:cNvSpPr/>
      </dsp:nvSpPr>
      <dsp:spPr>
        <a:xfrm rot="10800000">
          <a:off x="6887512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7060261" y="3331678"/>
        <a:ext cx="403082" cy="404168"/>
      </dsp:txXfrm>
    </dsp:sp>
    <dsp:sp modelId="{748AA3A5-4595-4E07-88C8-60A787EF434B}">
      <dsp:nvSpPr>
        <dsp:cNvPr id="0" name=""/>
        <dsp:cNvSpPr/>
      </dsp:nvSpPr>
      <dsp:spPr>
        <a:xfrm>
          <a:off x="3899706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Distribute among successful readers</a:t>
          </a:r>
          <a:endParaRPr lang="en-US" sz="2500" kern="1200" dirty="0"/>
        </a:p>
      </dsp:txBody>
      <dsp:txXfrm>
        <a:off x="3947439" y="2766639"/>
        <a:ext cx="2620721" cy="1534246"/>
      </dsp:txXfrm>
    </dsp:sp>
    <dsp:sp modelId="{A8CF6AC5-4A08-4DC6-A374-C112718234F6}">
      <dsp:nvSpPr>
        <dsp:cNvPr id="0" name=""/>
        <dsp:cNvSpPr/>
      </dsp:nvSpPr>
      <dsp:spPr>
        <a:xfrm rot="10800000">
          <a:off x="3084849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3257598" y="3331678"/>
        <a:ext cx="403082" cy="404168"/>
      </dsp:txXfrm>
    </dsp:sp>
    <dsp:sp modelId="{77109760-2FDA-4CCD-9503-9B2D45910EAF}">
      <dsp:nvSpPr>
        <dsp:cNvPr id="0" name=""/>
        <dsp:cNvSpPr/>
      </dsp:nvSpPr>
      <dsp:spPr>
        <a:xfrm>
          <a:off x="97043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Earn from platform based on reads + popularity</a:t>
          </a:r>
          <a:endParaRPr lang="en-US" sz="2500" kern="1200" dirty="0"/>
        </a:p>
      </dsp:txBody>
      <dsp:txXfrm>
        <a:off x="144776" y="2766639"/>
        <a:ext cx="2620721" cy="1534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6DE2FC-AB70-47E6-965B-2FBCCC3D2674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Register on platform	</a:t>
          </a:r>
          <a:endParaRPr lang="en-US" sz="2800" kern="1200" dirty="0"/>
        </a:p>
      </dsp:txBody>
      <dsp:txXfrm>
        <a:off x="144776" y="50451"/>
        <a:ext cx="2620721" cy="1534246"/>
      </dsp:txXfrm>
    </dsp:sp>
    <dsp:sp modelId="{BDFCE6C0-4B00-46B0-A46B-E2DAE219E62E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3052255" y="615490"/>
        <a:ext cx="403082" cy="404168"/>
      </dsp:txXfrm>
    </dsp:sp>
    <dsp:sp modelId="{A89E57E9-2DBB-4777-8AE7-D9D54BF7FC60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Pay membership fee (Unlimited access to books)</a:t>
          </a:r>
          <a:endParaRPr lang="en-US" sz="2800" kern="1200" dirty="0"/>
        </a:p>
      </dsp:txBody>
      <dsp:txXfrm>
        <a:off x="3947439" y="50451"/>
        <a:ext cx="2620721" cy="1534246"/>
      </dsp:txXfrm>
    </dsp:sp>
    <dsp:sp modelId="{0536CBE1-242D-4DC2-9594-094CCA54D02C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6854918" y="615490"/>
        <a:ext cx="403082" cy="404168"/>
      </dsp:txXfrm>
    </dsp:sp>
    <dsp:sp modelId="{E37829DA-8648-40CF-ABCD-88DB2A7098EB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Add a book to dashboard</a:t>
          </a:r>
          <a:endParaRPr lang="en-US" sz="2800" kern="1200" dirty="0"/>
        </a:p>
      </dsp:txBody>
      <dsp:txXfrm>
        <a:off x="7750101" y="50451"/>
        <a:ext cx="2620721" cy="1534246"/>
      </dsp:txXfrm>
    </dsp:sp>
    <dsp:sp modelId="{0109B057-223C-4131-9246-BF3156F320F9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 rot="-5400000">
        <a:off x="8858378" y="1871456"/>
        <a:ext cx="404168" cy="403082"/>
      </dsp:txXfrm>
    </dsp:sp>
    <dsp:sp modelId="{F52B8051-D623-40EF-8C62-4C4BA8826EEE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Join Discord community</a:t>
          </a:r>
          <a:endParaRPr lang="en-US" sz="2800" kern="1200" dirty="0"/>
        </a:p>
      </dsp:txBody>
      <dsp:txXfrm>
        <a:off x="7750101" y="2766639"/>
        <a:ext cx="2620721" cy="1534246"/>
      </dsp:txXfrm>
    </dsp:sp>
    <dsp:sp modelId="{90D80D22-575A-4EEF-9577-C5E6ADEBD929}">
      <dsp:nvSpPr>
        <dsp:cNvPr id="0" name=""/>
        <dsp:cNvSpPr/>
      </dsp:nvSpPr>
      <dsp:spPr>
        <a:xfrm rot="10800000">
          <a:off x="6887512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 rot="10800000">
        <a:off x="7060261" y="3331678"/>
        <a:ext cx="403082" cy="404168"/>
      </dsp:txXfrm>
    </dsp:sp>
    <dsp:sp modelId="{748AA3A5-4595-4E07-88C8-60A787EF434B}">
      <dsp:nvSpPr>
        <dsp:cNvPr id="0" name=""/>
        <dsp:cNvSpPr/>
      </dsp:nvSpPr>
      <dsp:spPr>
        <a:xfrm>
          <a:off x="3899706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Finish quiz after reading the book</a:t>
          </a:r>
          <a:endParaRPr lang="en-US" sz="2800" kern="1200" dirty="0"/>
        </a:p>
      </dsp:txBody>
      <dsp:txXfrm>
        <a:off x="3947439" y="2766639"/>
        <a:ext cx="2620721" cy="1534246"/>
      </dsp:txXfrm>
    </dsp:sp>
    <dsp:sp modelId="{A8CF6AC5-4A08-4DC6-A374-C112718234F6}">
      <dsp:nvSpPr>
        <dsp:cNvPr id="0" name=""/>
        <dsp:cNvSpPr/>
      </dsp:nvSpPr>
      <dsp:spPr>
        <a:xfrm rot="10800000">
          <a:off x="3084849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 rot="10800000">
        <a:off x="3257598" y="3331678"/>
        <a:ext cx="403082" cy="404168"/>
      </dsp:txXfrm>
    </dsp:sp>
    <dsp:sp modelId="{77109760-2FDA-4CCD-9503-9B2D45910EAF}">
      <dsp:nvSpPr>
        <dsp:cNvPr id="0" name=""/>
        <dsp:cNvSpPr/>
      </dsp:nvSpPr>
      <dsp:spPr>
        <a:xfrm>
          <a:off x="97043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Claim Incentives (Crypto + NFTs)</a:t>
          </a:r>
          <a:endParaRPr lang="en-US" sz="2800" kern="1200" dirty="0"/>
        </a:p>
      </dsp:txBody>
      <dsp:txXfrm>
        <a:off x="144776" y="2766639"/>
        <a:ext cx="2620721" cy="1534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A047-A5AD-435F-95FD-F27F6CEA0732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2050-F05E-45C5-929E-3115702D6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3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A047-A5AD-435F-95FD-F27F6CEA0732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2050-F05E-45C5-929E-3115702D6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0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A047-A5AD-435F-95FD-F27F6CEA0732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2050-F05E-45C5-929E-3115702D6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1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A047-A5AD-435F-95FD-F27F6CEA0732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2050-F05E-45C5-929E-3115702D6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0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A047-A5AD-435F-95FD-F27F6CEA0732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2050-F05E-45C5-929E-3115702D6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9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A047-A5AD-435F-95FD-F27F6CEA0732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2050-F05E-45C5-929E-3115702D6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6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A047-A5AD-435F-95FD-F27F6CEA0732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2050-F05E-45C5-929E-3115702D6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6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A047-A5AD-435F-95FD-F27F6CEA0732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2050-F05E-45C5-929E-3115702D6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1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A047-A5AD-435F-95FD-F27F6CEA0732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2050-F05E-45C5-929E-3115702D6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2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A047-A5AD-435F-95FD-F27F6CEA0732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2050-F05E-45C5-929E-3115702D6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0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A047-A5AD-435F-95FD-F27F6CEA0732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2050-F05E-45C5-929E-3115702D6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2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EA047-A5AD-435F-95FD-F27F6CEA0732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82050-F05E-45C5-929E-3115702D6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0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harathbabu68/LOC4.0_Red-Ros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8893" y="1122363"/>
            <a:ext cx="10254343" cy="2387600"/>
          </a:xfrm>
        </p:spPr>
        <p:txBody>
          <a:bodyPr/>
          <a:lstStyle/>
          <a:p>
            <a:r>
              <a:rPr lang="en-US" dirty="0" smtClean="0"/>
              <a:t>Line of Code Hackathon </a:t>
            </a:r>
            <a:r>
              <a:rPr lang="en-US" dirty="0" smtClean="0"/>
              <a:t>Submission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4064" y="4049996"/>
            <a:ext cx="9144000" cy="1772834"/>
          </a:xfrm>
        </p:spPr>
        <p:txBody>
          <a:bodyPr>
            <a:normAutofit/>
          </a:bodyPr>
          <a:lstStyle/>
          <a:p>
            <a:r>
              <a:rPr lang="en-US" dirty="0" smtClean="0"/>
              <a:t>Team Red Ross Hackathon Submission</a:t>
            </a:r>
          </a:p>
          <a:p>
            <a:r>
              <a:rPr lang="en-US" dirty="0" smtClean="0"/>
              <a:t>Read. Earn. Grow.</a:t>
            </a:r>
          </a:p>
          <a:p>
            <a:r>
              <a:rPr lang="en-US" dirty="0" smtClean="0"/>
              <a:t>A Decentralized Library that pays you to Read!</a:t>
            </a:r>
          </a:p>
        </p:txBody>
      </p:sp>
    </p:spTree>
    <p:extLst>
      <p:ext uri="{BB962C8B-B14F-4D97-AF65-F5344CB8AC3E}">
        <p14:creationId xmlns:p14="http://schemas.microsoft.com/office/powerpoint/2010/main" val="298511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and medium level authors don't earn a lot from centralized platforms like Kindle because their books are really hard to be found.</a:t>
            </a:r>
          </a:p>
          <a:p>
            <a:r>
              <a:rPr lang="en-US" dirty="0"/>
              <a:t>Current platforms don't have any </a:t>
            </a:r>
            <a:r>
              <a:rPr lang="en-US" dirty="0" smtClean="0"/>
              <a:t>incentivization </a:t>
            </a:r>
            <a:r>
              <a:rPr lang="en-US" dirty="0"/>
              <a:t>mechanism to promote reading books.</a:t>
            </a:r>
          </a:p>
          <a:p>
            <a:r>
              <a:rPr lang="en-US" dirty="0"/>
              <a:t>Even if people start reading, it becomes very hard to stay consistent and read everyday.</a:t>
            </a:r>
          </a:p>
          <a:p>
            <a:r>
              <a:rPr lang="en-US" dirty="0"/>
              <a:t>Centralized platforms have full control over your data, and can manipulate vital information that determine your earnings.</a:t>
            </a:r>
          </a:p>
        </p:txBody>
      </p:sp>
    </p:spTree>
    <p:extLst>
      <p:ext uri="{BB962C8B-B14F-4D97-AF65-F5344CB8AC3E}">
        <p14:creationId xmlns:p14="http://schemas.microsoft.com/office/powerpoint/2010/main" val="296156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Stack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10794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57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Enables anyone </a:t>
            </a:r>
            <a:r>
              <a:rPr lang="en-US" dirty="0"/>
              <a:t>to list their books and incentives the readers to read by allowing them to earn cryptocurrency once they complete reading a book.</a:t>
            </a:r>
          </a:p>
          <a:p>
            <a:r>
              <a:rPr lang="en-US" dirty="0" smtClean="0"/>
              <a:t>Reward the </a:t>
            </a:r>
            <a:r>
              <a:rPr lang="en-US" dirty="0"/>
              <a:t>prominent readers on our platform (</a:t>
            </a:r>
            <a:r>
              <a:rPr lang="en-US" dirty="0" err="1"/>
              <a:t>i.e</a:t>
            </a:r>
            <a:r>
              <a:rPr lang="en-US" dirty="0"/>
              <a:t> top 10 readers etc.) with unique NFTs once they achieve goals and targets.</a:t>
            </a:r>
          </a:p>
          <a:p>
            <a:r>
              <a:rPr lang="en-US" dirty="0" smtClean="0"/>
              <a:t>Pay the </a:t>
            </a:r>
            <a:r>
              <a:rPr lang="en-US" dirty="0"/>
              <a:t>creators (</a:t>
            </a:r>
            <a:r>
              <a:rPr lang="en-US" dirty="0" err="1"/>
              <a:t>i.e</a:t>
            </a:r>
            <a:r>
              <a:rPr lang="en-US" dirty="0"/>
              <a:t> the authors) </a:t>
            </a:r>
            <a:r>
              <a:rPr lang="en-US" dirty="0" smtClean="0"/>
              <a:t>based </a:t>
            </a:r>
            <a:r>
              <a:rPr lang="en-US" dirty="0"/>
              <a:t>on the number of downloads of their book on our platform, and further incentivizes them by allowing them to earn bonuses based on number of people who actually complete their </a:t>
            </a:r>
            <a:r>
              <a:rPr lang="en-US" dirty="0" smtClean="0"/>
              <a:t>book.</a:t>
            </a:r>
          </a:p>
          <a:p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/>
              <a:t>a habit among people for reading by creating a virtual community and cohort based reading which enables people to read with their friends, and meet new people who have similar interests.</a:t>
            </a:r>
          </a:p>
        </p:txBody>
      </p:sp>
    </p:spTree>
    <p:extLst>
      <p:ext uri="{BB962C8B-B14F-4D97-AF65-F5344CB8AC3E}">
        <p14:creationId xmlns:p14="http://schemas.microsoft.com/office/powerpoint/2010/main" val="427091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</a:t>
            </a:r>
            <a:r>
              <a:rPr lang="en-US" dirty="0" smtClean="0"/>
              <a:t> Aspect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author who wants to list their book on our platform, will have to pay a one-time deposit in cryptocurrency, which is refunded to them whenever they want to leave our platform.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author is allowed to lend how much ever he wants above a base limit. (However, the more he lends, the more he is able to incentivize his readers).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deposit is locked up in a </a:t>
            </a:r>
            <a:r>
              <a:rPr lang="en-US" dirty="0" err="1"/>
              <a:t>DeFi</a:t>
            </a:r>
            <a:r>
              <a:rPr lang="en-US" dirty="0"/>
              <a:t> protocol such as </a:t>
            </a:r>
            <a:r>
              <a:rPr lang="en-US" dirty="0" err="1"/>
              <a:t>Aave</a:t>
            </a:r>
            <a:r>
              <a:rPr lang="en-US" dirty="0"/>
              <a:t> which enables us to generate interest from the cryptocurrency.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generated interest is used to incentivize the readers.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8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platform Flow - Author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9854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08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platform Flow - User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3462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8621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Additions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NFT Rewards for coming on the leaderboard</a:t>
            </a:r>
          </a:p>
          <a:p>
            <a:r>
              <a:rPr lang="en-US" dirty="0" smtClean="0"/>
              <a:t>NFT marketplace integrated into the web app, specially for trading virtual library NFTs</a:t>
            </a:r>
          </a:p>
          <a:p>
            <a:r>
              <a:rPr lang="en-US" dirty="0" smtClean="0"/>
              <a:t>Migrate to a faster </a:t>
            </a:r>
            <a:r>
              <a:rPr lang="en-US" dirty="0" err="1" smtClean="0"/>
              <a:t>blockchain</a:t>
            </a:r>
            <a:r>
              <a:rPr lang="en-US" dirty="0" smtClean="0"/>
              <a:t> (Sidechains or L-2)</a:t>
            </a:r>
          </a:p>
          <a:p>
            <a:r>
              <a:rPr lang="en-US" dirty="0" smtClean="0"/>
              <a:t>Integrate more </a:t>
            </a:r>
            <a:r>
              <a:rPr lang="en-US" dirty="0" err="1" smtClean="0"/>
              <a:t>DeFi</a:t>
            </a:r>
            <a:r>
              <a:rPr lang="en-US" dirty="0" smtClean="0"/>
              <a:t> Protocols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75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563" y="574795"/>
            <a:ext cx="10515600" cy="58863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u="sng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/>
              <a:t>Thank You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github.com/bharathbabu68/LOC4.0_Red-Ross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4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471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Line of Code Hackathon Submission</vt:lpstr>
      <vt:lpstr>Problem</vt:lpstr>
      <vt:lpstr>Tech Stack</vt:lpstr>
      <vt:lpstr>Core Features</vt:lpstr>
      <vt:lpstr>DeFi Aspect</vt:lpstr>
      <vt:lpstr>Our platform Flow - Author</vt:lpstr>
      <vt:lpstr>Our platform Flow - User</vt:lpstr>
      <vt:lpstr>Future Additions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StartBid – A Decentralized Auctioning Platform</dc:title>
  <dc:creator>Bharath Babu</dc:creator>
  <cp:lastModifiedBy>Bharath Babu</cp:lastModifiedBy>
  <cp:revision>15</cp:revision>
  <dcterms:created xsi:type="dcterms:W3CDTF">2022-02-16T12:39:51Z</dcterms:created>
  <dcterms:modified xsi:type="dcterms:W3CDTF">2022-03-13T12:56:01Z</dcterms:modified>
</cp:coreProperties>
</file>