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41" y="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b="1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Moganti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Bharth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Babu</a:t>
            </a:r>
            <a:endParaRPr lang="en-US" altLang="en-IN" b="1" dirty="0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/>
              <a:t>https://github.com/LeelaNandam46/cybersecurity.git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1113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Arial Bold</vt:lpstr>
      <vt:lpstr>Calibri</vt:lpstr>
      <vt:lpstr>Cambria</vt:lpstr>
      <vt:lpstr>Google Sans</vt:lpstr>
      <vt:lpstr>Times New Roman</vt:lpstr>
      <vt:lpstr>Trebuchet MS</vt:lpstr>
      <vt:lpstr>Wingdings</vt:lpstr>
      <vt:lpstr>Office Theme</vt:lpstr>
      <vt:lpstr> Moganti Bharth Babu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Reddy Rishendra</dc:title>
  <dc:creator>Joseph .</dc:creator>
  <cp:lastModifiedBy>Microsoft account</cp:lastModifiedBy>
  <cp:revision>9</cp:revision>
  <dcterms:created xsi:type="dcterms:W3CDTF">2024-06-21T16:15:14Z</dcterms:created>
  <dcterms:modified xsi:type="dcterms:W3CDTF">2024-06-25T05:10:25Z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