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Mini-GoEmotions: Fine-Tuning RoBERTa on Emotion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Bharath Bhaskar · Spring 2025 · NLP Capstone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multiple emotions in Reddit comments</a:t>
            </a:r>
          </a:p>
          <a:p>
            <a:r>
              <a:t>Multi-label classification (not mutually exclusive)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2k/250/250 split from GoEmotions</a:t>
            </a:r>
          </a:p>
          <a:p>
            <a:r>
              <a:t>Tokenization, truncation (128 tokens)</a:t>
            </a:r>
          </a:p>
          <a:p>
            <a:r>
              <a:t>Label → multi-hot encoding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RoBERTa encoder (pretrained)</a:t>
            </a:r>
          </a:p>
          <a:p>
            <a:r>
              <a:t>Custom classifier head with 28 sigmoid outputs</a:t>
            </a:r>
          </a:p>
          <a:p>
            <a:r>
              <a:t>Loss: BCEWithLogits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Epochs = 4, LR = 2e-5, batch = 8</a:t>
            </a:r>
          </a:p>
          <a:p>
            <a:r>
              <a:t>Optimizer: AdamW</a:t>
            </a:r>
          </a:p>
          <a:p>
            <a:r>
              <a:t>Early stopping and checkpointing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Macro-F1: 0.056</a:t>
            </a:r>
          </a:p>
          <a:p>
            <a:r>
              <a:t>Exact Match: 0.208</a:t>
            </a:r>
          </a:p>
          <a:p>
            <a:r>
              <a:t>Eval Loss: 0.134</a:t>
            </a:r>
          </a:p>
          <a:p>
            <a:r>
              <a:t>Includes: label distribution chart, confusion matrix screenshot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Show curl request to local inference API</a:t>
            </a:r>
          </a:p>
          <a:p>
            <a:r>
              <a:rPr dirty="0"/>
              <a:t>Screenshot: curl http://localhost:8000/emotion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 models can improve with tuning</a:t>
            </a:r>
          </a:p>
          <a:p>
            <a:r>
              <a:t>Stronger metrics on full dataset</a:t>
            </a:r>
          </a:p>
          <a:p>
            <a:r>
              <a:t>Next: emoji embeddings, focal loss, bias audits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Mini-GoEmotions: Fine-Tuning RoBERTa on Emotion Data</vt:lpstr>
      <vt:lpstr>Problem Statement</vt:lpstr>
      <vt:lpstr>Dataset &amp; Preprocessing</vt:lpstr>
      <vt:lpstr>Model Architecture</vt:lpstr>
      <vt:lpstr>Training Details</vt:lpstr>
      <vt:lpstr>Results</vt:lpstr>
      <vt:lpstr>Demo</vt:lpstr>
      <vt:lpstr>Takeaways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Mini-GoEmotions: Fine-Tuning RoBERTa on Emotion Data</dc:title>
  <dc:subject/>
  <dc:creator/>
  <cp:keywords/>
  <dc:description>generated using python-pptx</dc:description>
  <cp:lastModifiedBy>Bharath Bhaskar</cp:lastModifiedBy>
  <cp:revision>2</cp:revision>
  <dcterms:created xsi:type="dcterms:W3CDTF">2013-01-27T09:14:16Z</dcterms:created>
  <dcterms:modified xsi:type="dcterms:W3CDTF">2025-04-23T05:00:52Z</dcterms:modified>
  <cp:category/>
</cp:coreProperties>
</file>