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4842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442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213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5305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651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797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7616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6651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7730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5732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176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992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8927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6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887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9470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203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8771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8425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37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6757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6167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383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2592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9067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6662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841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573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1599404">
            <a:off x="984076" y="3305454"/>
            <a:ext cx="9791855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A.JAYASURYAA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312206945/00291E4A27E4F95834F47B3A680AF030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3</a:t>
            </a:r>
            <a:r>
              <a:rPr lang="en-US" altLang="zh-CN" sz="2400" b="0" i="0" u="none" strike="noStrike" kern="1200" cap="none" spc="0" baseline="3000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YEAR 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COLLEGE.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文本框"/>
          <p:cNvSpPr txBox="1">
            <a:spLocks/>
          </p:cNvSpPr>
          <p:nvPr/>
        </p:nvSpPr>
        <p:spPr>
          <a:xfrm rot="0">
            <a:off x="5648919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9447563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2" name="矩形"/>
          <p:cNvSpPr>
            <a:spLocks/>
          </p:cNvSpPr>
          <p:nvPr/>
        </p:nvSpPr>
        <p:spPr>
          <a:xfrm flipV="1" rot="10800000">
            <a:off x="587553" y="1082469"/>
            <a:ext cx="8765996" cy="4247317"/>
          </a:xfrm>
          <a:prstGeom prst="rect"/>
          <a:solidFill>
            <a:schemeClr val="tx2"/>
          </a:solidFill>
          <a:ln w="254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0623382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251901" y="1297289"/>
            <a:ext cx="10819140" cy="4154984"/>
          </a:xfrm>
          <a:prstGeom prst="rect"/>
          <a:solidFill>
            <a:schemeClr val="tx2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Enter business until in rows, performance level in columns, put gender in
 Filters and remove the blank in the filter.
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Slicer option is used to know what type of employee are working in the Organizations When click on  any type it generated in the pivot table too.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Create the graph using the pivot table in that you have trend line show which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Higher whether Very high, High,Med,Low.
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This analysis to find performance of employees 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03781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178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72423899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flipV="1" rot="10800000">
            <a:off x="1007604" y="2535910"/>
            <a:ext cx="7342908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 this analysis know how we have develop our 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How the performance rating plays an important role in 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organisation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605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23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190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flipH="1" rot="0">
            <a:off x="1059182" y="1695448"/>
            <a:ext cx="5636894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2573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8910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9635830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3602182" y="1695448"/>
            <a:ext cx="6612396" cy="336775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302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flipH="1" rot="0">
            <a:off x="409338" y="1206609"/>
            <a:ext cx="7613703" cy="3416319"/>
          </a:xfrm>
          <a:prstGeom prst="rect"/>
          <a:solidFill>
            <a:schemeClr val="tx2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469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2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19</cp:revision>
  <dcterms:created xsi:type="dcterms:W3CDTF">2024-03-29T15:07:22Z</dcterms:created>
  <dcterms:modified xsi:type="dcterms:W3CDTF">2024-09-10T12:35:55Z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