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RAG Chatbot – Code Summary (Single Slide)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000" b="1">
                <a:solidFill>
                  <a:srgbClr val="1E1E1E"/>
                </a:solidFill>
                <a:latin typeface="Courier New"/>
              </a:defRPr>
            </a:pPr>
            <a:r>
              <a:t>[main.py]</a:t>
            </a:r>
            <a:br/>
            <a:r>
              <a:t>def handle_query(query, docs):</a:t>
            </a:r>
            <a:br/>
            <a:r>
              <a:t>  trace_id = uuid4()</a:t>
            </a:r>
            <a:br/>
            <a:r>
              <a:t>  msg = IngestionAgent().ingest(docs, trace_id)</a:t>
            </a:r>
            <a:br/>
            <a:r>
              <a:t>  msg = RetrievalAgent().retrieve(query, msg)</a:t>
            </a:r>
            <a:br/>
            <a:r>
              <a:t>  return LLMResponseAgent().generate_answer(msg).payload</a:t>
            </a:r>
          </a:p>
          <a:p>
            <a:pPr>
              <a:spcAft>
                <a:spcPts val="600"/>
              </a:spcAft>
              <a:defRPr sz="1000" b="0">
                <a:solidFill>
                  <a:srgbClr val="1E1E1E"/>
                </a:solidFill>
                <a:latin typeface="Courier New"/>
              </a:defRPr>
            </a:pPr>
            <a:r>
              <a:t>[ingestion_agent.py]</a:t>
            </a:r>
            <a:br/>
            <a:r>
              <a:t>class IngestionAgent:</a:t>
            </a:r>
            <a:br/>
            <a:r>
              <a:t>  def ingest(docs, trace_id):</a:t>
            </a:r>
            <a:br/>
            <a:r>
              <a:t>    chunks = []</a:t>
            </a:r>
            <a:br/>
            <a:r>
              <a:t>    for doc in docs:</a:t>
            </a:r>
            <a:br/>
            <a:r>
              <a:t>      # parse by file extension (PDF, DOCX, etc)</a:t>
            </a:r>
            <a:br/>
            <a:r>
              <a:t>    return Message("IngestionAgent", "RetrievalAgent", "DOCUMENT_PARSED", trace_id, {"chunks": chunks})</a:t>
            </a:r>
          </a:p>
          <a:p>
            <a:pPr>
              <a:spcAft>
                <a:spcPts val="600"/>
              </a:spcAft>
              <a:defRPr sz="1000" b="0">
                <a:solidFill>
                  <a:srgbClr val="1E1E1E"/>
                </a:solidFill>
                <a:latin typeface="Courier New"/>
              </a:defRPr>
            </a:pPr>
            <a:r>
              <a:t>[retrieval_agent.py]</a:t>
            </a:r>
            <a:br/>
            <a:r>
              <a:t>class RetrievalAgent:</a:t>
            </a:r>
            <a:br/>
            <a:r>
              <a:t>  def retrieve(query, msg):</a:t>
            </a:r>
            <a:br/>
            <a:r>
              <a:t>    chunks = msg.payload["chunks"]</a:t>
            </a:r>
            <a:br/>
            <a:r>
              <a:t>    top_chunks = top_k_semantic_search(query, chunks)</a:t>
            </a:r>
            <a:br/>
            <a:r>
              <a:t>    return Message("RetrievalAgent", "LLMResponseAgent", "RETRIEVAL_RESULT", msg.trace_id, {...})</a:t>
            </a:r>
          </a:p>
          <a:p>
            <a:pPr>
              <a:spcAft>
                <a:spcPts val="600"/>
              </a:spcAft>
              <a:defRPr sz="1000" b="0">
                <a:solidFill>
                  <a:srgbClr val="1E1E1E"/>
                </a:solidFill>
                <a:latin typeface="Courier New"/>
              </a:defRPr>
            </a:pPr>
            <a:r>
              <a:t>[llm_response_agent.py]</a:t>
            </a:r>
            <a:br/>
            <a:r>
              <a:t>class LLMResponseAgent:</a:t>
            </a:r>
            <a:br/>
            <a:r>
              <a:t>  def generate_answer(msg):</a:t>
            </a:r>
            <a:br/>
            <a:r>
              <a:t>    prompt = f"Context:\n{...}\n\nQ: {msg.payload['query']}"</a:t>
            </a:r>
            <a:br/>
            <a:r>
              <a:t>    response = openai.ChatCompletion.create(...)</a:t>
            </a:r>
            <a:br/>
            <a:r>
              <a:t>    return Message("LLMResponseAgent", "UI", "FINAL_ANSWER", msg.trace_id, {...})</a:t>
            </a:r>
          </a:p>
          <a:p>
            <a:pPr>
              <a:spcAft>
                <a:spcPts val="600"/>
              </a:spcAft>
              <a:defRPr sz="1000" b="0">
                <a:solidFill>
                  <a:srgbClr val="1E1E1E"/>
                </a:solidFill>
                <a:latin typeface="Courier New"/>
              </a:defRPr>
            </a:pPr>
            <a:r>
              <a:t>[message_protocol.py]</a:t>
            </a:r>
            <a:br/>
            <a:r>
              <a:t>class Message:</a:t>
            </a:r>
            <a:br/>
            <a:r>
              <a:t>  def __init__(self, sender, receiver, type, trace_id, payload):</a:t>
            </a:r>
            <a:br/>
            <a:r>
              <a:t>   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