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2"/>
    <p:sldId id="262" r:id="rId3"/>
    <p:sldId id="258" r:id="rId4"/>
    <p:sldId id="259" r:id="rId5"/>
    <p:sldId id="260" r:id="rId6"/>
    <p:sldId id="261" r:id="rId7"/>
    <p:sldId id="263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 snapToObjects="1">
      <p:cViewPr>
        <p:scale>
          <a:sx n="23" d="100"/>
          <a:sy n="23" d="100"/>
        </p:scale>
        <p:origin x="1392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>
            <a:spLocks noGrp="1"/>
          </p:cNvSpPr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824910546_2681x1332.jpg"/>
          <p:cNvSpPr>
            <a:spLocks noGrp="1"/>
          </p:cNvSpPr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575395635_960x639.jpg"/>
          <p:cNvSpPr>
            <a:spLocks noGrp="1"/>
          </p:cNvSpPr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>
            <a:spLocks noGrp="1"/>
          </p:cNvSpPr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92709243_1322x1323.jpeg"/>
          <p:cNvSpPr>
            <a:spLocks noGrp="1"/>
          </p:cNvSpPr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824910546_2681x1332.jpg"/>
          <p:cNvSpPr>
            <a:spLocks noGrp="1"/>
          </p:cNvSpPr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54A70C-2B38-1645-8B83-38B46781C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6" t="1201" r="10451" b="10641"/>
          <a:stretch/>
        </p:blipFill>
        <p:spPr>
          <a:xfrm>
            <a:off x="0" y="0"/>
            <a:ext cx="24657932" cy="1460375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Quantum…"/>
          <p:cNvSpPr txBox="1">
            <a:spLocks noGrp="1"/>
          </p:cNvSpPr>
          <p:nvPr>
            <p:ph type="title"/>
          </p:nvPr>
        </p:nvSpPr>
        <p:spPr>
          <a:xfrm>
            <a:off x="1206498" y="6896206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rPr>
                <a:solidFill>
                  <a:schemeClr val="accent1">
                    <a:lumOff val="13575"/>
                  </a:schemeClr>
                </a:solidFill>
              </a:rPr>
              <a:t>Quantum</a:t>
            </a:r>
            <a:r>
              <a:t> </a:t>
            </a:r>
          </a:p>
          <a:p>
            <a:pPr>
              <a:defRPr>
                <a:solidFill>
                  <a:schemeClr val="accent5">
                    <a:hueOff val="128995"/>
                    <a:satOff val="10158"/>
                    <a:lumOff val="-13824"/>
                  </a:schemeClr>
                </a:solidFill>
              </a:defRPr>
            </a:pPr>
            <a:r>
              <a:t>Tower Defence</a:t>
            </a:r>
          </a:p>
        </p:txBody>
      </p:sp>
      <p:sp>
        <p:nvSpPr>
          <p:cNvPr id="155" name="Orbital 2021 by Tee Chin &amp; Bharath"/>
          <p:cNvSpPr txBox="1">
            <a:spLocks noGrp="1"/>
          </p:cNvSpPr>
          <p:nvPr>
            <p:ph type="body" sz="quarter" idx="1"/>
          </p:nvPr>
        </p:nvSpPr>
        <p:spPr>
          <a:xfrm>
            <a:off x="1206501" y="11518080"/>
            <a:ext cx="21971001" cy="1905001"/>
          </a:xfrm>
          <a:prstGeom prst="rect">
            <a:avLst/>
          </a:prstGeom>
        </p:spPr>
        <p:txBody>
          <a:bodyPr/>
          <a:lstStyle/>
          <a:p>
            <a:r>
              <a:t>Orbital 2021 by Tee Chin &amp; Bharath</a:t>
            </a:r>
          </a:p>
        </p:txBody>
      </p:sp>
      <p:sp>
        <p:nvSpPr>
          <p:cNvPr id="156" name="Line"/>
          <p:cNvSpPr/>
          <p:nvPr/>
        </p:nvSpPr>
        <p:spPr>
          <a:xfrm flipV="1">
            <a:off x="13645886" y="510850"/>
            <a:ext cx="1" cy="1269430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7" name="Enemies come in waves,…"/>
          <p:cNvSpPr txBox="1"/>
          <p:nvPr/>
        </p:nvSpPr>
        <p:spPr>
          <a:xfrm>
            <a:off x="15503060" y="460110"/>
            <a:ext cx="7906209" cy="203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/>
            </a:pPr>
            <a:r>
              <a:t>Enemies come in waves,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4800"/>
            </a:pPr>
            <a:r>
              <a:t>Can you protect your home?</a:t>
            </a:r>
          </a:p>
        </p:txBody>
      </p:sp>
      <p:sp>
        <p:nvSpPr>
          <p:cNvPr id="158" name="Circle"/>
          <p:cNvSpPr/>
          <p:nvPr/>
        </p:nvSpPr>
        <p:spPr>
          <a:xfrm>
            <a:off x="17183727" y="4940806"/>
            <a:ext cx="1270001" cy="1270001"/>
          </a:xfrm>
          <a:prstGeom prst="ellipse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41090">
                <a:srgbClr val="807093"/>
              </a:gs>
              <a:gs pos="100000">
                <a:srgbClr val="FF3E28"/>
              </a:gs>
            </a:gsLst>
            <a:lin ang="658125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9" name="Circle"/>
          <p:cNvSpPr/>
          <p:nvPr/>
        </p:nvSpPr>
        <p:spPr>
          <a:xfrm>
            <a:off x="17702840" y="2981897"/>
            <a:ext cx="1270001" cy="1270001"/>
          </a:xfrm>
          <a:prstGeom prst="ellipse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41090">
                <a:srgbClr val="807093"/>
              </a:gs>
              <a:gs pos="100000">
                <a:srgbClr val="FF3E28"/>
              </a:gs>
            </a:gsLst>
            <a:lin ang="658125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0" name="Circle"/>
          <p:cNvSpPr/>
          <p:nvPr/>
        </p:nvSpPr>
        <p:spPr>
          <a:xfrm>
            <a:off x="21189556" y="4240771"/>
            <a:ext cx="1270001" cy="1270001"/>
          </a:xfrm>
          <a:prstGeom prst="ellipse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41090">
                <a:srgbClr val="807093"/>
              </a:gs>
              <a:gs pos="100000">
                <a:srgbClr val="FF3E28"/>
              </a:gs>
            </a:gsLst>
            <a:lin ang="658125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1" name="Circle"/>
          <p:cNvSpPr/>
          <p:nvPr/>
        </p:nvSpPr>
        <p:spPr>
          <a:xfrm>
            <a:off x="20118173" y="5546284"/>
            <a:ext cx="1270001" cy="1270001"/>
          </a:xfrm>
          <a:prstGeom prst="ellipse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41090">
                <a:srgbClr val="807093"/>
              </a:gs>
              <a:gs pos="100000">
                <a:srgbClr val="FF3E28"/>
              </a:gs>
            </a:gsLst>
            <a:lin ang="658125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2" name="Circle"/>
          <p:cNvSpPr/>
          <p:nvPr/>
        </p:nvSpPr>
        <p:spPr>
          <a:xfrm>
            <a:off x="15394539" y="6222999"/>
            <a:ext cx="1270001" cy="1270001"/>
          </a:xfrm>
          <a:prstGeom prst="ellipse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41090">
                <a:srgbClr val="807093"/>
              </a:gs>
              <a:gs pos="100000">
                <a:srgbClr val="FF3E28"/>
              </a:gs>
            </a:gsLst>
            <a:lin ang="658125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3" name="Circle"/>
          <p:cNvSpPr/>
          <p:nvPr/>
        </p:nvSpPr>
        <p:spPr>
          <a:xfrm>
            <a:off x="19446198" y="3948335"/>
            <a:ext cx="1270001" cy="1270001"/>
          </a:xfrm>
          <a:prstGeom prst="ellipse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41090">
                <a:srgbClr val="807093"/>
              </a:gs>
              <a:gs pos="100000">
                <a:srgbClr val="FF3E28"/>
              </a:gs>
            </a:gsLst>
            <a:lin ang="658125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4" name="Square"/>
          <p:cNvSpPr/>
          <p:nvPr/>
        </p:nvSpPr>
        <p:spPr>
          <a:xfrm>
            <a:off x="18205163" y="11217651"/>
            <a:ext cx="1270001" cy="1270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5" name="Square"/>
          <p:cNvSpPr/>
          <p:nvPr/>
        </p:nvSpPr>
        <p:spPr>
          <a:xfrm>
            <a:off x="15666478" y="9997778"/>
            <a:ext cx="726122" cy="7261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6" name="Square"/>
          <p:cNvSpPr/>
          <p:nvPr/>
        </p:nvSpPr>
        <p:spPr>
          <a:xfrm>
            <a:off x="21461496" y="9997778"/>
            <a:ext cx="726122" cy="7261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7" name="Rectangle"/>
          <p:cNvSpPr/>
          <p:nvPr/>
        </p:nvSpPr>
        <p:spPr>
          <a:xfrm>
            <a:off x="15963134" y="8223378"/>
            <a:ext cx="132810" cy="3663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8" name="Rectangle"/>
          <p:cNvSpPr/>
          <p:nvPr/>
        </p:nvSpPr>
        <p:spPr>
          <a:xfrm>
            <a:off x="21758152" y="7258285"/>
            <a:ext cx="161747" cy="38956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9" name="Rectangle"/>
          <p:cNvSpPr/>
          <p:nvPr/>
        </p:nvSpPr>
        <p:spPr>
          <a:xfrm>
            <a:off x="21758152" y="9184043"/>
            <a:ext cx="132810" cy="38956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0" name="Rectangle"/>
          <p:cNvSpPr/>
          <p:nvPr/>
        </p:nvSpPr>
        <p:spPr>
          <a:xfrm>
            <a:off x="15948666" y="9195634"/>
            <a:ext cx="161747" cy="3663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Rectangle"/>
          <p:cNvSpPr/>
          <p:nvPr/>
        </p:nvSpPr>
        <p:spPr>
          <a:xfrm>
            <a:off x="21758152" y="8370308"/>
            <a:ext cx="161747" cy="38956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852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Quantum…"/>
          <p:cNvSpPr txBox="1">
            <a:spLocks noGrp="1"/>
          </p:cNvSpPr>
          <p:nvPr>
            <p:ph type="title"/>
          </p:nvPr>
        </p:nvSpPr>
        <p:spPr>
          <a:xfrm>
            <a:off x="1206498" y="6896206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rPr>
                <a:solidFill>
                  <a:schemeClr val="accent1">
                    <a:lumOff val="13575"/>
                  </a:schemeClr>
                </a:solidFill>
              </a:rPr>
              <a:t>Quantum</a:t>
            </a:r>
            <a:r>
              <a:t> </a:t>
            </a:r>
          </a:p>
          <a:p>
            <a:pPr>
              <a:defRPr>
                <a:solidFill>
                  <a:schemeClr val="accent5">
                    <a:hueOff val="128995"/>
                    <a:satOff val="10158"/>
                    <a:lumOff val="-13824"/>
                  </a:schemeClr>
                </a:solidFill>
              </a:defRPr>
            </a:pPr>
            <a:r>
              <a:t>Tower Defence</a:t>
            </a:r>
          </a:p>
        </p:txBody>
      </p:sp>
      <p:sp>
        <p:nvSpPr>
          <p:cNvPr id="174" name="Orbital 2021 by Tee Chin &amp; Bharath"/>
          <p:cNvSpPr txBox="1">
            <a:spLocks noGrp="1"/>
          </p:cNvSpPr>
          <p:nvPr>
            <p:ph type="body" sz="quarter" idx="1"/>
          </p:nvPr>
        </p:nvSpPr>
        <p:spPr>
          <a:xfrm>
            <a:off x="1206501" y="11518080"/>
            <a:ext cx="21971001" cy="1905001"/>
          </a:xfrm>
          <a:prstGeom prst="rect">
            <a:avLst/>
          </a:prstGeom>
        </p:spPr>
        <p:txBody>
          <a:bodyPr/>
          <a:lstStyle/>
          <a:p>
            <a:r>
              <a:t>Orbital 2021 by Tee Chin &amp; Bharath</a:t>
            </a:r>
          </a:p>
        </p:txBody>
      </p:sp>
      <p:sp>
        <p:nvSpPr>
          <p:cNvPr id="175" name="Line"/>
          <p:cNvSpPr/>
          <p:nvPr/>
        </p:nvSpPr>
        <p:spPr>
          <a:xfrm flipV="1">
            <a:off x="13645886" y="510850"/>
            <a:ext cx="1" cy="1269430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6" name="They come from two worlds"/>
          <p:cNvSpPr txBox="1"/>
          <p:nvPr/>
        </p:nvSpPr>
        <p:spPr>
          <a:xfrm>
            <a:off x="15503061" y="1072468"/>
            <a:ext cx="770077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/>
            </a:lvl1pPr>
          </a:lstStyle>
          <a:p>
            <a:r>
              <a:t>They come from two worlds</a:t>
            </a:r>
          </a:p>
        </p:txBody>
      </p:sp>
      <p:sp>
        <p:nvSpPr>
          <p:cNvPr id="177" name="Circle"/>
          <p:cNvSpPr/>
          <p:nvPr/>
        </p:nvSpPr>
        <p:spPr>
          <a:xfrm>
            <a:off x="18400947" y="7276200"/>
            <a:ext cx="1905001" cy="1905001"/>
          </a:xfrm>
          <a:prstGeom prst="ellipse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8" name="Circle"/>
          <p:cNvSpPr/>
          <p:nvPr/>
        </p:nvSpPr>
        <p:spPr>
          <a:xfrm>
            <a:off x="18400947" y="4217779"/>
            <a:ext cx="1905001" cy="19050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antum…"/>
          <p:cNvSpPr txBox="1">
            <a:spLocks noGrp="1"/>
          </p:cNvSpPr>
          <p:nvPr>
            <p:ph type="title"/>
          </p:nvPr>
        </p:nvSpPr>
        <p:spPr>
          <a:xfrm>
            <a:off x="1206498" y="6896206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rPr>
                <a:solidFill>
                  <a:schemeClr val="accent1">
                    <a:lumOff val="13575"/>
                  </a:schemeClr>
                </a:solidFill>
              </a:rPr>
              <a:t>Quantum</a:t>
            </a:r>
            <a:r>
              <a:t> </a:t>
            </a:r>
          </a:p>
          <a:p>
            <a:pPr>
              <a:defRPr>
                <a:solidFill>
                  <a:schemeClr val="accent5">
                    <a:hueOff val="128995"/>
                    <a:satOff val="10158"/>
                    <a:lumOff val="-13824"/>
                  </a:schemeClr>
                </a:solidFill>
              </a:defRPr>
            </a:pPr>
            <a:r>
              <a:t>Tower Defence</a:t>
            </a:r>
          </a:p>
        </p:txBody>
      </p:sp>
      <p:sp>
        <p:nvSpPr>
          <p:cNvPr id="181" name="Orbital 2021 by Tee Chin &amp; Bharath"/>
          <p:cNvSpPr txBox="1">
            <a:spLocks noGrp="1"/>
          </p:cNvSpPr>
          <p:nvPr>
            <p:ph type="body" sz="quarter" idx="1"/>
          </p:nvPr>
        </p:nvSpPr>
        <p:spPr>
          <a:xfrm>
            <a:off x="1206501" y="11518080"/>
            <a:ext cx="21971001" cy="1905001"/>
          </a:xfrm>
          <a:prstGeom prst="rect">
            <a:avLst/>
          </a:prstGeom>
        </p:spPr>
        <p:txBody>
          <a:bodyPr/>
          <a:lstStyle/>
          <a:p>
            <a:r>
              <a:t>Orbital 2021 by Tee Chin &amp; Bharath</a:t>
            </a:r>
          </a:p>
        </p:txBody>
      </p:sp>
      <p:sp>
        <p:nvSpPr>
          <p:cNvPr id="182" name="Line"/>
          <p:cNvSpPr/>
          <p:nvPr/>
        </p:nvSpPr>
        <p:spPr>
          <a:xfrm flipV="1">
            <a:off x="13645886" y="510850"/>
            <a:ext cx="1" cy="1269430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3" name="But you don't know which"/>
          <p:cNvSpPr txBox="1"/>
          <p:nvPr/>
        </p:nvSpPr>
        <p:spPr>
          <a:xfrm>
            <a:off x="15503061" y="1072468"/>
            <a:ext cx="7216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/>
            </a:lvl1pPr>
          </a:lstStyle>
          <a:p>
            <a:r>
              <a:t>But you don't know which</a:t>
            </a:r>
          </a:p>
        </p:txBody>
      </p:sp>
      <p:sp>
        <p:nvSpPr>
          <p:cNvPr id="184" name="Circle"/>
          <p:cNvSpPr/>
          <p:nvPr/>
        </p:nvSpPr>
        <p:spPr>
          <a:xfrm>
            <a:off x="17427082" y="4773124"/>
            <a:ext cx="3852731" cy="3852732"/>
          </a:xfrm>
          <a:prstGeom prst="ellipse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41090">
                <a:srgbClr val="807093"/>
              </a:gs>
              <a:gs pos="100000">
                <a:srgbClr val="FF3E28"/>
              </a:gs>
            </a:gsLst>
            <a:lin ang="658125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Quantum…"/>
          <p:cNvSpPr txBox="1">
            <a:spLocks noGrp="1"/>
          </p:cNvSpPr>
          <p:nvPr>
            <p:ph type="title"/>
          </p:nvPr>
        </p:nvSpPr>
        <p:spPr>
          <a:xfrm>
            <a:off x="1206498" y="6896206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rPr>
                <a:solidFill>
                  <a:schemeClr val="accent1">
                    <a:lumOff val="13575"/>
                  </a:schemeClr>
                </a:solidFill>
              </a:rPr>
              <a:t>Quantum</a:t>
            </a:r>
            <a:r>
              <a:t> </a:t>
            </a:r>
          </a:p>
          <a:p>
            <a:pPr>
              <a:defRPr>
                <a:solidFill>
                  <a:schemeClr val="accent5">
                    <a:hueOff val="128995"/>
                    <a:satOff val="10158"/>
                    <a:lumOff val="-13824"/>
                  </a:schemeClr>
                </a:solidFill>
              </a:defRPr>
            </a:pPr>
            <a:r>
              <a:t>Tower Defence</a:t>
            </a:r>
          </a:p>
        </p:txBody>
      </p:sp>
      <p:sp>
        <p:nvSpPr>
          <p:cNvPr id="187" name="Orbital 2021 by Tee Chin &amp; Bharath"/>
          <p:cNvSpPr txBox="1">
            <a:spLocks noGrp="1"/>
          </p:cNvSpPr>
          <p:nvPr>
            <p:ph type="body" sz="quarter" idx="1"/>
          </p:nvPr>
        </p:nvSpPr>
        <p:spPr>
          <a:xfrm>
            <a:off x="1206501" y="11518080"/>
            <a:ext cx="21971001" cy="1905001"/>
          </a:xfrm>
          <a:prstGeom prst="rect">
            <a:avLst/>
          </a:prstGeom>
        </p:spPr>
        <p:txBody>
          <a:bodyPr/>
          <a:lstStyle/>
          <a:p>
            <a:r>
              <a:t>Orbital 2021 by Tee Chin &amp; Bharath</a:t>
            </a:r>
          </a:p>
        </p:txBody>
      </p:sp>
      <p:sp>
        <p:nvSpPr>
          <p:cNvPr id="188" name="Line"/>
          <p:cNvSpPr/>
          <p:nvPr/>
        </p:nvSpPr>
        <p:spPr>
          <a:xfrm flipV="1">
            <a:off x="13645886" y="510850"/>
            <a:ext cx="1" cy="1269430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9" name="The enemies exist in superposition, only to be decided on contact with a Quodite projectile"/>
          <p:cNvSpPr txBox="1"/>
          <p:nvPr/>
        </p:nvSpPr>
        <p:spPr>
          <a:xfrm>
            <a:off x="15007702" y="367199"/>
            <a:ext cx="8691491" cy="2768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/>
            </a:lvl1pPr>
          </a:lstStyle>
          <a:p>
            <a:r>
              <a:t>The enemies exist in superposition, only to be decided on contact with a Quodite projectile</a:t>
            </a:r>
          </a:p>
        </p:txBody>
      </p:sp>
      <p:sp>
        <p:nvSpPr>
          <p:cNvPr id="190" name="Circle"/>
          <p:cNvSpPr/>
          <p:nvPr/>
        </p:nvSpPr>
        <p:spPr>
          <a:xfrm>
            <a:off x="15495437" y="3537621"/>
            <a:ext cx="3852731" cy="3852732"/>
          </a:xfrm>
          <a:prstGeom prst="ellipse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41090">
                <a:srgbClr val="807093"/>
              </a:gs>
              <a:gs pos="100000">
                <a:srgbClr val="FF3E28"/>
              </a:gs>
            </a:gsLst>
            <a:lin ang="658125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1" name="Square"/>
          <p:cNvSpPr/>
          <p:nvPr/>
        </p:nvSpPr>
        <p:spPr>
          <a:xfrm>
            <a:off x="21907546" y="4733163"/>
            <a:ext cx="1461649" cy="14616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2" name="Rectangle"/>
          <p:cNvSpPr/>
          <p:nvPr/>
        </p:nvSpPr>
        <p:spPr>
          <a:xfrm>
            <a:off x="19429385" y="5337932"/>
            <a:ext cx="1405309" cy="25211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3" name="Circle"/>
          <p:cNvSpPr/>
          <p:nvPr/>
        </p:nvSpPr>
        <p:spPr>
          <a:xfrm>
            <a:off x="15416568" y="7851604"/>
            <a:ext cx="3852732" cy="385273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4" name="Square"/>
          <p:cNvSpPr/>
          <p:nvPr/>
        </p:nvSpPr>
        <p:spPr>
          <a:xfrm>
            <a:off x="21828678" y="9047145"/>
            <a:ext cx="1461649" cy="14616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5" name="Rectangle"/>
          <p:cNvSpPr/>
          <p:nvPr/>
        </p:nvSpPr>
        <p:spPr>
          <a:xfrm>
            <a:off x="18650793" y="9651914"/>
            <a:ext cx="1405309" cy="25211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Quantum…"/>
          <p:cNvSpPr txBox="1">
            <a:spLocks noGrp="1"/>
          </p:cNvSpPr>
          <p:nvPr>
            <p:ph type="title"/>
          </p:nvPr>
        </p:nvSpPr>
        <p:spPr>
          <a:xfrm>
            <a:off x="1206498" y="6896206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rPr>
                <a:solidFill>
                  <a:schemeClr val="accent1">
                    <a:lumOff val="13575"/>
                  </a:schemeClr>
                </a:solidFill>
              </a:rPr>
              <a:t>Quantum</a:t>
            </a:r>
            <a:r>
              <a:t> </a:t>
            </a:r>
          </a:p>
          <a:p>
            <a:pPr>
              <a:defRPr>
                <a:solidFill>
                  <a:schemeClr val="accent5">
                    <a:hueOff val="128995"/>
                    <a:satOff val="10158"/>
                    <a:lumOff val="-13824"/>
                  </a:schemeClr>
                </a:solidFill>
              </a:defRPr>
            </a:pPr>
            <a:r>
              <a:t>Tower Defence</a:t>
            </a:r>
          </a:p>
        </p:txBody>
      </p:sp>
      <p:sp>
        <p:nvSpPr>
          <p:cNvPr id="198" name="Orbital 2021 by Tee Chin &amp; Bharath"/>
          <p:cNvSpPr txBox="1">
            <a:spLocks noGrp="1"/>
          </p:cNvSpPr>
          <p:nvPr>
            <p:ph type="body" sz="quarter" idx="1"/>
          </p:nvPr>
        </p:nvSpPr>
        <p:spPr>
          <a:xfrm>
            <a:off x="1206501" y="11518080"/>
            <a:ext cx="21971001" cy="1905001"/>
          </a:xfrm>
          <a:prstGeom prst="rect">
            <a:avLst/>
          </a:prstGeom>
        </p:spPr>
        <p:txBody>
          <a:bodyPr/>
          <a:lstStyle/>
          <a:p>
            <a:r>
              <a:t>Orbital 2021 by Tee Chin &amp; Bharath</a:t>
            </a:r>
          </a:p>
        </p:txBody>
      </p:sp>
      <p:sp>
        <p:nvSpPr>
          <p:cNvPr id="199" name="Line"/>
          <p:cNvSpPr/>
          <p:nvPr/>
        </p:nvSpPr>
        <p:spPr>
          <a:xfrm flipV="1">
            <a:off x="13645886" y="510850"/>
            <a:ext cx="1" cy="1269430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0" name="Or you can use a Tensor projectile, which can do more interesting things"/>
          <p:cNvSpPr txBox="1"/>
          <p:nvPr/>
        </p:nvSpPr>
        <p:spPr>
          <a:xfrm>
            <a:off x="15007702" y="693807"/>
            <a:ext cx="8691491" cy="2114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/>
            </a:lvl1pPr>
          </a:lstStyle>
          <a:p>
            <a:r>
              <a:rPr dirty="0"/>
              <a:t>Or you can use a Tensor projectile, which can do more interesting things</a:t>
            </a:r>
          </a:p>
        </p:txBody>
      </p:sp>
      <p:sp>
        <p:nvSpPr>
          <p:cNvPr id="201" name="Circle"/>
          <p:cNvSpPr/>
          <p:nvPr/>
        </p:nvSpPr>
        <p:spPr>
          <a:xfrm rot="5400000">
            <a:off x="14279891" y="8548057"/>
            <a:ext cx="2162364" cy="2162364"/>
          </a:xfrm>
          <a:prstGeom prst="ellipse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59466">
                <a:srgbClr val="807093"/>
              </a:gs>
              <a:gs pos="100000">
                <a:srgbClr val="FF3E28"/>
              </a:gs>
            </a:gsLst>
            <a:lin ang="5890755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2" name="Square"/>
          <p:cNvSpPr/>
          <p:nvPr/>
        </p:nvSpPr>
        <p:spPr>
          <a:xfrm rot="5400000">
            <a:off x="14950894" y="12146884"/>
            <a:ext cx="820358" cy="82035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3" name="Rectangle"/>
          <p:cNvSpPr/>
          <p:nvPr/>
        </p:nvSpPr>
        <p:spPr>
          <a:xfrm rot="5400000">
            <a:off x="14966704" y="10825623"/>
            <a:ext cx="788737" cy="141499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4" name="Circle"/>
          <p:cNvSpPr/>
          <p:nvPr/>
        </p:nvSpPr>
        <p:spPr>
          <a:xfrm rot="5400000">
            <a:off x="17128411" y="8548057"/>
            <a:ext cx="2162365" cy="2162364"/>
          </a:xfrm>
          <a:prstGeom prst="ellipse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36829">
                <a:srgbClr val="807093"/>
              </a:gs>
              <a:gs pos="100000">
                <a:srgbClr val="FF3E28"/>
              </a:gs>
            </a:gsLst>
            <a:lin ang="2085761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5" name="Square"/>
          <p:cNvSpPr/>
          <p:nvPr/>
        </p:nvSpPr>
        <p:spPr>
          <a:xfrm rot="5400000">
            <a:off x="17799414" y="12146884"/>
            <a:ext cx="820358" cy="82035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6" name="Rectangle"/>
          <p:cNvSpPr/>
          <p:nvPr/>
        </p:nvSpPr>
        <p:spPr>
          <a:xfrm rot="5400000">
            <a:off x="17815225" y="10825623"/>
            <a:ext cx="788737" cy="141499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7" name="Circle"/>
          <p:cNvSpPr/>
          <p:nvPr/>
        </p:nvSpPr>
        <p:spPr>
          <a:xfrm rot="5400000">
            <a:off x="19976932" y="8548057"/>
            <a:ext cx="2162364" cy="2162364"/>
          </a:xfrm>
          <a:prstGeom prst="ellipse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41090">
                <a:srgbClr val="80BDA9"/>
              </a:gs>
              <a:gs pos="100000">
                <a:srgbClr val="FFD953"/>
              </a:gs>
            </a:gsLst>
            <a:lin ang="658125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8" name="Square"/>
          <p:cNvSpPr/>
          <p:nvPr/>
        </p:nvSpPr>
        <p:spPr>
          <a:xfrm rot="5400000">
            <a:off x="20647935" y="12146884"/>
            <a:ext cx="820358" cy="82035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9" name="Rectangle"/>
          <p:cNvSpPr/>
          <p:nvPr/>
        </p:nvSpPr>
        <p:spPr>
          <a:xfrm rot="5400000">
            <a:off x="20663746" y="10825623"/>
            <a:ext cx="788736" cy="141499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0" name="Circle"/>
          <p:cNvSpPr/>
          <p:nvPr/>
        </p:nvSpPr>
        <p:spPr>
          <a:xfrm rot="5400000">
            <a:off x="14279891" y="3646019"/>
            <a:ext cx="2162364" cy="216236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1" name="Square"/>
          <p:cNvSpPr/>
          <p:nvPr/>
        </p:nvSpPr>
        <p:spPr>
          <a:xfrm rot="5400000">
            <a:off x="14950893" y="6920040"/>
            <a:ext cx="820358" cy="82035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2" name="Rectangle"/>
          <p:cNvSpPr/>
          <p:nvPr/>
        </p:nvSpPr>
        <p:spPr>
          <a:xfrm rot="5400000">
            <a:off x="14966705" y="5923586"/>
            <a:ext cx="788736" cy="141499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3" name="Square"/>
          <p:cNvSpPr/>
          <p:nvPr/>
        </p:nvSpPr>
        <p:spPr>
          <a:xfrm rot="5400000">
            <a:off x="20712787" y="6897775"/>
            <a:ext cx="820358" cy="82035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4" name="Rectangle"/>
          <p:cNvSpPr/>
          <p:nvPr/>
        </p:nvSpPr>
        <p:spPr>
          <a:xfrm rot="5400000">
            <a:off x="20728599" y="5901320"/>
            <a:ext cx="788737" cy="141499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5" name="Circle"/>
          <p:cNvSpPr/>
          <p:nvPr/>
        </p:nvSpPr>
        <p:spPr>
          <a:xfrm>
            <a:off x="19976932" y="3638598"/>
            <a:ext cx="2162364" cy="2162364"/>
          </a:xfrm>
          <a:prstGeom prst="ellipse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41090">
                <a:srgbClr val="807093"/>
              </a:gs>
              <a:gs pos="100000">
                <a:srgbClr val="FF3E28"/>
              </a:gs>
            </a:gsLst>
            <a:lin ang="658125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6" name="Square"/>
          <p:cNvSpPr/>
          <p:nvPr/>
        </p:nvSpPr>
        <p:spPr>
          <a:xfrm rot="5400000">
            <a:off x="17864267" y="6920040"/>
            <a:ext cx="820358" cy="82035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7" name="Rectangle"/>
          <p:cNvSpPr/>
          <p:nvPr/>
        </p:nvSpPr>
        <p:spPr>
          <a:xfrm rot="5400000">
            <a:off x="17880079" y="5923585"/>
            <a:ext cx="788737" cy="141499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8" name="Circle"/>
          <p:cNvSpPr/>
          <p:nvPr/>
        </p:nvSpPr>
        <p:spPr>
          <a:xfrm>
            <a:off x="17128411" y="3660863"/>
            <a:ext cx="2162365" cy="2162364"/>
          </a:xfrm>
          <a:prstGeom prst="ellipse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41090">
                <a:srgbClr val="807093"/>
              </a:gs>
              <a:gs pos="100000">
                <a:srgbClr val="FF3E28"/>
              </a:gs>
            </a:gsLst>
            <a:lin ang="658125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Quantum…"/>
          <p:cNvSpPr txBox="1">
            <a:spLocks noGrp="1"/>
          </p:cNvSpPr>
          <p:nvPr>
            <p:ph type="title"/>
          </p:nvPr>
        </p:nvSpPr>
        <p:spPr>
          <a:xfrm>
            <a:off x="1206498" y="6896206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rPr>
                <a:solidFill>
                  <a:schemeClr val="accent1">
                    <a:lumOff val="13575"/>
                  </a:schemeClr>
                </a:solidFill>
              </a:rPr>
              <a:t>Quantum</a:t>
            </a:r>
            <a:r>
              <a:t> </a:t>
            </a:r>
          </a:p>
          <a:p>
            <a:pPr>
              <a:defRPr>
                <a:solidFill>
                  <a:schemeClr val="accent5">
                    <a:hueOff val="128995"/>
                    <a:satOff val="10158"/>
                    <a:lumOff val="-13824"/>
                  </a:schemeClr>
                </a:solidFill>
              </a:defRPr>
            </a:pPr>
            <a:r>
              <a:t>Tower Defence</a:t>
            </a:r>
          </a:p>
        </p:txBody>
      </p:sp>
      <p:sp>
        <p:nvSpPr>
          <p:cNvPr id="198" name="Orbital 2021 by Tee Chin &amp; Bharath"/>
          <p:cNvSpPr txBox="1">
            <a:spLocks noGrp="1"/>
          </p:cNvSpPr>
          <p:nvPr>
            <p:ph type="body" sz="quarter" idx="1"/>
          </p:nvPr>
        </p:nvSpPr>
        <p:spPr>
          <a:xfrm>
            <a:off x="1206501" y="11518080"/>
            <a:ext cx="21971001" cy="1905001"/>
          </a:xfrm>
          <a:prstGeom prst="rect">
            <a:avLst/>
          </a:prstGeom>
        </p:spPr>
        <p:txBody>
          <a:bodyPr/>
          <a:lstStyle/>
          <a:p>
            <a:r>
              <a:t>Orbital 2021 by Tee Chin &amp; Bharath</a:t>
            </a:r>
          </a:p>
        </p:txBody>
      </p:sp>
      <p:sp>
        <p:nvSpPr>
          <p:cNvPr id="199" name="Line"/>
          <p:cNvSpPr/>
          <p:nvPr/>
        </p:nvSpPr>
        <p:spPr>
          <a:xfrm flipV="1">
            <a:off x="13645886" y="510850"/>
            <a:ext cx="1" cy="1269430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3392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111</Words>
  <Application>Microsoft Macintosh PowerPoint</Application>
  <PresentationFormat>Custom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Helvetica Neue</vt:lpstr>
      <vt:lpstr>Helvetica Neue Medium</vt:lpstr>
      <vt:lpstr>20_BasicBlack</vt:lpstr>
      <vt:lpstr>PowerPoint Presentation</vt:lpstr>
      <vt:lpstr>Quantum  Tower Defence</vt:lpstr>
      <vt:lpstr>Quantum  Tower Defence</vt:lpstr>
      <vt:lpstr>Quantum  Tower Defence</vt:lpstr>
      <vt:lpstr>Quantum  Tower Defence</vt:lpstr>
      <vt:lpstr>Quantum  Tower Defence</vt:lpstr>
      <vt:lpstr>Quantum  Tower Defence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TD</dc:title>
  <cp:lastModifiedBy>Bharath Chandra Sudheer</cp:lastModifiedBy>
  <cp:revision>3</cp:revision>
  <dcterms:modified xsi:type="dcterms:W3CDTF">2021-05-16T14:55:56Z</dcterms:modified>
</cp:coreProperties>
</file>