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69" r:id="rId5"/>
    <p:sldId id="271" r:id="rId6"/>
    <p:sldId id="272" r:id="rId7"/>
    <p:sldId id="266" r:id="rId8"/>
    <p:sldId id="263" r:id="rId9"/>
    <p:sldId id="259" r:id="rId10"/>
    <p:sldId id="264" r:id="rId11"/>
    <p:sldId id="273" r:id="rId12"/>
    <p:sldId id="26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EA2B2-AAB2-46A3-8B3B-46FA327B01EC}" v="88" dt="2022-04-20T19:18:30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apu, Bharath (WM Technology)" userId="bc18da46-ce63-42aa-bfb5-cd7c843e15b0" providerId="ADAL" clId="{D8E1C3BB-DA36-478E-A1CF-08D11951631F}"/>
    <pc:docChg chg="undo redo custSel addSld delSld modSld">
      <pc:chgData name="Darapu, Bharath (WM Technology)" userId="bc18da46-ce63-42aa-bfb5-cd7c843e15b0" providerId="ADAL" clId="{D8E1C3BB-DA36-478E-A1CF-08D11951631F}" dt="2022-03-22T18:17:36.020" v="225" actId="20577"/>
      <pc:docMkLst>
        <pc:docMk/>
      </pc:docMkLst>
      <pc:sldChg chg="modSp mod">
        <pc:chgData name="Darapu, Bharath (WM Technology)" userId="bc18da46-ce63-42aa-bfb5-cd7c843e15b0" providerId="ADAL" clId="{D8E1C3BB-DA36-478E-A1CF-08D11951631F}" dt="2022-03-22T17:01:20.165" v="181" actId="20577"/>
        <pc:sldMkLst>
          <pc:docMk/>
          <pc:sldMk cId="405771236" sldId="256"/>
        </pc:sldMkLst>
        <pc:spChg chg="mod">
          <ac:chgData name="Darapu, Bharath (WM Technology)" userId="bc18da46-ce63-42aa-bfb5-cd7c843e15b0" providerId="ADAL" clId="{D8E1C3BB-DA36-478E-A1CF-08D11951631F}" dt="2022-03-22T17:01:20.165" v="181" actId="20577"/>
          <ac:spMkLst>
            <pc:docMk/>
            <pc:sldMk cId="405771236" sldId="256"/>
            <ac:spMk id="3" creationId="{ED51E554-47DE-4EB8-BB00-529EA06984B7}"/>
          </ac:spMkLst>
        </pc:spChg>
      </pc:sldChg>
      <pc:sldChg chg="modSp mod">
        <pc:chgData name="Darapu, Bharath (WM Technology)" userId="bc18da46-ce63-42aa-bfb5-cd7c843e15b0" providerId="ADAL" clId="{D8E1C3BB-DA36-478E-A1CF-08D11951631F}" dt="2022-03-22T18:10:06.191" v="216" actId="1076"/>
        <pc:sldMkLst>
          <pc:docMk/>
          <pc:sldMk cId="676373814" sldId="257"/>
        </pc:sldMkLst>
        <pc:spChg chg="mod">
          <ac:chgData name="Darapu, Bharath (WM Technology)" userId="bc18da46-ce63-42aa-bfb5-cd7c843e15b0" providerId="ADAL" clId="{D8E1C3BB-DA36-478E-A1CF-08D11951631F}" dt="2022-03-22T18:10:06.191" v="216" actId="1076"/>
          <ac:spMkLst>
            <pc:docMk/>
            <pc:sldMk cId="676373814" sldId="257"/>
            <ac:spMk id="17" creationId="{A4B54DC2-478F-4613-A5C1-5740C2E048D9}"/>
          </ac:spMkLst>
        </pc:spChg>
        <pc:spChg chg="mod">
          <ac:chgData name="Darapu, Bharath (WM Technology)" userId="bc18da46-ce63-42aa-bfb5-cd7c843e15b0" providerId="ADAL" clId="{D8E1C3BB-DA36-478E-A1CF-08D11951631F}" dt="2022-03-17T19:41:44.807" v="26" actId="1076"/>
          <ac:spMkLst>
            <pc:docMk/>
            <pc:sldMk cId="676373814" sldId="257"/>
            <ac:spMk id="21" creationId="{3362308B-B5D5-4A35-A1F6-EC570F9EB88D}"/>
          </ac:spMkLst>
        </pc:spChg>
        <pc:spChg chg="mod">
          <ac:chgData name="Darapu, Bharath (WM Technology)" userId="bc18da46-ce63-42aa-bfb5-cd7c843e15b0" providerId="ADAL" clId="{D8E1C3BB-DA36-478E-A1CF-08D11951631F}" dt="2022-03-17T19:41:43.293" v="25" actId="1076"/>
          <ac:spMkLst>
            <pc:docMk/>
            <pc:sldMk cId="676373814" sldId="257"/>
            <ac:spMk id="23" creationId="{6EBA2D66-F40A-4CB5-8357-70A4A50E484D}"/>
          </ac:spMkLst>
        </pc:spChg>
      </pc:sldChg>
      <pc:sldChg chg="modSp del mod">
        <pc:chgData name="Darapu, Bharath (WM Technology)" userId="bc18da46-ce63-42aa-bfb5-cd7c843e15b0" providerId="ADAL" clId="{D8E1C3BB-DA36-478E-A1CF-08D11951631F}" dt="2022-03-17T19:43:35.037" v="88" actId="47"/>
        <pc:sldMkLst>
          <pc:docMk/>
          <pc:sldMk cId="4285205643" sldId="258"/>
        </pc:sldMkLst>
        <pc:spChg chg="mod">
          <ac:chgData name="Darapu, Bharath (WM Technology)" userId="bc18da46-ce63-42aa-bfb5-cd7c843e15b0" providerId="ADAL" clId="{D8E1C3BB-DA36-478E-A1CF-08D11951631F}" dt="2022-03-17T19:42:23.854" v="30" actId="1076"/>
          <ac:spMkLst>
            <pc:docMk/>
            <pc:sldMk cId="4285205643" sldId="258"/>
            <ac:spMk id="19" creationId="{2A96207C-9807-4DFA-9D01-CCCC91A56527}"/>
          </ac:spMkLst>
        </pc:spChg>
        <pc:spChg chg="mod">
          <ac:chgData name="Darapu, Bharath (WM Technology)" userId="bc18da46-ce63-42aa-bfb5-cd7c843e15b0" providerId="ADAL" clId="{D8E1C3BB-DA36-478E-A1CF-08D11951631F}" dt="2022-03-17T19:33:31.827" v="2" actId="20577"/>
          <ac:spMkLst>
            <pc:docMk/>
            <pc:sldMk cId="4285205643" sldId="258"/>
            <ac:spMk id="22" creationId="{A4DD3C55-F158-49B1-BBCB-9F71D0E760ED}"/>
          </ac:spMkLst>
        </pc:spChg>
      </pc:sldChg>
      <pc:sldChg chg="modSp mod">
        <pc:chgData name="Darapu, Bharath (WM Technology)" userId="bc18da46-ce63-42aa-bfb5-cd7c843e15b0" providerId="ADAL" clId="{D8E1C3BB-DA36-478E-A1CF-08D11951631F}" dt="2022-03-17T19:51:45.049" v="124" actId="20577"/>
        <pc:sldMkLst>
          <pc:docMk/>
          <pc:sldMk cId="766360049" sldId="259"/>
        </pc:sldMkLst>
        <pc:spChg chg="mod">
          <ac:chgData name="Darapu, Bharath (WM Technology)" userId="bc18da46-ce63-42aa-bfb5-cd7c843e15b0" providerId="ADAL" clId="{D8E1C3BB-DA36-478E-A1CF-08D11951631F}" dt="2022-03-17T19:40:31.491" v="16" actId="1076"/>
          <ac:spMkLst>
            <pc:docMk/>
            <pc:sldMk cId="766360049" sldId="259"/>
            <ac:spMk id="17" creationId="{A4B54DC2-478F-4613-A5C1-5740C2E048D9}"/>
          </ac:spMkLst>
        </pc:spChg>
        <pc:spChg chg="mod">
          <ac:chgData name="Darapu, Bharath (WM Technology)" userId="bc18da46-ce63-42aa-bfb5-cd7c843e15b0" providerId="ADAL" clId="{D8E1C3BB-DA36-478E-A1CF-08D11951631F}" dt="2022-03-17T19:51:45.049" v="124" actId="20577"/>
          <ac:spMkLst>
            <pc:docMk/>
            <pc:sldMk cId="766360049" sldId="259"/>
            <ac:spMk id="19" creationId="{2A96207C-9807-4DFA-9D01-CCCC91A56527}"/>
          </ac:spMkLst>
        </pc:spChg>
        <pc:spChg chg="mod">
          <ac:chgData name="Darapu, Bharath (WM Technology)" userId="bc18da46-ce63-42aa-bfb5-cd7c843e15b0" providerId="ADAL" clId="{D8E1C3BB-DA36-478E-A1CF-08D11951631F}" dt="2022-03-17T19:51:34.153" v="106" actId="20577"/>
          <ac:spMkLst>
            <pc:docMk/>
            <pc:sldMk cId="766360049" sldId="259"/>
            <ac:spMk id="20" creationId="{95186903-7508-431A-8FD4-1E65A2BFFB5F}"/>
          </ac:spMkLst>
        </pc:spChg>
        <pc:spChg chg="mod">
          <ac:chgData name="Darapu, Bharath (WM Technology)" userId="bc18da46-ce63-42aa-bfb5-cd7c843e15b0" providerId="ADAL" clId="{D8E1C3BB-DA36-478E-A1CF-08D11951631F}" dt="2022-03-17T19:51:39.079" v="121" actId="20577"/>
          <ac:spMkLst>
            <pc:docMk/>
            <pc:sldMk cId="766360049" sldId="259"/>
            <ac:spMk id="21" creationId="{3362308B-B5D5-4A35-A1F6-EC570F9EB88D}"/>
          </ac:spMkLst>
        </pc:spChg>
        <pc:spChg chg="mod">
          <ac:chgData name="Darapu, Bharath (WM Technology)" userId="bc18da46-ce63-42aa-bfb5-cd7c843e15b0" providerId="ADAL" clId="{D8E1C3BB-DA36-478E-A1CF-08D11951631F}" dt="2022-03-17T19:40:55.342" v="20" actId="1076"/>
          <ac:spMkLst>
            <pc:docMk/>
            <pc:sldMk cId="766360049" sldId="259"/>
            <ac:spMk id="22" creationId="{A4DD3C55-F158-49B1-BBCB-9F71D0E760ED}"/>
          </ac:spMkLst>
        </pc:spChg>
        <pc:spChg chg="mod">
          <ac:chgData name="Darapu, Bharath (WM Technology)" userId="bc18da46-ce63-42aa-bfb5-cd7c843e15b0" providerId="ADAL" clId="{D8E1C3BB-DA36-478E-A1CF-08D11951631F}" dt="2022-03-17T19:42:07.104" v="28" actId="1076"/>
          <ac:spMkLst>
            <pc:docMk/>
            <pc:sldMk cId="766360049" sldId="259"/>
            <ac:spMk id="23" creationId="{6EBA2D66-F40A-4CB5-8357-70A4A50E484D}"/>
          </ac:spMkLst>
        </pc:spChg>
      </pc:sldChg>
      <pc:sldChg chg="addSp modSp mod">
        <pc:chgData name="Darapu, Bharath (WM Technology)" userId="bc18da46-ce63-42aa-bfb5-cd7c843e15b0" providerId="ADAL" clId="{D8E1C3BB-DA36-478E-A1CF-08D11951631F}" dt="2022-03-17T19:58:36.236" v="180" actId="14100"/>
        <pc:sldMkLst>
          <pc:docMk/>
          <pc:sldMk cId="3663469865" sldId="260"/>
        </pc:sldMkLst>
        <pc:spChg chg="mod">
          <ac:chgData name="Darapu, Bharath (WM Technology)" userId="bc18da46-ce63-42aa-bfb5-cd7c843e15b0" providerId="ADAL" clId="{D8E1C3BB-DA36-478E-A1CF-08D11951631F}" dt="2022-03-17T19:52:51.877" v="132" actId="21"/>
          <ac:spMkLst>
            <pc:docMk/>
            <pc:sldMk cId="3663469865" sldId="260"/>
            <ac:spMk id="3" creationId="{9247FBD0-DA3D-4E94-8830-6DE60C9BE3C5}"/>
          </ac:spMkLst>
        </pc:spChg>
        <pc:spChg chg="mod">
          <ac:chgData name="Darapu, Bharath (WM Technology)" userId="bc18da46-ce63-42aa-bfb5-cd7c843e15b0" providerId="ADAL" clId="{D8E1C3BB-DA36-478E-A1CF-08D11951631F}" dt="2022-03-17T19:52:59.941" v="135"/>
          <ac:spMkLst>
            <pc:docMk/>
            <pc:sldMk cId="3663469865" sldId="260"/>
            <ac:spMk id="24" creationId="{74E627D2-9A35-41B4-BAAC-DE001FE4BEAA}"/>
          </ac:spMkLst>
        </pc:spChg>
        <pc:spChg chg="mod">
          <ac:chgData name="Darapu, Bharath (WM Technology)" userId="bc18da46-ce63-42aa-bfb5-cd7c843e15b0" providerId="ADAL" clId="{D8E1C3BB-DA36-478E-A1CF-08D11951631F}" dt="2022-03-17T19:52:55.835" v="134" actId="404"/>
          <ac:spMkLst>
            <pc:docMk/>
            <pc:sldMk cId="3663469865" sldId="260"/>
            <ac:spMk id="25" creationId="{684CCD1C-E482-4B2A-9DA3-EC6BB907E200}"/>
          </ac:spMkLst>
        </pc:spChg>
        <pc:spChg chg="mod">
          <ac:chgData name="Darapu, Bharath (WM Technology)" userId="bc18da46-ce63-42aa-bfb5-cd7c843e15b0" providerId="ADAL" clId="{D8E1C3BB-DA36-478E-A1CF-08D11951631F}" dt="2022-03-17T19:53:04.456" v="136"/>
          <ac:spMkLst>
            <pc:docMk/>
            <pc:sldMk cId="3663469865" sldId="260"/>
            <ac:spMk id="27" creationId="{05777AC9-BE0A-48BF-BB75-62BFEDA93DCF}"/>
          </ac:spMkLst>
        </pc:spChg>
        <pc:spChg chg="mod">
          <ac:chgData name="Darapu, Bharath (WM Technology)" userId="bc18da46-ce63-42aa-bfb5-cd7c843e15b0" providerId="ADAL" clId="{D8E1C3BB-DA36-478E-A1CF-08D11951631F}" dt="2022-03-17T19:53:25.203" v="146" actId="1076"/>
          <ac:spMkLst>
            <pc:docMk/>
            <pc:sldMk cId="3663469865" sldId="260"/>
            <ac:spMk id="40" creationId="{DB4431D7-28E0-41D0-8AAD-C09EF4D4DC3F}"/>
          </ac:spMkLst>
        </pc:spChg>
        <pc:spChg chg="add mod">
          <ac:chgData name="Darapu, Bharath (WM Technology)" userId="bc18da46-ce63-42aa-bfb5-cd7c843e15b0" providerId="ADAL" clId="{D8E1C3BB-DA36-478E-A1CF-08D11951631F}" dt="2022-03-17T19:58:22.050" v="178" actId="14100"/>
          <ac:spMkLst>
            <pc:docMk/>
            <pc:sldMk cId="3663469865" sldId="260"/>
            <ac:spMk id="44" creationId="{3A691043-6945-4E16-BCAF-920639621F0C}"/>
          </ac:spMkLst>
        </pc:spChg>
        <pc:spChg chg="add mod">
          <ac:chgData name="Darapu, Bharath (WM Technology)" userId="bc18da46-ce63-42aa-bfb5-cd7c843e15b0" providerId="ADAL" clId="{D8E1C3BB-DA36-478E-A1CF-08D11951631F}" dt="2022-03-17T19:58:18.500" v="177" actId="1076"/>
          <ac:spMkLst>
            <pc:docMk/>
            <pc:sldMk cId="3663469865" sldId="260"/>
            <ac:spMk id="45" creationId="{B630453E-F4B0-4A25-9011-F13982782E9A}"/>
          </ac:spMkLst>
        </pc:spChg>
        <pc:cxnChg chg="mod">
          <ac:chgData name="Darapu, Bharath (WM Technology)" userId="bc18da46-ce63-42aa-bfb5-cd7c843e15b0" providerId="ADAL" clId="{D8E1C3BB-DA36-478E-A1CF-08D11951631F}" dt="2022-03-17T19:58:32.367" v="179" actId="14100"/>
          <ac:cxnSpMkLst>
            <pc:docMk/>
            <pc:sldMk cId="3663469865" sldId="260"/>
            <ac:cxnSpMk id="35" creationId="{D0964704-B08F-4EFA-8763-A637C5489BFF}"/>
          </ac:cxnSpMkLst>
        </pc:cxnChg>
        <pc:cxnChg chg="mod">
          <ac:chgData name="Darapu, Bharath (WM Technology)" userId="bc18da46-ce63-42aa-bfb5-cd7c843e15b0" providerId="ADAL" clId="{D8E1C3BB-DA36-478E-A1CF-08D11951631F}" dt="2022-03-17T19:58:36.236" v="180" actId="14100"/>
          <ac:cxnSpMkLst>
            <pc:docMk/>
            <pc:sldMk cId="3663469865" sldId="260"/>
            <ac:cxnSpMk id="36" creationId="{201E28CA-A870-4FDC-B46C-9B268BD528FD}"/>
          </ac:cxnSpMkLst>
        </pc:cxnChg>
      </pc:sldChg>
      <pc:sldChg chg="delSp modSp add mod">
        <pc:chgData name="Darapu, Bharath (WM Technology)" userId="bc18da46-ce63-42aa-bfb5-cd7c843e15b0" providerId="ADAL" clId="{D8E1C3BB-DA36-478E-A1CF-08D11951631F}" dt="2022-03-17T19:43:56.304" v="91" actId="255"/>
        <pc:sldMkLst>
          <pc:docMk/>
          <pc:sldMk cId="3745636350" sldId="263"/>
        </pc:sldMkLst>
        <pc:spChg chg="mod">
          <ac:chgData name="Darapu, Bharath (WM Technology)" userId="bc18da46-ce63-42aa-bfb5-cd7c843e15b0" providerId="ADAL" clId="{D8E1C3BB-DA36-478E-A1CF-08D11951631F}" dt="2022-03-17T19:42:37.007" v="36" actId="20577"/>
          <ac:spMkLst>
            <pc:docMk/>
            <pc:sldMk cId="3745636350" sldId="263"/>
            <ac:spMk id="16" creationId="{5427A823-428A-491C-A8D8-BB4335B41D4D}"/>
          </ac:spMkLst>
        </pc:spChg>
        <pc:spChg chg="mod">
          <ac:chgData name="Darapu, Bharath (WM Technology)" userId="bc18da46-ce63-42aa-bfb5-cd7c843e15b0" providerId="ADAL" clId="{D8E1C3BB-DA36-478E-A1CF-08D11951631F}" dt="2022-03-17T19:43:48.855" v="89" actId="255"/>
          <ac:spMkLst>
            <pc:docMk/>
            <pc:sldMk cId="3745636350" sldId="263"/>
            <ac:spMk id="17" creationId="{A4B54DC2-478F-4613-A5C1-5740C2E048D9}"/>
          </ac:spMkLst>
        </pc:spChg>
        <pc:spChg chg="mod">
          <ac:chgData name="Darapu, Bharath (WM Technology)" userId="bc18da46-ce63-42aa-bfb5-cd7c843e15b0" providerId="ADAL" clId="{D8E1C3BB-DA36-478E-A1CF-08D11951631F}" dt="2022-03-17T19:43:00.360" v="80" actId="20577"/>
          <ac:spMkLst>
            <pc:docMk/>
            <pc:sldMk cId="3745636350" sldId="263"/>
            <ac:spMk id="19" creationId="{2A96207C-9807-4DFA-9D01-CCCC91A56527}"/>
          </ac:spMkLst>
        </pc:spChg>
        <pc:spChg chg="del mod">
          <ac:chgData name="Darapu, Bharath (WM Technology)" userId="bc18da46-ce63-42aa-bfb5-cd7c843e15b0" providerId="ADAL" clId="{D8E1C3BB-DA36-478E-A1CF-08D11951631F}" dt="2022-03-17T19:43:14.143" v="83" actId="478"/>
          <ac:spMkLst>
            <pc:docMk/>
            <pc:sldMk cId="3745636350" sldId="263"/>
            <ac:spMk id="20" creationId="{95186903-7508-431A-8FD4-1E65A2BFFB5F}"/>
          </ac:spMkLst>
        </pc:spChg>
        <pc:spChg chg="del">
          <ac:chgData name="Darapu, Bharath (WM Technology)" userId="bc18da46-ce63-42aa-bfb5-cd7c843e15b0" providerId="ADAL" clId="{D8E1C3BB-DA36-478E-A1CF-08D11951631F}" dt="2022-03-17T19:43:15.182" v="84" actId="478"/>
          <ac:spMkLst>
            <pc:docMk/>
            <pc:sldMk cId="3745636350" sldId="263"/>
            <ac:spMk id="21" creationId="{3362308B-B5D5-4A35-A1F6-EC570F9EB88D}"/>
          </ac:spMkLst>
        </pc:spChg>
        <pc:spChg chg="mod">
          <ac:chgData name="Darapu, Bharath (WM Technology)" userId="bc18da46-ce63-42aa-bfb5-cd7c843e15b0" providerId="ADAL" clId="{D8E1C3BB-DA36-478E-A1CF-08D11951631F}" dt="2022-03-17T19:43:52.488" v="90" actId="255"/>
          <ac:spMkLst>
            <pc:docMk/>
            <pc:sldMk cId="3745636350" sldId="263"/>
            <ac:spMk id="22" creationId="{A4DD3C55-F158-49B1-BBCB-9F71D0E760ED}"/>
          </ac:spMkLst>
        </pc:spChg>
        <pc:spChg chg="mod">
          <ac:chgData name="Darapu, Bharath (WM Technology)" userId="bc18da46-ce63-42aa-bfb5-cd7c843e15b0" providerId="ADAL" clId="{D8E1C3BB-DA36-478E-A1CF-08D11951631F}" dt="2022-03-17T19:43:56.304" v="91" actId="255"/>
          <ac:spMkLst>
            <pc:docMk/>
            <pc:sldMk cId="3745636350" sldId="263"/>
            <ac:spMk id="23" creationId="{6EBA2D66-F40A-4CB5-8357-70A4A50E484D}"/>
          </ac:spMkLst>
        </pc:spChg>
      </pc:sldChg>
      <pc:sldChg chg="new del">
        <pc:chgData name="Darapu, Bharath (WM Technology)" userId="bc18da46-ce63-42aa-bfb5-cd7c843e15b0" providerId="ADAL" clId="{D8E1C3BB-DA36-478E-A1CF-08D11951631F}" dt="2022-03-22T17:06:09.437" v="185" actId="680"/>
        <pc:sldMkLst>
          <pc:docMk/>
          <pc:sldMk cId="512560694" sldId="264"/>
        </pc:sldMkLst>
      </pc:sldChg>
      <pc:sldChg chg="addSp delSp modSp new add del mod">
        <pc:chgData name="Darapu, Bharath (WM Technology)" userId="bc18da46-ce63-42aa-bfb5-cd7c843e15b0" providerId="ADAL" clId="{D8E1C3BB-DA36-478E-A1CF-08D11951631F}" dt="2022-03-22T18:17:36.020" v="225" actId="20577"/>
        <pc:sldMkLst>
          <pc:docMk/>
          <pc:sldMk cId="3334546311" sldId="264"/>
        </pc:sldMkLst>
        <pc:spChg chg="add del">
          <ac:chgData name="Darapu, Bharath (WM Technology)" userId="bc18da46-ce63-42aa-bfb5-cd7c843e15b0" providerId="ADAL" clId="{D8E1C3BB-DA36-478E-A1CF-08D11951631F}" dt="2022-03-22T17:43:25.118" v="198" actId="478"/>
          <ac:spMkLst>
            <pc:docMk/>
            <pc:sldMk cId="3334546311" sldId="264"/>
            <ac:spMk id="2" creationId="{7FFB9CD7-2E1C-46B9-B52C-C6C0B86B24E0}"/>
          </ac:spMkLst>
        </pc:spChg>
        <pc:spChg chg="add del">
          <ac:chgData name="Darapu, Bharath (WM Technology)" userId="bc18da46-ce63-42aa-bfb5-cd7c843e15b0" providerId="ADAL" clId="{D8E1C3BB-DA36-478E-A1CF-08D11951631F}" dt="2022-03-22T17:43:19.555" v="196" actId="3680"/>
          <ac:spMkLst>
            <pc:docMk/>
            <pc:sldMk cId="3334546311" sldId="264"/>
            <ac:spMk id="3" creationId="{8A3AA6A9-BA84-4D29-B8FD-F4A076E208A5}"/>
          </ac:spMkLst>
        </pc:spChg>
        <pc:graphicFrameChg chg="add del mod ord modGraphic">
          <ac:chgData name="Darapu, Bharath (WM Technology)" userId="bc18da46-ce63-42aa-bfb5-cd7c843e15b0" providerId="ADAL" clId="{D8E1C3BB-DA36-478E-A1CF-08D11951631F}" dt="2022-03-22T17:43:06.626" v="193" actId="3680"/>
          <ac:graphicFrameMkLst>
            <pc:docMk/>
            <pc:sldMk cId="3334546311" sldId="264"/>
            <ac:graphicFrameMk id="4" creationId="{915D901D-D01A-4B2E-87EC-FBA1C8618F81}"/>
          </ac:graphicFrameMkLst>
        </pc:graphicFrameChg>
        <pc:graphicFrameChg chg="add mod ord modGraphic">
          <ac:chgData name="Darapu, Bharath (WM Technology)" userId="bc18da46-ce63-42aa-bfb5-cd7c843e15b0" providerId="ADAL" clId="{D8E1C3BB-DA36-478E-A1CF-08D11951631F}" dt="2022-03-22T18:17:36.020" v="225" actId="20577"/>
          <ac:graphicFrameMkLst>
            <pc:docMk/>
            <pc:sldMk cId="3334546311" sldId="264"/>
            <ac:graphicFrameMk id="5" creationId="{BC9F569A-3BA3-47BC-BC38-6B2905EF8802}"/>
          </ac:graphicFrameMkLst>
        </pc:graphicFrameChg>
      </pc:sldChg>
      <pc:sldChg chg="new del">
        <pc:chgData name="Darapu, Bharath (WM Technology)" userId="bc18da46-ce63-42aa-bfb5-cd7c843e15b0" providerId="ADAL" clId="{D8E1C3BB-DA36-478E-A1CF-08D11951631F}" dt="2022-03-22T17:06:08.005" v="184" actId="680"/>
        <pc:sldMkLst>
          <pc:docMk/>
          <pc:sldMk cId="1777480037" sldId="265"/>
        </pc:sldMkLst>
      </pc:sldChg>
    </pc:docChg>
  </pc:docChgLst>
  <pc:docChgLst>
    <pc:chgData name="Darapu, Bharath (WM Technology)" userId="bc18da46-ce63-42aa-bfb5-cd7c843e15b0" providerId="ADAL" clId="{F46EA2B2-AAB2-46A3-8B3B-46FA327B01EC}"/>
    <pc:docChg chg="undo custSel addSld delSld modSld sldOrd">
      <pc:chgData name="Darapu, Bharath (WM Technology)" userId="bc18da46-ce63-42aa-bfb5-cd7c843e15b0" providerId="ADAL" clId="{F46EA2B2-AAB2-46A3-8B3B-46FA327B01EC}" dt="2022-04-20T19:21:16.453" v="696" actId="47"/>
      <pc:docMkLst>
        <pc:docMk/>
      </pc:docMkLst>
      <pc:sldChg chg="addSp delSp modSp mod delDesignElem">
        <pc:chgData name="Darapu, Bharath (WM Technology)" userId="bc18da46-ce63-42aa-bfb5-cd7c843e15b0" providerId="ADAL" clId="{F46EA2B2-AAB2-46A3-8B3B-46FA327B01EC}" dt="2022-04-20T17:24:48.784" v="519" actId="20577"/>
        <pc:sldMkLst>
          <pc:docMk/>
          <pc:sldMk cId="405771236" sldId="256"/>
        </pc:sldMkLst>
        <pc:spChg chg="mod">
          <ac:chgData name="Darapu, Bharath (WM Technology)" userId="bc18da46-ce63-42aa-bfb5-cd7c843e15b0" providerId="ADAL" clId="{F46EA2B2-AAB2-46A3-8B3B-46FA327B01EC}" dt="2022-04-20T17:24:48.784" v="519" actId="20577"/>
          <ac:spMkLst>
            <pc:docMk/>
            <pc:sldMk cId="405771236" sldId="256"/>
            <ac:spMk id="3" creationId="{ED51E554-47DE-4EB8-BB00-529EA06984B7}"/>
          </ac:spMkLst>
        </pc:spChg>
        <pc:spChg chg="add del">
          <ac:chgData name="Darapu, Bharath (WM Technology)" userId="bc18da46-ce63-42aa-bfb5-cd7c843e15b0" providerId="ADAL" clId="{F46EA2B2-AAB2-46A3-8B3B-46FA327B01EC}" dt="2022-04-20T17:24:05.472" v="516"/>
          <ac:spMkLst>
            <pc:docMk/>
            <pc:sldMk cId="405771236" sldId="256"/>
            <ac:spMk id="14" creationId="{943CAA20-3569-4189-9E48-239A229A86CA}"/>
          </ac:spMkLst>
        </pc:spChg>
        <pc:spChg chg="add del">
          <ac:chgData name="Darapu, Bharath (WM Technology)" userId="bc18da46-ce63-42aa-bfb5-cd7c843e15b0" providerId="ADAL" clId="{F46EA2B2-AAB2-46A3-8B3B-46FA327B01EC}" dt="2022-04-20T17:24:05.472" v="516"/>
          <ac:spMkLst>
            <pc:docMk/>
            <pc:sldMk cId="405771236" sldId="256"/>
            <ac:spMk id="15" creationId="{DA542B6D-E775-4832-91DC-2D20F857813A}"/>
          </ac:spMkLst>
        </pc:spChg>
      </pc:sldChg>
      <pc:sldChg chg="addSp delSp modSp del mod">
        <pc:chgData name="Darapu, Bharath (WM Technology)" userId="bc18da46-ce63-42aa-bfb5-cd7c843e15b0" providerId="ADAL" clId="{F46EA2B2-AAB2-46A3-8B3B-46FA327B01EC}" dt="2022-04-20T18:18:30.002" v="550" actId="47"/>
        <pc:sldMkLst>
          <pc:docMk/>
          <pc:sldMk cId="676373814" sldId="257"/>
        </pc:sldMkLst>
        <pc:spChg chg="mod">
          <ac:chgData name="Darapu, Bharath (WM Technology)" userId="bc18da46-ce63-42aa-bfb5-cd7c843e15b0" providerId="ADAL" clId="{F46EA2B2-AAB2-46A3-8B3B-46FA327B01EC}" dt="2022-04-20T17:24:01.949" v="509"/>
          <ac:spMkLst>
            <pc:docMk/>
            <pc:sldMk cId="676373814" sldId="257"/>
            <ac:spMk id="16" creationId="{5427A823-428A-491C-A8D8-BB4335B41D4D}"/>
          </ac:spMkLst>
        </pc:spChg>
        <pc:picChg chg="add mod">
          <ac:chgData name="Darapu, Bharath (WM Technology)" userId="bc18da46-ce63-42aa-bfb5-cd7c843e15b0" providerId="ADAL" clId="{F46EA2B2-AAB2-46A3-8B3B-46FA327B01EC}" dt="2022-04-20T14:34:45.406" v="5" actId="1076"/>
          <ac:picMkLst>
            <pc:docMk/>
            <pc:sldMk cId="676373814" sldId="257"/>
            <ac:picMk id="24" creationId="{7CEC078E-95A2-4775-8915-66BE41DF8B9C}"/>
          </ac:picMkLst>
        </pc:picChg>
        <pc:picChg chg="add mod">
          <ac:chgData name="Darapu, Bharath (WM Technology)" userId="bc18da46-ce63-42aa-bfb5-cd7c843e15b0" providerId="ADAL" clId="{F46EA2B2-AAB2-46A3-8B3B-46FA327B01EC}" dt="2022-04-20T14:34:50.120" v="7" actId="1076"/>
          <ac:picMkLst>
            <pc:docMk/>
            <pc:sldMk cId="676373814" sldId="257"/>
            <ac:picMk id="25" creationId="{32D7E34F-5919-4038-9719-D5A74706A12D}"/>
          </ac:picMkLst>
        </pc:picChg>
        <pc:picChg chg="add mod">
          <ac:chgData name="Darapu, Bharath (WM Technology)" userId="bc18da46-ce63-42aa-bfb5-cd7c843e15b0" providerId="ADAL" clId="{F46EA2B2-AAB2-46A3-8B3B-46FA327B01EC}" dt="2022-04-20T14:36:35.118" v="20" actId="1076"/>
          <ac:picMkLst>
            <pc:docMk/>
            <pc:sldMk cId="676373814" sldId="257"/>
            <ac:picMk id="26" creationId="{E3692301-4316-479E-B26A-F5784AD8EA50}"/>
          </ac:picMkLst>
        </pc:picChg>
        <pc:picChg chg="add mod">
          <ac:chgData name="Darapu, Bharath (WM Technology)" userId="bc18da46-ce63-42aa-bfb5-cd7c843e15b0" providerId="ADAL" clId="{F46EA2B2-AAB2-46A3-8B3B-46FA327B01EC}" dt="2022-04-20T14:36:40.251" v="22" actId="1076"/>
          <ac:picMkLst>
            <pc:docMk/>
            <pc:sldMk cId="676373814" sldId="257"/>
            <ac:picMk id="27" creationId="{28D2C9E1-3811-49C1-B24E-CCD417161BA1}"/>
          </ac:picMkLst>
        </pc:picChg>
        <pc:picChg chg="add mod">
          <ac:chgData name="Darapu, Bharath (WM Technology)" userId="bc18da46-ce63-42aa-bfb5-cd7c843e15b0" providerId="ADAL" clId="{F46EA2B2-AAB2-46A3-8B3B-46FA327B01EC}" dt="2022-04-20T14:34:37.398" v="3" actId="1076"/>
          <ac:picMkLst>
            <pc:docMk/>
            <pc:sldMk cId="676373814" sldId="257"/>
            <ac:picMk id="1026" creationId="{18710587-78C1-4A9B-B7B5-3B02C16AEBD1}"/>
          </ac:picMkLst>
        </pc:picChg>
        <pc:picChg chg="add mod">
          <ac:chgData name="Darapu, Bharath (WM Technology)" userId="bc18da46-ce63-42aa-bfb5-cd7c843e15b0" providerId="ADAL" clId="{F46EA2B2-AAB2-46A3-8B3B-46FA327B01EC}" dt="2022-04-20T14:36:28.368" v="16" actId="1076"/>
          <ac:picMkLst>
            <pc:docMk/>
            <pc:sldMk cId="676373814" sldId="257"/>
            <ac:picMk id="1028" creationId="{95109057-CFCC-4196-8382-A5D7FB6CAD7A}"/>
          </ac:picMkLst>
        </pc:picChg>
        <pc:picChg chg="add del">
          <ac:chgData name="Darapu, Bharath (WM Technology)" userId="bc18da46-ce63-42aa-bfb5-cd7c843e15b0" providerId="ADAL" clId="{F46EA2B2-AAB2-46A3-8B3B-46FA327B01EC}" dt="2022-04-20T14:36:30.508" v="18"/>
          <ac:picMkLst>
            <pc:docMk/>
            <pc:sldMk cId="676373814" sldId="257"/>
            <ac:picMk id="1030" creationId="{18B85DC7-7623-43B9-A981-F21A82AEB2D4}"/>
          </ac:picMkLst>
        </pc:picChg>
      </pc:sldChg>
      <pc:sldChg chg="addSp modSp mod">
        <pc:chgData name="Darapu, Bharath (WM Technology)" userId="bc18da46-ce63-42aa-bfb5-cd7c843e15b0" providerId="ADAL" clId="{F46EA2B2-AAB2-46A3-8B3B-46FA327B01EC}" dt="2022-04-20T17:24:01.949" v="509"/>
        <pc:sldMkLst>
          <pc:docMk/>
          <pc:sldMk cId="766360049" sldId="259"/>
        </pc:sldMkLst>
        <pc:spChg chg="mod">
          <ac:chgData name="Darapu, Bharath (WM Technology)" userId="bc18da46-ce63-42aa-bfb5-cd7c843e15b0" providerId="ADAL" clId="{F46EA2B2-AAB2-46A3-8B3B-46FA327B01EC}" dt="2022-04-20T17:24:01.949" v="509"/>
          <ac:spMkLst>
            <pc:docMk/>
            <pc:sldMk cId="766360049" sldId="259"/>
            <ac:spMk id="16" creationId="{5427A823-428A-491C-A8D8-BB4335B41D4D}"/>
          </ac:spMkLst>
        </pc:spChg>
        <pc:picChg chg="add mod">
          <ac:chgData name="Darapu, Bharath (WM Technology)" userId="bc18da46-ce63-42aa-bfb5-cd7c843e15b0" providerId="ADAL" clId="{F46EA2B2-AAB2-46A3-8B3B-46FA327B01EC}" dt="2022-04-20T14:34:55.622" v="9"/>
          <ac:picMkLst>
            <pc:docMk/>
            <pc:sldMk cId="766360049" sldId="259"/>
            <ac:picMk id="24" creationId="{AE5E791A-FB98-42E4-8CEA-D378C9F655CE}"/>
          </ac:picMkLst>
        </pc:picChg>
        <pc:picChg chg="add mod">
          <ac:chgData name="Darapu, Bharath (WM Technology)" userId="bc18da46-ce63-42aa-bfb5-cd7c843e15b0" providerId="ADAL" clId="{F46EA2B2-AAB2-46A3-8B3B-46FA327B01EC}" dt="2022-04-20T14:35:00.817" v="11" actId="1076"/>
          <ac:picMkLst>
            <pc:docMk/>
            <pc:sldMk cId="766360049" sldId="259"/>
            <ac:picMk id="25" creationId="{00D7B07A-8E4B-4A2A-A077-9C1EABDC332E}"/>
          </ac:picMkLst>
        </pc:picChg>
        <pc:picChg chg="add mod">
          <ac:chgData name="Darapu, Bharath (WM Technology)" userId="bc18da46-ce63-42aa-bfb5-cd7c843e15b0" providerId="ADAL" clId="{F46EA2B2-AAB2-46A3-8B3B-46FA327B01EC}" dt="2022-04-20T14:35:06.781" v="13" actId="1076"/>
          <ac:picMkLst>
            <pc:docMk/>
            <pc:sldMk cId="766360049" sldId="259"/>
            <ac:picMk id="26" creationId="{91B26DED-9E99-4260-A8AF-587F6D7AE7BA}"/>
          </ac:picMkLst>
        </pc:picChg>
        <pc:picChg chg="add mod">
          <ac:chgData name="Darapu, Bharath (WM Technology)" userId="bc18da46-ce63-42aa-bfb5-cd7c843e15b0" providerId="ADAL" clId="{F46EA2B2-AAB2-46A3-8B3B-46FA327B01EC}" dt="2022-04-20T14:36:58.183" v="30" actId="1076"/>
          <ac:picMkLst>
            <pc:docMk/>
            <pc:sldMk cId="766360049" sldId="259"/>
            <ac:picMk id="27" creationId="{893D058C-D570-4844-A093-CAAA5E201C2A}"/>
          </ac:picMkLst>
        </pc:picChg>
        <pc:picChg chg="add mod">
          <ac:chgData name="Darapu, Bharath (WM Technology)" userId="bc18da46-ce63-42aa-bfb5-cd7c843e15b0" providerId="ADAL" clId="{F46EA2B2-AAB2-46A3-8B3B-46FA327B01EC}" dt="2022-04-20T14:37:06.346" v="32" actId="1076"/>
          <ac:picMkLst>
            <pc:docMk/>
            <pc:sldMk cId="766360049" sldId="259"/>
            <ac:picMk id="28" creationId="{6E2CD8BE-15DD-4369-8A6B-F2B62876A022}"/>
          </ac:picMkLst>
        </pc:picChg>
        <pc:picChg chg="add mod">
          <ac:chgData name="Darapu, Bharath (WM Technology)" userId="bc18da46-ce63-42aa-bfb5-cd7c843e15b0" providerId="ADAL" clId="{F46EA2B2-AAB2-46A3-8B3B-46FA327B01EC}" dt="2022-04-20T14:37:11.456" v="34" actId="1076"/>
          <ac:picMkLst>
            <pc:docMk/>
            <pc:sldMk cId="766360049" sldId="259"/>
            <ac:picMk id="29" creationId="{8D684857-A62A-4001-A7D4-1E0B23661581}"/>
          </ac:picMkLst>
        </pc:picChg>
      </pc:sldChg>
      <pc:sldChg chg="modSp del">
        <pc:chgData name="Darapu, Bharath (WM Technology)" userId="bc18da46-ce63-42aa-bfb5-cd7c843e15b0" providerId="ADAL" clId="{F46EA2B2-AAB2-46A3-8B3B-46FA327B01EC}" dt="2022-04-20T18:19:43.974" v="552" actId="47"/>
        <pc:sldMkLst>
          <pc:docMk/>
          <pc:sldMk cId="2567426095" sldId="261"/>
        </pc:sldMkLst>
        <pc:spChg chg="mod">
          <ac:chgData name="Darapu, Bharath (WM Technology)" userId="bc18da46-ce63-42aa-bfb5-cd7c843e15b0" providerId="ADAL" clId="{F46EA2B2-AAB2-46A3-8B3B-46FA327B01EC}" dt="2022-04-20T17:24:05.472" v="516"/>
          <ac:spMkLst>
            <pc:docMk/>
            <pc:sldMk cId="2567426095" sldId="261"/>
            <ac:spMk id="2" creationId="{9C262789-B087-41E4-89EA-6FA700C7EDDF}"/>
          </ac:spMkLst>
        </pc:spChg>
      </pc:sldChg>
      <pc:sldChg chg="modSp">
        <pc:chgData name="Darapu, Bharath (WM Technology)" userId="bc18da46-ce63-42aa-bfb5-cd7c843e15b0" providerId="ADAL" clId="{F46EA2B2-AAB2-46A3-8B3B-46FA327B01EC}" dt="2022-04-20T17:24:05.472" v="516"/>
        <pc:sldMkLst>
          <pc:docMk/>
          <pc:sldMk cId="3195198535" sldId="262"/>
        </pc:sldMkLst>
        <pc:spChg chg="mod">
          <ac:chgData name="Darapu, Bharath (WM Technology)" userId="bc18da46-ce63-42aa-bfb5-cd7c843e15b0" providerId="ADAL" clId="{F46EA2B2-AAB2-46A3-8B3B-46FA327B01EC}" dt="2022-04-20T17:24:05.472" v="516"/>
          <ac:spMkLst>
            <pc:docMk/>
            <pc:sldMk cId="3195198535" sldId="262"/>
            <ac:spMk id="2" creationId="{9C262789-B087-41E4-89EA-6FA700C7EDDF}"/>
          </ac:spMkLst>
        </pc:spChg>
      </pc:sldChg>
      <pc:sldChg chg="addSp modSp">
        <pc:chgData name="Darapu, Bharath (WM Technology)" userId="bc18da46-ce63-42aa-bfb5-cd7c843e15b0" providerId="ADAL" clId="{F46EA2B2-AAB2-46A3-8B3B-46FA327B01EC}" dt="2022-04-20T14:36:53.531" v="28" actId="1076"/>
        <pc:sldMkLst>
          <pc:docMk/>
          <pc:sldMk cId="3745636350" sldId="263"/>
        </pc:sldMkLst>
        <pc:picChg chg="add mod">
          <ac:chgData name="Darapu, Bharath (WM Technology)" userId="bc18da46-ce63-42aa-bfb5-cd7c843e15b0" providerId="ADAL" clId="{F46EA2B2-AAB2-46A3-8B3B-46FA327B01EC}" dt="2022-04-20T14:34:52.847" v="8"/>
          <ac:picMkLst>
            <pc:docMk/>
            <pc:sldMk cId="3745636350" sldId="263"/>
            <ac:picMk id="20" creationId="{18D78E69-9F0F-4075-8AF8-3AB8FF89DFF0}"/>
          </ac:picMkLst>
        </pc:picChg>
        <pc:picChg chg="add mod">
          <ac:chgData name="Darapu, Bharath (WM Technology)" userId="bc18da46-ce63-42aa-bfb5-cd7c843e15b0" providerId="ADAL" clId="{F46EA2B2-AAB2-46A3-8B3B-46FA327B01EC}" dt="2022-04-20T14:36:45.248" v="24" actId="1076"/>
          <ac:picMkLst>
            <pc:docMk/>
            <pc:sldMk cId="3745636350" sldId="263"/>
            <ac:picMk id="21" creationId="{06EBEDDB-D5BD-4931-86B2-1C308A441280}"/>
          </ac:picMkLst>
        </pc:picChg>
        <pc:picChg chg="add mod">
          <ac:chgData name="Darapu, Bharath (WM Technology)" userId="bc18da46-ce63-42aa-bfb5-cd7c843e15b0" providerId="ADAL" clId="{F46EA2B2-AAB2-46A3-8B3B-46FA327B01EC}" dt="2022-04-20T14:36:48.752" v="26" actId="1076"/>
          <ac:picMkLst>
            <pc:docMk/>
            <pc:sldMk cId="3745636350" sldId="263"/>
            <ac:picMk id="24" creationId="{4F1E6FCE-95B1-45EE-80C1-5BA42E42D88F}"/>
          </ac:picMkLst>
        </pc:picChg>
        <pc:picChg chg="add mod">
          <ac:chgData name="Darapu, Bharath (WM Technology)" userId="bc18da46-ce63-42aa-bfb5-cd7c843e15b0" providerId="ADAL" clId="{F46EA2B2-AAB2-46A3-8B3B-46FA327B01EC}" dt="2022-04-20T14:36:53.531" v="28" actId="1076"/>
          <ac:picMkLst>
            <pc:docMk/>
            <pc:sldMk cId="3745636350" sldId="263"/>
            <ac:picMk id="25" creationId="{322D53EB-35A8-4B72-AE56-8AEF144ED741}"/>
          </ac:picMkLst>
        </pc:picChg>
      </pc:sldChg>
      <pc:sldChg chg="addSp delSp modSp mod modClrScheme chgLayout">
        <pc:chgData name="Darapu, Bharath (WM Technology)" userId="bc18da46-ce63-42aa-bfb5-cd7c843e15b0" providerId="ADAL" clId="{F46EA2B2-AAB2-46A3-8B3B-46FA327B01EC}" dt="2022-04-20T19:20:52.721" v="695" actId="13926"/>
        <pc:sldMkLst>
          <pc:docMk/>
          <pc:sldMk cId="3334546311" sldId="264"/>
        </pc:sldMkLst>
        <pc:spChg chg="add mod ord">
          <ac:chgData name="Darapu, Bharath (WM Technology)" userId="bc18da46-ce63-42aa-bfb5-cd7c843e15b0" providerId="ADAL" clId="{F46EA2B2-AAB2-46A3-8B3B-46FA327B01EC}" dt="2022-04-20T19:20:09.538" v="689" actId="1076"/>
          <ac:spMkLst>
            <pc:docMk/>
            <pc:sldMk cId="3334546311" sldId="264"/>
            <ac:spMk id="2" creationId="{F92DA0E3-C5FE-498B-9F10-F276FD2E9B12}"/>
          </ac:spMkLst>
        </pc:spChg>
        <pc:spChg chg="add del mod ord">
          <ac:chgData name="Darapu, Bharath (WM Technology)" userId="bc18da46-ce63-42aa-bfb5-cd7c843e15b0" providerId="ADAL" clId="{F46EA2B2-AAB2-46A3-8B3B-46FA327B01EC}" dt="2022-04-20T19:20:05.460" v="688" actId="478"/>
          <ac:spMkLst>
            <pc:docMk/>
            <pc:sldMk cId="3334546311" sldId="264"/>
            <ac:spMk id="3" creationId="{AC5658CE-1CDB-4481-B089-B5CCEC6E6D8E}"/>
          </ac:spMkLst>
        </pc:spChg>
        <pc:graphicFrameChg chg="mod ord modGraphic">
          <ac:chgData name="Darapu, Bharath (WM Technology)" userId="bc18da46-ce63-42aa-bfb5-cd7c843e15b0" providerId="ADAL" clId="{F46EA2B2-AAB2-46A3-8B3B-46FA327B01EC}" dt="2022-04-20T19:20:52.721" v="695" actId="13926"/>
          <ac:graphicFrameMkLst>
            <pc:docMk/>
            <pc:sldMk cId="3334546311" sldId="264"/>
            <ac:graphicFrameMk id="5" creationId="{BC9F569A-3BA3-47BC-BC38-6B2905EF8802}"/>
          </ac:graphicFrameMkLst>
        </pc:graphicFrameChg>
      </pc:sldChg>
      <pc:sldChg chg="delSp add del setBg delDesignElem">
        <pc:chgData name="Darapu, Bharath (WM Technology)" userId="bc18da46-ce63-42aa-bfb5-cd7c843e15b0" providerId="ADAL" clId="{F46EA2B2-AAB2-46A3-8B3B-46FA327B01EC}" dt="2022-04-20T16:48:34.200" v="141" actId="47"/>
        <pc:sldMkLst>
          <pc:docMk/>
          <pc:sldMk cId="1370232539" sldId="265"/>
        </pc:sldMkLst>
        <pc:spChg chg="del">
          <ac:chgData name="Darapu, Bharath (WM Technology)" userId="bc18da46-ce63-42aa-bfb5-cd7c843e15b0" providerId="ADAL" clId="{F46EA2B2-AAB2-46A3-8B3B-46FA327B01EC}" dt="2022-04-20T14:42:22.892" v="36"/>
          <ac:spMkLst>
            <pc:docMk/>
            <pc:sldMk cId="1370232539" sldId="265"/>
            <ac:spMk id="14" creationId="{943CAA20-3569-4189-9E48-239A229A86CA}"/>
          </ac:spMkLst>
        </pc:spChg>
        <pc:spChg chg="del">
          <ac:chgData name="Darapu, Bharath (WM Technology)" userId="bc18da46-ce63-42aa-bfb5-cd7c843e15b0" providerId="ADAL" clId="{F46EA2B2-AAB2-46A3-8B3B-46FA327B01EC}" dt="2022-04-20T14:42:22.892" v="36"/>
          <ac:spMkLst>
            <pc:docMk/>
            <pc:sldMk cId="1370232539" sldId="265"/>
            <ac:spMk id="15" creationId="{DA542B6D-E775-4832-91DC-2D20F857813A}"/>
          </ac:spMkLst>
        </pc:spChg>
      </pc:sldChg>
      <pc:sldChg chg="modSp add mod">
        <pc:chgData name="Darapu, Bharath (WM Technology)" userId="bc18da46-ce63-42aa-bfb5-cd7c843e15b0" providerId="ADAL" clId="{F46EA2B2-AAB2-46A3-8B3B-46FA327B01EC}" dt="2022-04-20T17:24:01.949" v="509"/>
        <pc:sldMkLst>
          <pc:docMk/>
          <pc:sldMk cId="3547392156" sldId="266"/>
        </pc:sldMkLst>
        <pc:spChg chg="mod">
          <ac:chgData name="Darapu, Bharath (WM Technology)" userId="bc18da46-ce63-42aa-bfb5-cd7c843e15b0" providerId="ADAL" clId="{F46EA2B2-AAB2-46A3-8B3B-46FA327B01EC}" dt="2022-04-20T17:24:01.949" v="509"/>
          <ac:spMkLst>
            <pc:docMk/>
            <pc:sldMk cId="3547392156" sldId="266"/>
            <ac:spMk id="16" creationId="{5427A823-428A-491C-A8D8-BB4335B41D4D}"/>
          </ac:spMkLst>
        </pc:spChg>
      </pc:sldChg>
      <pc:sldChg chg="addSp delSp modSp add mod">
        <pc:chgData name="Darapu, Bharath (WM Technology)" userId="bc18da46-ce63-42aa-bfb5-cd7c843e15b0" providerId="ADAL" clId="{F46EA2B2-AAB2-46A3-8B3B-46FA327B01EC}" dt="2022-04-20T17:18:03.825" v="456" actId="14100"/>
        <pc:sldMkLst>
          <pc:docMk/>
          <pc:sldMk cId="2397065063" sldId="267"/>
        </pc:sldMkLst>
        <pc:spChg chg="add mod">
          <ac:chgData name="Darapu, Bharath (WM Technology)" userId="bc18da46-ce63-42aa-bfb5-cd7c843e15b0" providerId="ADAL" clId="{F46EA2B2-AAB2-46A3-8B3B-46FA327B01EC}" dt="2022-04-20T17:18:03.825" v="456" actId="14100"/>
          <ac:spMkLst>
            <pc:docMk/>
            <pc:sldMk cId="2397065063" sldId="267"/>
            <ac:spMk id="2" creationId="{5A12D657-9EB4-4A89-AC33-AF046C0F29C4}"/>
          </ac:spMkLst>
        </pc:spChg>
        <pc:spChg chg="del">
          <ac:chgData name="Darapu, Bharath (WM Technology)" userId="bc18da46-ce63-42aa-bfb5-cd7c843e15b0" providerId="ADAL" clId="{F46EA2B2-AAB2-46A3-8B3B-46FA327B01EC}" dt="2022-04-20T16:48:46.875" v="144" actId="478"/>
          <ac:spMkLst>
            <pc:docMk/>
            <pc:sldMk cId="2397065063" sldId="267"/>
            <ac:spMk id="4" creationId="{85867251-1B36-4604-BFBD-76AE7CAA28A2}"/>
          </ac:spMkLst>
        </pc:spChg>
        <pc:spChg chg="del">
          <ac:chgData name="Darapu, Bharath (WM Technology)" userId="bc18da46-ce63-42aa-bfb5-cd7c843e15b0" providerId="ADAL" clId="{F46EA2B2-AAB2-46A3-8B3B-46FA327B01EC}" dt="2022-04-20T16:48:46.875" v="144" actId="478"/>
          <ac:spMkLst>
            <pc:docMk/>
            <pc:sldMk cId="2397065063" sldId="267"/>
            <ac:spMk id="16" creationId="{5427A823-428A-491C-A8D8-BB4335B41D4D}"/>
          </ac:spMkLst>
        </pc:spChg>
        <pc:spChg chg="del">
          <ac:chgData name="Darapu, Bharath (WM Technology)" userId="bc18da46-ce63-42aa-bfb5-cd7c843e15b0" providerId="ADAL" clId="{F46EA2B2-AAB2-46A3-8B3B-46FA327B01EC}" dt="2022-04-20T16:48:44.462" v="143" actId="478"/>
          <ac:spMkLst>
            <pc:docMk/>
            <pc:sldMk cId="2397065063" sldId="267"/>
            <ac:spMk id="17" creationId="{A4B54DC2-478F-4613-A5C1-5740C2E048D9}"/>
          </ac:spMkLst>
        </pc:spChg>
        <pc:spChg chg="del">
          <ac:chgData name="Darapu, Bharath (WM Technology)" userId="bc18da46-ce63-42aa-bfb5-cd7c843e15b0" providerId="ADAL" clId="{F46EA2B2-AAB2-46A3-8B3B-46FA327B01EC}" dt="2022-04-20T16:48:46.875" v="144" actId="478"/>
          <ac:spMkLst>
            <pc:docMk/>
            <pc:sldMk cId="2397065063" sldId="267"/>
            <ac:spMk id="19" creationId="{2A96207C-9807-4DFA-9D01-CCCC91A56527}"/>
          </ac:spMkLst>
        </pc:spChg>
        <pc:spChg chg="del">
          <ac:chgData name="Darapu, Bharath (WM Technology)" userId="bc18da46-ce63-42aa-bfb5-cd7c843e15b0" providerId="ADAL" clId="{F46EA2B2-AAB2-46A3-8B3B-46FA327B01EC}" dt="2022-04-20T16:48:46.875" v="144" actId="478"/>
          <ac:spMkLst>
            <pc:docMk/>
            <pc:sldMk cId="2397065063" sldId="267"/>
            <ac:spMk id="20" creationId="{95186903-7508-431A-8FD4-1E65A2BFFB5F}"/>
          </ac:spMkLst>
        </pc:spChg>
        <pc:spChg chg="del">
          <ac:chgData name="Darapu, Bharath (WM Technology)" userId="bc18da46-ce63-42aa-bfb5-cd7c843e15b0" providerId="ADAL" clId="{F46EA2B2-AAB2-46A3-8B3B-46FA327B01EC}" dt="2022-04-20T16:48:46.875" v="144" actId="478"/>
          <ac:spMkLst>
            <pc:docMk/>
            <pc:sldMk cId="2397065063" sldId="267"/>
            <ac:spMk id="21" creationId="{3362308B-B5D5-4A35-A1F6-EC570F9EB88D}"/>
          </ac:spMkLst>
        </pc:spChg>
        <pc:spChg chg="del">
          <ac:chgData name="Darapu, Bharath (WM Technology)" userId="bc18da46-ce63-42aa-bfb5-cd7c843e15b0" providerId="ADAL" clId="{F46EA2B2-AAB2-46A3-8B3B-46FA327B01EC}" dt="2022-04-20T16:48:44.462" v="143" actId="478"/>
          <ac:spMkLst>
            <pc:docMk/>
            <pc:sldMk cId="2397065063" sldId="267"/>
            <ac:spMk id="22" creationId="{A4DD3C55-F158-49B1-BBCB-9F71D0E760ED}"/>
          </ac:spMkLst>
        </pc:spChg>
        <pc:spChg chg="del">
          <ac:chgData name="Darapu, Bharath (WM Technology)" userId="bc18da46-ce63-42aa-bfb5-cd7c843e15b0" providerId="ADAL" clId="{F46EA2B2-AAB2-46A3-8B3B-46FA327B01EC}" dt="2022-04-20T16:48:46.875" v="144" actId="478"/>
          <ac:spMkLst>
            <pc:docMk/>
            <pc:sldMk cId="2397065063" sldId="267"/>
            <ac:spMk id="23" creationId="{6EBA2D66-F40A-4CB5-8357-70A4A50E484D}"/>
          </ac:spMkLst>
        </pc:spChg>
        <pc:grpChg chg="del">
          <ac:chgData name="Darapu, Bharath (WM Technology)" userId="bc18da46-ce63-42aa-bfb5-cd7c843e15b0" providerId="ADAL" clId="{F46EA2B2-AAB2-46A3-8B3B-46FA327B01EC}" dt="2022-04-20T16:48:46.875" v="144" actId="478"/>
          <ac:grpSpMkLst>
            <pc:docMk/>
            <pc:sldMk cId="2397065063" sldId="267"/>
            <ac:grpSpMk id="5" creationId="{7698AF9A-0C04-419D-A117-BEF5B334F36A}"/>
          </ac:grpSpMkLst>
        </pc:grpChg>
        <pc:picChg chg="add del mod">
          <ac:chgData name="Darapu, Bharath (WM Technology)" userId="bc18da46-ce63-42aa-bfb5-cd7c843e15b0" providerId="ADAL" clId="{F46EA2B2-AAB2-46A3-8B3B-46FA327B01EC}" dt="2022-04-20T16:57:03.153" v="154" actId="478"/>
          <ac:picMkLst>
            <pc:docMk/>
            <pc:sldMk cId="2397065063" sldId="267"/>
            <ac:picMk id="18" creationId="{9BA7A01C-D5E6-4F99-B038-FB70B4770200}"/>
          </ac:picMkLst>
        </pc:picChg>
        <pc:picChg chg="del">
          <ac:chgData name="Darapu, Bharath (WM Technology)" userId="bc18da46-ce63-42aa-bfb5-cd7c843e15b0" providerId="ADAL" clId="{F46EA2B2-AAB2-46A3-8B3B-46FA327B01EC}" dt="2022-04-20T16:48:46.875" v="144" actId="478"/>
          <ac:picMkLst>
            <pc:docMk/>
            <pc:sldMk cId="2397065063" sldId="267"/>
            <ac:picMk id="24" creationId="{7CEC078E-95A2-4775-8915-66BE41DF8B9C}"/>
          </ac:picMkLst>
        </pc:picChg>
        <pc:picChg chg="del">
          <ac:chgData name="Darapu, Bharath (WM Technology)" userId="bc18da46-ce63-42aa-bfb5-cd7c843e15b0" providerId="ADAL" clId="{F46EA2B2-AAB2-46A3-8B3B-46FA327B01EC}" dt="2022-04-20T16:48:46.875" v="144" actId="478"/>
          <ac:picMkLst>
            <pc:docMk/>
            <pc:sldMk cId="2397065063" sldId="267"/>
            <ac:picMk id="25" creationId="{32D7E34F-5919-4038-9719-D5A74706A12D}"/>
          </ac:picMkLst>
        </pc:picChg>
        <pc:picChg chg="del">
          <ac:chgData name="Darapu, Bharath (WM Technology)" userId="bc18da46-ce63-42aa-bfb5-cd7c843e15b0" providerId="ADAL" clId="{F46EA2B2-AAB2-46A3-8B3B-46FA327B01EC}" dt="2022-04-20T16:48:46.875" v="144" actId="478"/>
          <ac:picMkLst>
            <pc:docMk/>
            <pc:sldMk cId="2397065063" sldId="267"/>
            <ac:picMk id="26" creationId="{E3692301-4316-479E-B26A-F5784AD8EA50}"/>
          </ac:picMkLst>
        </pc:picChg>
        <pc:picChg chg="del">
          <ac:chgData name="Darapu, Bharath (WM Technology)" userId="bc18da46-ce63-42aa-bfb5-cd7c843e15b0" providerId="ADAL" clId="{F46EA2B2-AAB2-46A3-8B3B-46FA327B01EC}" dt="2022-04-20T16:48:46.875" v="144" actId="478"/>
          <ac:picMkLst>
            <pc:docMk/>
            <pc:sldMk cId="2397065063" sldId="267"/>
            <ac:picMk id="27" creationId="{28D2C9E1-3811-49C1-B24E-CCD417161BA1}"/>
          </ac:picMkLst>
        </pc:picChg>
        <pc:picChg chg="add mod">
          <ac:chgData name="Darapu, Bharath (WM Technology)" userId="bc18da46-ce63-42aa-bfb5-cd7c843e15b0" providerId="ADAL" clId="{F46EA2B2-AAB2-46A3-8B3B-46FA327B01EC}" dt="2022-04-20T16:57:08.097" v="157" actId="1076"/>
          <ac:picMkLst>
            <pc:docMk/>
            <pc:sldMk cId="2397065063" sldId="267"/>
            <ac:picMk id="29" creationId="{403F48FF-373C-4C50-BFA0-5F79D9F31F4E}"/>
          </ac:picMkLst>
        </pc:picChg>
        <pc:picChg chg="add mod">
          <ac:chgData name="Darapu, Bharath (WM Technology)" userId="bc18da46-ce63-42aa-bfb5-cd7c843e15b0" providerId="ADAL" clId="{F46EA2B2-AAB2-46A3-8B3B-46FA327B01EC}" dt="2022-04-20T16:59:25.492" v="161" actId="14100"/>
          <ac:picMkLst>
            <pc:docMk/>
            <pc:sldMk cId="2397065063" sldId="267"/>
            <ac:picMk id="31" creationId="{FD66977E-3BC1-4040-9562-9E6CE9539D7F}"/>
          </ac:picMkLst>
        </pc:picChg>
        <pc:picChg chg="del">
          <ac:chgData name="Darapu, Bharath (WM Technology)" userId="bc18da46-ce63-42aa-bfb5-cd7c843e15b0" providerId="ADAL" clId="{F46EA2B2-AAB2-46A3-8B3B-46FA327B01EC}" dt="2022-04-20T16:48:46.875" v="144" actId="478"/>
          <ac:picMkLst>
            <pc:docMk/>
            <pc:sldMk cId="2397065063" sldId="267"/>
            <ac:picMk id="1026" creationId="{18710587-78C1-4A9B-B7B5-3B02C16AEBD1}"/>
          </ac:picMkLst>
        </pc:picChg>
        <pc:picChg chg="del">
          <ac:chgData name="Darapu, Bharath (WM Technology)" userId="bc18da46-ce63-42aa-bfb5-cd7c843e15b0" providerId="ADAL" clId="{F46EA2B2-AAB2-46A3-8B3B-46FA327B01EC}" dt="2022-04-20T16:48:46.875" v="144" actId="478"/>
          <ac:picMkLst>
            <pc:docMk/>
            <pc:sldMk cId="2397065063" sldId="267"/>
            <ac:picMk id="1028" creationId="{95109057-CFCC-4196-8382-A5D7FB6CAD7A}"/>
          </ac:picMkLst>
        </pc:picChg>
      </pc:sldChg>
      <pc:sldChg chg="addSp delSp modSp add mod ord">
        <pc:chgData name="Darapu, Bharath (WM Technology)" userId="bc18da46-ce63-42aa-bfb5-cd7c843e15b0" providerId="ADAL" clId="{F46EA2B2-AAB2-46A3-8B3B-46FA327B01EC}" dt="2022-04-20T18:11:11.891" v="545" actId="207"/>
        <pc:sldMkLst>
          <pc:docMk/>
          <pc:sldMk cId="1638085065" sldId="268"/>
        </pc:sldMkLst>
        <pc:spChg chg="mod">
          <ac:chgData name="Darapu, Bharath (WM Technology)" userId="bc18da46-ce63-42aa-bfb5-cd7c843e15b0" providerId="ADAL" clId="{F46EA2B2-AAB2-46A3-8B3B-46FA327B01EC}" dt="2022-04-20T17:24:55.790" v="521" actId="20577"/>
          <ac:spMkLst>
            <pc:docMk/>
            <pc:sldMk cId="1638085065" sldId="268"/>
            <ac:spMk id="2" creationId="{5A12D657-9EB4-4A89-AC33-AF046C0F29C4}"/>
          </ac:spMkLst>
        </pc:spChg>
        <pc:spChg chg="add mod">
          <ac:chgData name="Darapu, Bharath (WM Technology)" userId="bc18da46-ce63-42aa-bfb5-cd7c843e15b0" providerId="ADAL" clId="{F46EA2B2-AAB2-46A3-8B3B-46FA327B01EC}" dt="2022-04-20T18:11:11.891" v="545" actId="207"/>
          <ac:spMkLst>
            <pc:docMk/>
            <pc:sldMk cId="1638085065" sldId="268"/>
            <ac:spMk id="3" creationId="{8B55206E-92D6-4B13-BE87-5C7231A45848}"/>
          </ac:spMkLst>
        </pc:spChg>
        <pc:picChg chg="del">
          <ac:chgData name="Darapu, Bharath (WM Technology)" userId="bc18da46-ce63-42aa-bfb5-cd7c843e15b0" providerId="ADAL" clId="{F46EA2B2-AAB2-46A3-8B3B-46FA327B01EC}" dt="2022-04-20T16:59:53.469" v="181" actId="478"/>
          <ac:picMkLst>
            <pc:docMk/>
            <pc:sldMk cId="1638085065" sldId="268"/>
            <ac:picMk id="29" creationId="{403F48FF-373C-4C50-BFA0-5F79D9F31F4E}"/>
          </ac:picMkLst>
        </pc:picChg>
        <pc:picChg chg="del">
          <ac:chgData name="Darapu, Bharath (WM Technology)" userId="bc18da46-ce63-42aa-bfb5-cd7c843e15b0" providerId="ADAL" clId="{F46EA2B2-AAB2-46A3-8B3B-46FA327B01EC}" dt="2022-04-20T16:59:54.173" v="182" actId="478"/>
          <ac:picMkLst>
            <pc:docMk/>
            <pc:sldMk cId="1638085065" sldId="268"/>
            <ac:picMk id="31" creationId="{FD66977E-3BC1-4040-9562-9E6CE9539D7F}"/>
          </ac:picMkLst>
        </pc:picChg>
      </pc:sldChg>
      <pc:sldChg chg="addSp delSp modSp add mod">
        <pc:chgData name="Darapu, Bharath (WM Technology)" userId="bc18da46-ce63-42aa-bfb5-cd7c843e15b0" providerId="ADAL" clId="{F46EA2B2-AAB2-46A3-8B3B-46FA327B01EC}" dt="2022-04-20T18:05:53.929" v="538" actId="478"/>
        <pc:sldMkLst>
          <pc:docMk/>
          <pc:sldMk cId="2401135829" sldId="269"/>
        </pc:sldMkLst>
        <pc:spChg chg="mod">
          <ac:chgData name="Darapu, Bharath (WM Technology)" userId="bc18da46-ce63-42aa-bfb5-cd7c843e15b0" providerId="ADAL" clId="{F46EA2B2-AAB2-46A3-8B3B-46FA327B01EC}" dt="2022-04-20T17:18:15.975" v="465" actId="20577"/>
          <ac:spMkLst>
            <pc:docMk/>
            <pc:sldMk cId="2401135829" sldId="269"/>
            <ac:spMk id="2" creationId="{5A12D657-9EB4-4A89-AC33-AF046C0F29C4}"/>
          </ac:spMkLst>
        </pc:spChg>
        <pc:picChg chg="add mod">
          <ac:chgData name="Darapu, Bharath (WM Technology)" userId="bc18da46-ce63-42aa-bfb5-cd7c843e15b0" providerId="ADAL" clId="{F46EA2B2-AAB2-46A3-8B3B-46FA327B01EC}" dt="2022-04-20T18:01:58.421" v="527" actId="1076"/>
          <ac:picMkLst>
            <pc:docMk/>
            <pc:sldMk cId="2401135829" sldId="269"/>
            <ac:picMk id="4" creationId="{6061732F-1E65-45F7-AA24-D43378FEF9B6}"/>
          </ac:picMkLst>
        </pc:picChg>
        <pc:picChg chg="add mod">
          <ac:chgData name="Darapu, Bharath (WM Technology)" userId="bc18da46-ce63-42aa-bfb5-cd7c843e15b0" providerId="ADAL" clId="{F46EA2B2-AAB2-46A3-8B3B-46FA327B01EC}" dt="2022-04-20T18:02:42.403" v="530" actId="1076"/>
          <ac:picMkLst>
            <pc:docMk/>
            <pc:sldMk cId="2401135829" sldId="269"/>
            <ac:picMk id="6" creationId="{241395F6-9088-44D5-96A6-2A895EB07FC6}"/>
          </ac:picMkLst>
        </pc:picChg>
        <pc:picChg chg="add mod">
          <ac:chgData name="Darapu, Bharath (WM Technology)" userId="bc18da46-ce63-42aa-bfb5-cd7c843e15b0" providerId="ADAL" clId="{F46EA2B2-AAB2-46A3-8B3B-46FA327B01EC}" dt="2022-04-20T18:05:06.233" v="533" actId="1076"/>
          <ac:picMkLst>
            <pc:docMk/>
            <pc:sldMk cId="2401135829" sldId="269"/>
            <ac:picMk id="8" creationId="{6DE482F9-3B43-4315-A171-030E0A7A65F7}"/>
          </ac:picMkLst>
        </pc:picChg>
        <pc:picChg chg="add del mod">
          <ac:chgData name="Darapu, Bharath (WM Technology)" userId="bc18da46-ce63-42aa-bfb5-cd7c843e15b0" providerId="ADAL" clId="{F46EA2B2-AAB2-46A3-8B3B-46FA327B01EC}" dt="2022-04-20T18:05:53.929" v="538" actId="478"/>
          <ac:picMkLst>
            <pc:docMk/>
            <pc:sldMk cId="2401135829" sldId="269"/>
            <ac:picMk id="10" creationId="{283FE799-AF8D-4B67-8C7C-F92026CF667D}"/>
          </ac:picMkLst>
        </pc:picChg>
        <pc:picChg chg="del">
          <ac:chgData name="Darapu, Bharath (WM Technology)" userId="bc18da46-ce63-42aa-bfb5-cd7c843e15b0" providerId="ADAL" clId="{F46EA2B2-AAB2-46A3-8B3B-46FA327B01EC}" dt="2022-04-20T17:18:18.661" v="466" actId="478"/>
          <ac:picMkLst>
            <pc:docMk/>
            <pc:sldMk cId="2401135829" sldId="269"/>
            <ac:picMk id="29" creationId="{403F48FF-373C-4C50-BFA0-5F79D9F31F4E}"/>
          </ac:picMkLst>
        </pc:picChg>
        <pc:picChg chg="del">
          <ac:chgData name="Darapu, Bharath (WM Technology)" userId="bc18da46-ce63-42aa-bfb5-cd7c843e15b0" providerId="ADAL" clId="{F46EA2B2-AAB2-46A3-8B3B-46FA327B01EC}" dt="2022-04-20T17:18:20.367" v="467" actId="478"/>
          <ac:picMkLst>
            <pc:docMk/>
            <pc:sldMk cId="2401135829" sldId="269"/>
            <ac:picMk id="31" creationId="{FD66977E-3BC1-4040-9562-9E6CE9539D7F}"/>
          </ac:picMkLst>
        </pc:picChg>
      </pc:sldChg>
      <pc:sldChg chg="add del">
        <pc:chgData name="Darapu, Bharath (WM Technology)" userId="bc18da46-ce63-42aa-bfb5-cd7c843e15b0" providerId="ADAL" clId="{F46EA2B2-AAB2-46A3-8B3B-46FA327B01EC}" dt="2022-04-20T18:10:53.968" v="542" actId="47"/>
        <pc:sldMkLst>
          <pc:docMk/>
          <pc:sldMk cId="911409709" sldId="270"/>
        </pc:sldMkLst>
      </pc:sldChg>
      <pc:sldChg chg="add del">
        <pc:chgData name="Darapu, Bharath (WM Technology)" userId="bc18da46-ce63-42aa-bfb5-cd7c843e15b0" providerId="ADAL" clId="{F46EA2B2-AAB2-46A3-8B3B-46FA327B01EC}" dt="2022-04-20T18:10:40.383" v="540" actId="47"/>
        <pc:sldMkLst>
          <pc:docMk/>
          <pc:sldMk cId="1587343066" sldId="270"/>
        </pc:sldMkLst>
      </pc:sldChg>
      <pc:sldChg chg="modSp add del mod">
        <pc:chgData name="Darapu, Bharath (WM Technology)" userId="bc18da46-ce63-42aa-bfb5-cd7c843e15b0" providerId="ADAL" clId="{F46EA2B2-AAB2-46A3-8B3B-46FA327B01EC}" dt="2022-04-20T18:18:20.985" v="549" actId="47"/>
        <pc:sldMkLst>
          <pc:docMk/>
          <pc:sldMk cId="2462935297" sldId="270"/>
        </pc:sldMkLst>
        <pc:spChg chg="mod">
          <ac:chgData name="Darapu, Bharath (WM Technology)" userId="bc18da46-ce63-42aa-bfb5-cd7c843e15b0" providerId="ADAL" clId="{F46EA2B2-AAB2-46A3-8B3B-46FA327B01EC}" dt="2022-04-20T18:11:17.696" v="546" actId="207"/>
          <ac:spMkLst>
            <pc:docMk/>
            <pc:sldMk cId="2462935297" sldId="270"/>
            <ac:spMk id="3" creationId="{8B55206E-92D6-4B13-BE87-5C7231A45848}"/>
          </ac:spMkLst>
        </pc:spChg>
      </pc:sldChg>
      <pc:sldChg chg="add">
        <pc:chgData name="Darapu, Bharath (WM Technology)" userId="bc18da46-ce63-42aa-bfb5-cd7c843e15b0" providerId="ADAL" clId="{F46EA2B2-AAB2-46A3-8B3B-46FA327B01EC}" dt="2022-04-20T18:16:57.271" v="547"/>
        <pc:sldMkLst>
          <pc:docMk/>
          <pc:sldMk cId="106870181" sldId="271"/>
        </pc:sldMkLst>
      </pc:sldChg>
      <pc:sldChg chg="add">
        <pc:chgData name="Darapu, Bharath (WM Technology)" userId="bc18da46-ce63-42aa-bfb5-cd7c843e15b0" providerId="ADAL" clId="{F46EA2B2-AAB2-46A3-8B3B-46FA327B01EC}" dt="2022-04-20T18:17:08.652" v="548"/>
        <pc:sldMkLst>
          <pc:docMk/>
          <pc:sldMk cId="67342915" sldId="272"/>
        </pc:sldMkLst>
      </pc:sldChg>
      <pc:sldChg chg="add">
        <pc:chgData name="Darapu, Bharath (WM Technology)" userId="bc18da46-ce63-42aa-bfb5-cd7c843e15b0" providerId="ADAL" clId="{F46EA2B2-AAB2-46A3-8B3B-46FA327B01EC}" dt="2022-04-20T18:19:42.173" v="551"/>
        <pc:sldMkLst>
          <pc:docMk/>
          <pc:sldMk cId="3501413574" sldId="273"/>
        </pc:sldMkLst>
      </pc:sldChg>
      <pc:sldChg chg="add del">
        <pc:chgData name="Darapu, Bharath (WM Technology)" userId="bc18da46-ce63-42aa-bfb5-cd7c843e15b0" providerId="ADAL" clId="{F46EA2B2-AAB2-46A3-8B3B-46FA327B01EC}" dt="2022-04-20T19:21:16.453" v="696" actId="47"/>
        <pc:sldMkLst>
          <pc:docMk/>
          <pc:sldMk cId="1408627656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C9AC-2EC2-4675-B6DD-ED97A647E02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345C-6E86-4DAA-B424-8843C3A31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62789-B087-41E4-89EA-6FA700C7E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 dirty="0"/>
              <a:t>Direct Indexing Simulators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1E554-47DE-4EB8-BB00-529EA0698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/>
              <a:t>Bharath Darapu</a:t>
            </a:r>
            <a:endParaRPr lang="en-US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  <a:gd name="connsiteX0" fmla="*/ 0 w 4057650"/>
              <a:gd name="connsiteY0" fmla="*/ 0 h 18288"/>
              <a:gd name="connsiteX1" fmla="*/ 635698 w 4057650"/>
              <a:gd name="connsiteY1" fmla="*/ 0 h 18288"/>
              <a:gd name="connsiteX2" fmla="*/ 1190244 w 4057650"/>
              <a:gd name="connsiteY2" fmla="*/ 0 h 18288"/>
              <a:gd name="connsiteX3" fmla="*/ 1947672 w 4057650"/>
              <a:gd name="connsiteY3" fmla="*/ 0 h 18288"/>
              <a:gd name="connsiteX4" fmla="*/ 2583370 w 4057650"/>
              <a:gd name="connsiteY4" fmla="*/ 0 h 18288"/>
              <a:gd name="connsiteX5" fmla="*/ 3219069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150555 w 4057650"/>
              <a:gd name="connsiteY10" fmla="*/ 18288 h 18288"/>
              <a:gd name="connsiteX11" fmla="*/ 1474280 w 4057650"/>
              <a:gd name="connsiteY11" fmla="*/ 18288 h 18288"/>
              <a:gd name="connsiteX12" fmla="*/ 838581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67148" y="-8908"/>
                  <a:pt x="517612" y="4501"/>
                  <a:pt x="757428" y="0"/>
                </a:cubicBezTo>
                <a:cubicBezTo>
                  <a:pt x="1032602" y="-7253"/>
                  <a:pt x="1110097" y="-4084"/>
                  <a:pt x="1474279" y="0"/>
                </a:cubicBezTo>
                <a:cubicBezTo>
                  <a:pt x="1838373" y="-7421"/>
                  <a:pt x="1905070" y="-3632"/>
                  <a:pt x="2191131" y="0"/>
                </a:cubicBezTo>
                <a:cubicBezTo>
                  <a:pt x="2479083" y="8044"/>
                  <a:pt x="2590278" y="-15025"/>
                  <a:pt x="2745676" y="0"/>
                </a:cubicBezTo>
                <a:cubicBezTo>
                  <a:pt x="2939709" y="9877"/>
                  <a:pt x="3136017" y="-24028"/>
                  <a:pt x="3340798" y="0"/>
                </a:cubicBezTo>
                <a:cubicBezTo>
                  <a:pt x="3577524" y="19058"/>
                  <a:pt x="3755433" y="-7221"/>
                  <a:pt x="4057650" y="0"/>
                </a:cubicBezTo>
                <a:cubicBezTo>
                  <a:pt x="4057420" y="8026"/>
                  <a:pt x="4058238" y="15039"/>
                  <a:pt x="4057650" y="18288"/>
                </a:cubicBezTo>
                <a:cubicBezTo>
                  <a:pt x="3746991" y="51472"/>
                  <a:pt x="3642040" y="-9140"/>
                  <a:pt x="3381375" y="18288"/>
                </a:cubicBezTo>
                <a:cubicBezTo>
                  <a:pt x="3142532" y="69343"/>
                  <a:pt x="2955382" y="-2590"/>
                  <a:pt x="2826830" y="18288"/>
                </a:cubicBezTo>
                <a:cubicBezTo>
                  <a:pt x="2734164" y="30636"/>
                  <a:pt x="2422331" y="17559"/>
                  <a:pt x="2272284" y="18288"/>
                </a:cubicBezTo>
                <a:cubicBezTo>
                  <a:pt x="2111408" y="24730"/>
                  <a:pt x="1888168" y="26061"/>
                  <a:pt x="1555432" y="18288"/>
                </a:cubicBezTo>
                <a:cubicBezTo>
                  <a:pt x="1389125" y="7689"/>
                  <a:pt x="1177551" y="44302"/>
                  <a:pt x="960310" y="18288"/>
                </a:cubicBezTo>
                <a:cubicBezTo>
                  <a:pt x="875922" y="-35328"/>
                  <a:pt x="323458" y="14834"/>
                  <a:pt x="0" y="18288"/>
                </a:cubicBezTo>
                <a:cubicBezTo>
                  <a:pt x="732" y="12147"/>
                  <a:pt x="1474" y="5759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2151" y="36334"/>
                  <a:pt x="500401" y="29139"/>
                  <a:pt x="635698" y="0"/>
                </a:cubicBezTo>
                <a:cubicBezTo>
                  <a:pt x="783144" y="-32004"/>
                  <a:pt x="950843" y="-4485"/>
                  <a:pt x="1190244" y="0"/>
                </a:cubicBezTo>
                <a:cubicBezTo>
                  <a:pt x="1493739" y="37672"/>
                  <a:pt x="1683931" y="-5135"/>
                  <a:pt x="1947672" y="0"/>
                </a:cubicBezTo>
                <a:cubicBezTo>
                  <a:pt x="2231467" y="29157"/>
                  <a:pt x="2283780" y="-18583"/>
                  <a:pt x="2583370" y="0"/>
                </a:cubicBezTo>
                <a:cubicBezTo>
                  <a:pt x="2879743" y="13186"/>
                  <a:pt x="3001896" y="40538"/>
                  <a:pt x="3219069" y="0"/>
                </a:cubicBezTo>
                <a:cubicBezTo>
                  <a:pt x="3480307" y="-5034"/>
                  <a:pt x="3756341" y="17550"/>
                  <a:pt x="4057650" y="0"/>
                </a:cubicBezTo>
                <a:cubicBezTo>
                  <a:pt x="4056338" y="6441"/>
                  <a:pt x="4057679" y="13855"/>
                  <a:pt x="4057650" y="18288"/>
                </a:cubicBezTo>
                <a:cubicBezTo>
                  <a:pt x="3866391" y="15329"/>
                  <a:pt x="3683092" y="27213"/>
                  <a:pt x="3381375" y="18288"/>
                </a:cubicBezTo>
                <a:cubicBezTo>
                  <a:pt x="3077442" y="-31539"/>
                  <a:pt x="2959293" y="-5332"/>
                  <a:pt x="2826830" y="18288"/>
                </a:cubicBezTo>
                <a:cubicBezTo>
                  <a:pt x="2745586" y="53568"/>
                  <a:pt x="2366651" y="59392"/>
                  <a:pt x="2150555" y="18288"/>
                </a:cubicBezTo>
                <a:cubicBezTo>
                  <a:pt x="1889766" y="-17354"/>
                  <a:pt x="1744011" y="-22688"/>
                  <a:pt x="1474280" y="18288"/>
                </a:cubicBezTo>
                <a:cubicBezTo>
                  <a:pt x="1211536" y="22995"/>
                  <a:pt x="970196" y="35522"/>
                  <a:pt x="838581" y="18288"/>
                </a:cubicBezTo>
                <a:cubicBezTo>
                  <a:pt x="683899" y="-4450"/>
                  <a:pt x="224248" y="-42444"/>
                  <a:pt x="0" y="18288"/>
                </a:cubicBezTo>
                <a:cubicBezTo>
                  <a:pt x="821" y="10074"/>
                  <a:pt x="-92" y="8278"/>
                  <a:pt x="0" y="0"/>
                </a:cubicBezTo>
                <a:close/>
              </a:path>
              <a:path w="4057650" h="18288" fill="none" stroke="0" extrusionOk="0">
                <a:moveTo>
                  <a:pt x="0" y="0"/>
                </a:moveTo>
                <a:cubicBezTo>
                  <a:pt x="358409" y="-4652"/>
                  <a:pt x="486702" y="12101"/>
                  <a:pt x="757428" y="0"/>
                </a:cubicBezTo>
                <a:cubicBezTo>
                  <a:pt x="1022678" y="-8760"/>
                  <a:pt x="1108573" y="-4098"/>
                  <a:pt x="1474279" y="0"/>
                </a:cubicBezTo>
                <a:cubicBezTo>
                  <a:pt x="1819257" y="16644"/>
                  <a:pt x="1919656" y="-4532"/>
                  <a:pt x="2191131" y="0"/>
                </a:cubicBezTo>
                <a:cubicBezTo>
                  <a:pt x="2458468" y="10266"/>
                  <a:pt x="2618941" y="-8527"/>
                  <a:pt x="2745676" y="0"/>
                </a:cubicBezTo>
                <a:cubicBezTo>
                  <a:pt x="2931643" y="26136"/>
                  <a:pt x="3158142" y="-56944"/>
                  <a:pt x="3340798" y="0"/>
                </a:cubicBezTo>
                <a:cubicBezTo>
                  <a:pt x="3532039" y="10299"/>
                  <a:pt x="3748090" y="-3814"/>
                  <a:pt x="4057650" y="0"/>
                </a:cubicBezTo>
                <a:cubicBezTo>
                  <a:pt x="4057078" y="8167"/>
                  <a:pt x="4057287" y="15177"/>
                  <a:pt x="4057650" y="18288"/>
                </a:cubicBezTo>
                <a:cubicBezTo>
                  <a:pt x="3759943" y="49384"/>
                  <a:pt x="3655385" y="-7741"/>
                  <a:pt x="3381375" y="18288"/>
                </a:cubicBezTo>
                <a:cubicBezTo>
                  <a:pt x="3117080" y="48239"/>
                  <a:pt x="2965830" y="15751"/>
                  <a:pt x="2826830" y="18288"/>
                </a:cubicBezTo>
                <a:cubicBezTo>
                  <a:pt x="2719180" y="54573"/>
                  <a:pt x="2405341" y="28209"/>
                  <a:pt x="2272284" y="18288"/>
                </a:cubicBezTo>
                <a:cubicBezTo>
                  <a:pt x="2146521" y="42397"/>
                  <a:pt x="1920511" y="48303"/>
                  <a:pt x="1555432" y="18288"/>
                </a:cubicBezTo>
                <a:cubicBezTo>
                  <a:pt x="1341297" y="-10360"/>
                  <a:pt x="1185337" y="10858"/>
                  <a:pt x="960310" y="18288"/>
                </a:cubicBezTo>
                <a:cubicBezTo>
                  <a:pt x="797841" y="-27072"/>
                  <a:pt x="348704" y="-79830"/>
                  <a:pt x="0" y="18288"/>
                </a:cubicBezTo>
                <a:cubicBezTo>
                  <a:pt x="82" y="11116"/>
                  <a:pt x="515" y="66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7650"/>
                      <a:gd name="connsiteY0" fmla="*/ 0 h 18288"/>
                      <a:gd name="connsiteX1" fmla="*/ 757428 w 4057650"/>
                      <a:gd name="connsiteY1" fmla="*/ 0 h 18288"/>
                      <a:gd name="connsiteX2" fmla="*/ 1474279 w 4057650"/>
                      <a:gd name="connsiteY2" fmla="*/ 0 h 18288"/>
                      <a:gd name="connsiteX3" fmla="*/ 2191131 w 4057650"/>
                      <a:gd name="connsiteY3" fmla="*/ 0 h 18288"/>
                      <a:gd name="connsiteX4" fmla="*/ 2745676 w 4057650"/>
                      <a:gd name="connsiteY4" fmla="*/ 0 h 18288"/>
                      <a:gd name="connsiteX5" fmla="*/ 3340798 w 4057650"/>
                      <a:gd name="connsiteY5" fmla="*/ 0 h 18288"/>
                      <a:gd name="connsiteX6" fmla="*/ 4057650 w 4057650"/>
                      <a:gd name="connsiteY6" fmla="*/ 0 h 18288"/>
                      <a:gd name="connsiteX7" fmla="*/ 4057650 w 4057650"/>
                      <a:gd name="connsiteY7" fmla="*/ 18288 h 18288"/>
                      <a:gd name="connsiteX8" fmla="*/ 3381375 w 4057650"/>
                      <a:gd name="connsiteY8" fmla="*/ 18288 h 18288"/>
                      <a:gd name="connsiteX9" fmla="*/ 2826830 w 4057650"/>
                      <a:gd name="connsiteY9" fmla="*/ 18288 h 18288"/>
                      <a:gd name="connsiteX10" fmla="*/ 2272284 w 4057650"/>
                      <a:gd name="connsiteY10" fmla="*/ 18288 h 18288"/>
                      <a:gd name="connsiteX11" fmla="*/ 1555432 w 4057650"/>
                      <a:gd name="connsiteY11" fmla="*/ 18288 h 18288"/>
                      <a:gd name="connsiteX12" fmla="*/ 960310 w 4057650"/>
                      <a:gd name="connsiteY12" fmla="*/ 18288 h 18288"/>
                      <a:gd name="connsiteX13" fmla="*/ 0 w 4057650"/>
                      <a:gd name="connsiteY13" fmla="*/ 18288 h 18288"/>
                      <a:gd name="connsiteX14" fmla="*/ 0 w 4057650"/>
                      <a:gd name="connsiteY14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57650" h="18288" fill="none" extrusionOk="0">
                        <a:moveTo>
                          <a:pt x="0" y="0"/>
                        </a:moveTo>
                        <a:cubicBezTo>
                          <a:pt x="371182" y="3227"/>
                          <a:pt x="494372" y="9222"/>
                          <a:pt x="757428" y="0"/>
                        </a:cubicBezTo>
                        <a:cubicBezTo>
                          <a:pt x="1020484" y="-9222"/>
                          <a:pt x="1116719" y="-4357"/>
                          <a:pt x="1474279" y="0"/>
                        </a:cubicBezTo>
                        <a:cubicBezTo>
                          <a:pt x="1831839" y="4357"/>
                          <a:pt x="1920973" y="-11809"/>
                          <a:pt x="2191131" y="0"/>
                        </a:cubicBezTo>
                        <a:cubicBezTo>
                          <a:pt x="2461289" y="11809"/>
                          <a:pt x="2589480" y="-22604"/>
                          <a:pt x="2745676" y="0"/>
                        </a:cubicBezTo>
                        <a:cubicBezTo>
                          <a:pt x="2901872" y="22604"/>
                          <a:pt x="3136452" y="-12306"/>
                          <a:pt x="3340798" y="0"/>
                        </a:cubicBezTo>
                        <a:cubicBezTo>
                          <a:pt x="3545144" y="12306"/>
                          <a:pt x="3766934" y="-21556"/>
                          <a:pt x="4057650" y="0"/>
                        </a:cubicBezTo>
                        <a:cubicBezTo>
                          <a:pt x="4057150" y="8855"/>
                          <a:pt x="4057759" y="14521"/>
                          <a:pt x="4057650" y="18288"/>
                        </a:cubicBezTo>
                        <a:cubicBezTo>
                          <a:pt x="3743404" y="40125"/>
                          <a:pt x="3625516" y="-14923"/>
                          <a:pt x="3381375" y="18288"/>
                        </a:cubicBezTo>
                        <a:cubicBezTo>
                          <a:pt x="3137235" y="51499"/>
                          <a:pt x="2946571" y="1"/>
                          <a:pt x="2826830" y="18288"/>
                        </a:cubicBezTo>
                        <a:cubicBezTo>
                          <a:pt x="2707090" y="36575"/>
                          <a:pt x="2402756" y="1432"/>
                          <a:pt x="2272284" y="18288"/>
                        </a:cubicBezTo>
                        <a:cubicBezTo>
                          <a:pt x="2141812" y="35144"/>
                          <a:pt x="1895935" y="18199"/>
                          <a:pt x="1555432" y="18288"/>
                        </a:cubicBezTo>
                        <a:cubicBezTo>
                          <a:pt x="1214929" y="18377"/>
                          <a:pt x="1103072" y="14503"/>
                          <a:pt x="960310" y="18288"/>
                        </a:cubicBezTo>
                        <a:cubicBezTo>
                          <a:pt x="817548" y="22073"/>
                          <a:pt x="402272" y="-29359"/>
                          <a:pt x="0" y="18288"/>
                        </a:cubicBezTo>
                        <a:cubicBezTo>
                          <a:pt x="683" y="12014"/>
                          <a:pt x="724" y="5908"/>
                          <a:pt x="0" y="0"/>
                        </a:cubicBezTo>
                        <a:close/>
                      </a:path>
                      <a:path w="4057650" h="18288" stroke="0" extrusionOk="0">
                        <a:moveTo>
                          <a:pt x="0" y="0"/>
                        </a:moveTo>
                        <a:cubicBezTo>
                          <a:pt x="248348" y="13145"/>
                          <a:pt x="486117" y="25042"/>
                          <a:pt x="635698" y="0"/>
                        </a:cubicBezTo>
                        <a:cubicBezTo>
                          <a:pt x="785279" y="-25042"/>
                          <a:pt x="917762" y="-5537"/>
                          <a:pt x="1190244" y="0"/>
                        </a:cubicBezTo>
                        <a:cubicBezTo>
                          <a:pt x="1462726" y="5537"/>
                          <a:pt x="1667120" y="-21232"/>
                          <a:pt x="1947672" y="0"/>
                        </a:cubicBezTo>
                        <a:cubicBezTo>
                          <a:pt x="2228224" y="21232"/>
                          <a:pt x="2280631" y="-21698"/>
                          <a:pt x="2583370" y="0"/>
                        </a:cubicBezTo>
                        <a:cubicBezTo>
                          <a:pt x="2886109" y="21698"/>
                          <a:pt x="3022941" y="19647"/>
                          <a:pt x="3219069" y="0"/>
                        </a:cubicBezTo>
                        <a:cubicBezTo>
                          <a:pt x="3415197" y="-19647"/>
                          <a:pt x="3747500" y="26991"/>
                          <a:pt x="4057650" y="0"/>
                        </a:cubicBezTo>
                        <a:cubicBezTo>
                          <a:pt x="4056752" y="7180"/>
                          <a:pt x="4057819" y="13790"/>
                          <a:pt x="4057650" y="18288"/>
                        </a:cubicBezTo>
                        <a:cubicBezTo>
                          <a:pt x="3865148" y="-3313"/>
                          <a:pt x="3702543" y="49468"/>
                          <a:pt x="3381375" y="18288"/>
                        </a:cubicBezTo>
                        <a:cubicBezTo>
                          <a:pt x="3060208" y="-12892"/>
                          <a:pt x="2956571" y="-8678"/>
                          <a:pt x="2826830" y="18288"/>
                        </a:cubicBezTo>
                        <a:cubicBezTo>
                          <a:pt x="2697089" y="45254"/>
                          <a:pt x="2411031" y="43154"/>
                          <a:pt x="2150555" y="18288"/>
                        </a:cubicBezTo>
                        <a:cubicBezTo>
                          <a:pt x="1890080" y="-6578"/>
                          <a:pt x="1741827" y="-615"/>
                          <a:pt x="1474280" y="18288"/>
                        </a:cubicBezTo>
                        <a:cubicBezTo>
                          <a:pt x="1206734" y="37191"/>
                          <a:pt x="998203" y="33335"/>
                          <a:pt x="838581" y="18288"/>
                        </a:cubicBezTo>
                        <a:cubicBezTo>
                          <a:pt x="678959" y="3241"/>
                          <a:pt x="187101" y="-13212"/>
                          <a:pt x="0" y="18288"/>
                        </a:cubicBezTo>
                        <a:cubicBezTo>
                          <a:pt x="571" y="10093"/>
                          <a:pt x="-125" y="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A0E3-C5FE-498B-9F10-F276FD2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85" y="2628900"/>
            <a:ext cx="2949178" cy="1600200"/>
          </a:xfrm>
        </p:spPr>
        <p:txBody>
          <a:bodyPr/>
          <a:lstStyle/>
          <a:p>
            <a:r>
              <a:rPr lang="en-US" dirty="0"/>
              <a:t>Direct Indexing on Dow 30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9F569A-3BA3-47BC-BC38-6B2905EF8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6180"/>
              </p:ext>
            </p:extLst>
          </p:nvPr>
        </p:nvGraphicFramePr>
        <p:xfrm>
          <a:off x="3885012" y="177114"/>
          <a:ext cx="4629147" cy="639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55">
                  <a:extLst>
                    <a:ext uri="{9D8B030D-6E8A-4147-A177-3AD203B41FA5}">
                      <a16:colId xmlns:a16="http://schemas.microsoft.com/office/drawing/2014/main" val="3836386072"/>
                    </a:ext>
                  </a:extLst>
                </a:gridCol>
                <a:gridCol w="1297608">
                  <a:extLst>
                    <a:ext uri="{9D8B030D-6E8A-4147-A177-3AD203B41FA5}">
                      <a16:colId xmlns:a16="http://schemas.microsoft.com/office/drawing/2014/main" val="1130101446"/>
                    </a:ext>
                  </a:extLst>
                </a:gridCol>
                <a:gridCol w="907444">
                  <a:extLst>
                    <a:ext uri="{9D8B030D-6E8A-4147-A177-3AD203B41FA5}">
                      <a16:colId xmlns:a16="http://schemas.microsoft.com/office/drawing/2014/main" val="3741303942"/>
                    </a:ext>
                  </a:extLst>
                </a:gridCol>
                <a:gridCol w="1051570">
                  <a:extLst>
                    <a:ext uri="{9D8B030D-6E8A-4147-A177-3AD203B41FA5}">
                      <a16:colId xmlns:a16="http://schemas.microsoft.com/office/drawing/2014/main" val="211377159"/>
                    </a:ext>
                  </a:extLst>
                </a:gridCol>
                <a:gridCol w="1051570">
                  <a:extLst>
                    <a:ext uri="{9D8B030D-6E8A-4147-A177-3AD203B41FA5}">
                      <a16:colId xmlns:a16="http://schemas.microsoft.com/office/drawing/2014/main" val="1604570501"/>
                    </a:ext>
                  </a:extLst>
                </a:gridCol>
              </a:tblGrid>
              <a:tr h="147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DOW 30 </a:t>
                      </a:r>
                      <a:b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 Calculated Weight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3870414"/>
                  </a:ext>
                </a:extLst>
              </a:tr>
              <a:tr h="2939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UnitedHealth Group Incorporated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10.22478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2479147"/>
                  </a:ext>
                </a:extLst>
              </a:tr>
              <a:tr h="2889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Goldman Sachs Group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6.315438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5725191"/>
                  </a:ext>
                </a:extLst>
              </a:tr>
              <a:tr h="17100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Depot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5.747416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2126927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Microsoft Corporation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MSFT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5.370458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19.01319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8051785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Amgen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AMGN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4.823113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433273"/>
                  </a:ext>
                </a:extLst>
              </a:tr>
              <a:tr h="2889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McDonald's Corporation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4.806457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896821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Caterpillar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4.401739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8519376"/>
                  </a:ext>
                </a:extLst>
              </a:tr>
              <a:tr h="19114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Visa Inc. Class 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4.081066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4820472"/>
                  </a:ext>
                </a:extLst>
              </a:tr>
              <a:tr h="2889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Honeywell International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3.677114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638762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3.580242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3906218"/>
                  </a:ext>
                </a:extLst>
              </a:tr>
              <a:tr h="2889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Travelers Companies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TRV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3.545973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770424"/>
                  </a:ext>
                </a:extLst>
              </a:tr>
              <a:tr h="2889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Express 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3.531806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0053243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Boeing 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3.443166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363137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Johnson &amp; Johnson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JNJ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3.401239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15427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Chevron Corporation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3.329064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8206060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Apple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AAPL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3.160208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10.51077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4438026"/>
                  </a:ext>
                </a:extLst>
              </a:tr>
              <a:tr h="2889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Procter &amp; Gamble 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3.006859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3245336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Walmart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2.984269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6367963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3M 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2.798565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6045092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NIKE Inc. Class 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2.520011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0395308"/>
                  </a:ext>
                </a:extLst>
              </a:tr>
              <a:tr h="2889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JPMorgan Chase &amp; Co.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2.459322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4359485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 Disney 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2.446112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1281148"/>
                  </a:ext>
                </a:extLst>
              </a:tr>
              <a:tr h="2939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International Business Machines Corporation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IBM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2.415481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8.14143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795488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Merck &amp; Co.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2181467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7521470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Coca-Cola 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1.233681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26913"/>
                  </a:ext>
                </a:extLst>
              </a:tr>
              <a:tr h="2939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Verizon Communications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VZ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1.022133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 Systems Inc.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CSCO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5403992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Intel Corporation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INTC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0.892907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3.011883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5743660"/>
                  </a:ext>
                </a:extLst>
              </a:tr>
              <a:tr h="2939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Walgreens Boots Alliance Inc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0.851937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983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54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2789-B087-41E4-89EA-6FA700C7E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141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47FBD0-DA3D-4E94-8830-6DE60C9BE3C5}"/>
              </a:ext>
            </a:extLst>
          </p:cNvPr>
          <p:cNvSpPr/>
          <p:nvPr/>
        </p:nvSpPr>
        <p:spPr>
          <a:xfrm>
            <a:off x="2369127" y="2589565"/>
            <a:ext cx="1131125" cy="5210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Azure Web-Chat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E627D2-9A35-41B4-BAAC-DE001FE4BEAA}"/>
              </a:ext>
            </a:extLst>
          </p:cNvPr>
          <p:cNvSpPr/>
          <p:nvPr/>
        </p:nvSpPr>
        <p:spPr>
          <a:xfrm>
            <a:off x="2369127" y="4171951"/>
            <a:ext cx="1131125" cy="5210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Azure Bot Controller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4CCD1C-E482-4B2A-9DA3-EC6BB907E200}"/>
              </a:ext>
            </a:extLst>
          </p:cNvPr>
          <p:cNvSpPr/>
          <p:nvPr/>
        </p:nvSpPr>
        <p:spPr>
          <a:xfrm>
            <a:off x="4892634" y="2589565"/>
            <a:ext cx="1131125" cy="5210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Speech Services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A784E2-DD5A-4222-B4EF-E83D7D0C4E76}"/>
              </a:ext>
            </a:extLst>
          </p:cNvPr>
          <p:cNvSpPr/>
          <p:nvPr/>
        </p:nvSpPr>
        <p:spPr>
          <a:xfrm>
            <a:off x="4892634" y="4171951"/>
            <a:ext cx="1131125" cy="5210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Spring Boot (java)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5777AC9-BE0A-48BF-BB75-62BFEDA93DCF}"/>
              </a:ext>
            </a:extLst>
          </p:cNvPr>
          <p:cNvSpPr/>
          <p:nvPr/>
        </p:nvSpPr>
        <p:spPr>
          <a:xfrm>
            <a:off x="7416141" y="4157851"/>
            <a:ext cx="1131125" cy="5210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Azure Blob Service</a:t>
            </a:r>
          </a:p>
        </p:txBody>
      </p:sp>
      <p:pic>
        <p:nvPicPr>
          <p:cNvPr id="28" name="Graphic 27" descr="Group with solid fill">
            <a:extLst>
              <a:ext uri="{FF2B5EF4-FFF2-40B4-BE49-F238E27FC236}">
                <a16:creationId xmlns:a16="http://schemas.microsoft.com/office/drawing/2014/main" id="{346C0E15-2684-4B93-9D9D-B29A23787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789" y="1242455"/>
            <a:ext cx="685800" cy="6858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212767-F698-4B12-888E-499C62A4FE30}"/>
              </a:ext>
            </a:extLst>
          </p:cNvPr>
          <p:cNvCxnSpPr>
            <a:stCxn id="28" idx="2"/>
            <a:endCxn id="3" idx="0"/>
          </p:cNvCxnSpPr>
          <p:nvPr/>
        </p:nvCxnSpPr>
        <p:spPr>
          <a:xfrm>
            <a:off x="2934689" y="1928255"/>
            <a:ext cx="0" cy="66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1C6DEA-A821-4AA2-9E03-C47BE56E55C3}"/>
              </a:ext>
            </a:extLst>
          </p:cNvPr>
          <p:cNvCxnSpPr>
            <a:cxnSpLocks/>
            <a:stCxn id="25" idx="1"/>
            <a:endCxn id="3" idx="3"/>
          </p:cNvCxnSpPr>
          <p:nvPr/>
        </p:nvCxnSpPr>
        <p:spPr>
          <a:xfrm flipH="1">
            <a:off x="3500251" y="2850080"/>
            <a:ext cx="1392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964704-B08F-4EFA-8763-A637C5489BFF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500252" y="4412959"/>
            <a:ext cx="1113044" cy="15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1E28CA-A870-4FDC-B46C-9B268BD528FD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6285013" y="4412959"/>
            <a:ext cx="1131130" cy="5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EE8F9B-EAEC-4B3F-866A-238814EEF18E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2934689" y="3110594"/>
            <a:ext cx="0" cy="1061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4431D7-28E0-41D0-8AAD-C09EF4D4DC3F}"/>
              </a:ext>
            </a:extLst>
          </p:cNvPr>
          <p:cNvSpPr txBox="1"/>
          <p:nvPr/>
        </p:nvSpPr>
        <p:spPr>
          <a:xfrm>
            <a:off x="3896592" y="2490636"/>
            <a:ext cx="7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Azure Direct Line Channel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BAD015-418A-4819-BC63-966963DFD9D0}"/>
              </a:ext>
            </a:extLst>
          </p:cNvPr>
          <p:cNvSpPr txBox="1"/>
          <p:nvPr/>
        </p:nvSpPr>
        <p:spPr>
          <a:xfrm>
            <a:off x="3896592" y="4222899"/>
            <a:ext cx="78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REST </a:t>
            </a:r>
            <a:r>
              <a:rPr lang="en-US" sz="900" dirty="0" err="1"/>
              <a:t>Api</a:t>
            </a:r>
            <a:endParaRPr lang="en-US" sz="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31E2E7-EDEC-407F-9F36-7D53EA436F0E}"/>
              </a:ext>
            </a:extLst>
          </p:cNvPr>
          <p:cNvSpPr txBox="1"/>
          <p:nvPr/>
        </p:nvSpPr>
        <p:spPr>
          <a:xfrm>
            <a:off x="2883477" y="3539657"/>
            <a:ext cx="78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REST </a:t>
            </a:r>
            <a:r>
              <a:rPr lang="en-US" sz="900" dirty="0" err="1"/>
              <a:t>Api</a:t>
            </a:r>
            <a:endParaRPr 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0D73E1-168B-46DA-9D18-E5D684ECC991}"/>
              </a:ext>
            </a:extLst>
          </p:cNvPr>
          <p:cNvSpPr txBox="1"/>
          <p:nvPr/>
        </p:nvSpPr>
        <p:spPr>
          <a:xfrm>
            <a:off x="513244" y="525043"/>
            <a:ext cx="23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691043-6945-4E16-BCAF-920639621F0C}"/>
              </a:ext>
            </a:extLst>
          </p:cNvPr>
          <p:cNvSpPr/>
          <p:nvPr/>
        </p:nvSpPr>
        <p:spPr>
          <a:xfrm>
            <a:off x="4613296" y="3882281"/>
            <a:ext cx="1671717" cy="10613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30453E-F4B0-4A25-9011-F13982782E9A}"/>
              </a:ext>
            </a:extLst>
          </p:cNvPr>
          <p:cNvSpPr txBox="1"/>
          <p:nvPr/>
        </p:nvSpPr>
        <p:spPr>
          <a:xfrm>
            <a:off x="5102942" y="4736767"/>
            <a:ext cx="1250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Azure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6346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2789-B087-41E4-89EA-6FA700C7E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951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D657-9EB4-4A89-AC33-AF046C0F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5206E-92D6-4B13-BE87-5C7231A45848}"/>
              </a:ext>
            </a:extLst>
          </p:cNvPr>
          <p:cNvSpPr txBox="1"/>
          <p:nvPr/>
        </p:nvSpPr>
        <p:spPr>
          <a:xfrm>
            <a:off x="628650" y="1773936"/>
            <a:ext cx="6083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Part I: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Simplify custom portfolio/model creation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Get historical performance of a model for analytics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Part II: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Simulate scenarios (i.e. direct indexing) on these models</a:t>
            </a:r>
          </a:p>
        </p:txBody>
      </p:sp>
    </p:spTree>
    <p:extLst>
      <p:ext uri="{BB962C8B-B14F-4D97-AF65-F5344CB8AC3E}">
        <p14:creationId xmlns:p14="http://schemas.microsoft.com/office/powerpoint/2010/main" val="163808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D657-9EB4-4A89-AC33-AF046C0F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6296406" cy="860170"/>
          </a:xfrm>
        </p:spPr>
        <p:txBody>
          <a:bodyPr/>
          <a:lstStyle/>
          <a:p>
            <a:r>
              <a:rPr lang="en-US" dirty="0"/>
              <a:t>Current State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3F48FF-373C-4C50-BFA0-5F79D9F3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268068"/>
            <a:ext cx="7449312" cy="48844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D66977E-3BC1-4040-9562-9E6CE9539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12" y="2406197"/>
            <a:ext cx="6643996" cy="44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D657-9EB4-4A89-AC33-AF046C0F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6296406" cy="860170"/>
          </a:xfrm>
        </p:spPr>
        <p:txBody>
          <a:bodyPr/>
          <a:lstStyle/>
          <a:p>
            <a:r>
              <a:rPr lang="en-US" dirty="0"/>
              <a:t>Proposed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1732F-1E65-45F7-AA24-D43378FE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41" y="1292352"/>
            <a:ext cx="2597025" cy="3870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395F6-9088-44D5-96A6-2A895EB0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83" y="2048256"/>
            <a:ext cx="2714539" cy="4041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E482F9-3B43-4315-A171-030E0A7A6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109" y="2535936"/>
            <a:ext cx="2620947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3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2789-B087-41E4-89EA-6FA700C7E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87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D657-9EB4-4A89-AC33-AF046C0F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5206E-92D6-4B13-BE87-5C7231A45848}"/>
              </a:ext>
            </a:extLst>
          </p:cNvPr>
          <p:cNvSpPr txBox="1"/>
          <p:nvPr/>
        </p:nvSpPr>
        <p:spPr>
          <a:xfrm>
            <a:off x="628650" y="1773936"/>
            <a:ext cx="6083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Part I: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Simplify custom portfolio/model creation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 historical performance of a model for analytics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Part II: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Simulate scenarios (i.e. direct indexing) on these models</a:t>
            </a:r>
          </a:p>
        </p:txBody>
      </p:sp>
    </p:spTree>
    <p:extLst>
      <p:ext uri="{BB962C8B-B14F-4D97-AF65-F5344CB8AC3E}">
        <p14:creationId xmlns:p14="http://schemas.microsoft.com/office/powerpoint/2010/main" val="6734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85867251-1B36-4604-BFBD-76AE7CAA28A2}"/>
              </a:ext>
            </a:extLst>
          </p:cNvPr>
          <p:cNvSpPr/>
          <p:nvPr/>
        </p:nvSpPr>
        <p:spPr>
          <a:xfrm>
            <a:off x="332185" y="3423696"/>
            <a:ext cx="1172765" cy="886675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98AF9A-0C04-419D-A117-BEF5B334F36A}"/>
              </a:ext>
            </a:extLst>
          </p:cNvPr>
          <p:cNvGrpSpPr/>
          <p:nvPr/>
        </p:nvGrpSpPr>
        <p:grpSpPr>
          <a:xfrm>
            <a:off x="693115" y="3641581"/>
            <a:ext cx="450905" cy="450905"/>
            <a:chOff x="5562600" y="2895601"/>
            <a:chExt cx="346075" cy="346075"/>
          </a:xfrm>
        </p:grpSpPr>
        <p:sp>
          <p:nvSpPr>
            <p:cNvPr id="6" name="Freeform 277">
              <a:extLst>
                <a:ext uri="{FF2B5EF4-FFF2-40B4-BE49-F238E27FC236}">
                  <a16:creationId xmlns:a16="http://schemas.microsoft.com/office/drawing/2014/main" id="{8D7EA775-1A67-41F2-ACE1-904476DA0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895601"/>
              <a:ext cx="195263" cy="179388"/>
            </a:xfrm>
            <a:custGeom>
              <a:avLst/>
              <a:gdLst>
                <a:gd name="T0" fmla="*/ 0 w 52"/>
                <a:gd name="T1" fmla="*/ 32 h 48"/>
                <a:gd name="T2" fmla="*/ 4 w 52"/>
                <a:gd name="T3" fmla="*/ 36 h 48"/>
                <a:gd name="T4" fmla="*/ 8 w 52"/>
                <a:gd name="T5" fmla="*/ 36 h 48"/>
                <a:gd name="T6" fmla="*/ 20 w 52"/>
                <a:gd name="T7" fmla="*/ 48 h 48"/>
                <a:gd name="T8" fmla="*/ 20 w 52"/>
                <a:gd name="T9" fmla="*/ 36 h 48"/>
                <a:gd name="T10" fmla="*/ 48 w 52"/>
                <a:gd name="T11" fmla="*/ 36 h 48"/>
                <a:gd name="T12" fmla="*/ 52 w 52"/>
                <a:gd name="T13" fmla="*/ 32 h 48"/>
                <a:gd name="T14" fmla="*/ 52 w 52"/>
                <a:gd name="T15" fmla="*/ 4 h 48"/>
                <a:gd name="T16" fmla="*/ 48 w 52"/>
                <a:gd name="T17" fmla="*/ 0 h 48"/>
                <a:gd name="T18" fmla="*/ 4 w 52"/>
                <a:gd name="T19" fmla="*/ 0 h 48"/>
                <a:gd name="T20" fmla="*/ 0 w 52"/>
                <a:gd name="T21" fmla="*/ 4 h 48"/>
                <a:gd name="T22" fmla="*/ 0 w 52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48">
                  <a:moveTo>
                    <a:pt x="0" y="32"/>
                  </a:moveTo>
                  <a:cubicBezTo>
                    <a:pt x="0" y="34"/>
                    <a:pt x="2" y="36"/>
                    <a:pt x="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2" y="34"/>
                    <a:pt x="52" y="3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2"/>
                  </a:ln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Oval 278">
              <a:extLst>
                <a:ext uri="{FF2B5EF4-FFF2-40B4-BE49-F238E27FC236}">
                  <a16:creationId xmlns:a16="http://schemas.microsoft.com/office/drawing/2014/main" id="{D1F1A01E-F297-4CDB-A30E-C4359CFB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060701"/>
              <a:ext cx="76200" cy="74613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279">
              <a:extLst>
                <a:ext uri="{FF2B5EF4-FFF2-40B4-BE49-F238E27FC236}">
                  <a16:creationId xmlns:a16="http://schemas.microsoft.com/office/drawing/2014/main" id="{90EA11C4-256C-4B55-B7D9-D09D1362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3135313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Oval 280">
              <a:extLst>
                <a:ext uri="{FF2B5EF4-FFF2-40B4-BE49-F238E27FC236}">
                  <a16:creationId xmlns:a16="http://schemas.microsoft.com/office/drawing/2014/main" id="{15B28D2A-5D5F-4DAF-8FB1-C539E6378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5" y="3060701"/>
              <a:ext cx="76200" cy="74613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81">
              <a:extLst>
                <a:ext uri="{FF2B5EF4-FFF2-40B4-BE49-F238E27FC236}">
                  <a16:creationId xmlns:a16="http://schemas.microsoft.com/office/drawing/2014/main" id="{2C1A894A-DBDE-407A-8039-801DF3783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135313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Oval 282">
              <a:extLst>
                <a:ext uri="{FF2B5EF4-FFF2-40B4-BE49-F238E27FC236}">
                  <a16:creationId xmlns:a16="http://schemas.microsoft.com/office/drawing/2014/main" id="{8F686013-1D90-4791-B70A-4929E9D1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538" y="3105151"/>
              <a:ext cx="76200" cy="76200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83">
              <a:extLst>
                <a:ext uri="{FF2B5EF4-FFF2-40B4-BE49-F238E27FC236}">
                  <a16:creationId xmlns:a16="http://schemas.microsoft.com/office/drawing/2014/main" id="{DD03E11B-1B6E-4159-8076-BEE138A1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3181351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Line 284">
              <a:extLst>
                <a:ext uri="{FF2B5EF4-FFF2-40B4-BE49-F238E27FC236}">
                  <a16:creationId xmlns:a16="http://schemas.microsoft.com/office/drawing/2014/main" id="{4792031B-9052-402B-9083-D6ECB22D9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25763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Line 285">
              <a:extLst>
                <a:ext uri="{FF2B5EF4-FFF2-40B4-BE49-F238E27FC236}">
                  <a16:creationId xmlns:a16="http://schemas.microsoft.com/office/drawing/2014/main" id="{5366F6A3-4F09-47BA-A2A7-976EFF53F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55926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Line 286">
              <a:extLst>
                <a:ext uri="{FF2B5EF4-FFF2-40B4-BE49-F238E27FC236}">
                  <a16:creationId xmlns:a16="http://schemas.microsoft.com/office/drawing/2014/main" id="{F572832E-B98E-4FE0-9A6A-1C16DC6C9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86088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Title 42">
            <a:extLst>
              <a:ext uri="{FF2B5EF4-FFF2-40B4-BE49-F238E27FC236}">
                <a16:creationId xmlns:a16="http://schemas.microsoft.com/office/drawing/2014/main" id="{5427A823-428A-491C-A8D8-BB4335B4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85" y="4471748"/>
            <a:ext cx="2272565" cy="640556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The What and Why of Index Fund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B54DC2-478F-4613-A5C1-5740C2E048D9}"/>
              </a:ext>
            </a:extLst>
          </p:cNvPr>
          <p:cNvSpPr/>
          <p:nvPr/>
        </p:nvSpPr>
        <p:spPr>
          <a:xfrm>
            <a:off x="3451812" y="1560235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700" b="1" i="1" dirty="0"/>
              <a:t>Index funds are investment funds that follow a benchmark index, such as the S&amp;P 500 or the Nasdaq 100.</a:t>
            </a:r>
          </a:p>
          <a:p>
            <a:pPr>
              <a:spcAft>
                <a:spcPts val="450"/>
              </a:spcAft>
            </a:pPr>
            <a:r>
              <a:rPr lang="en-US" sz="700" b="1" i="1" dirty="0"/>
              <a:t>When you put money in an index fund, that cash is then used to invest in all the companies that make up the particular index, which gives you a more diverse portfolio than if you were buying individual stocks</a:t>
            </a:r>
            <a:endParaRPr lang="en-US" sz="7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96207C-9807-4DFA-9D01-CCCC91A56527}"/>
              </a:ext>
            </a:extLst>
          </p:cNvPr>
          <p:cNvSpPr/>
          <p:nvPr/>
        </p:nvSpPr>
        <p:spPr>
          <a:xfrm flipH="1">
            <a:off x="6270022" y="835376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5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rIns="378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200" b="1" i="1" dirty="0"/>
              <a:t>What is an Index Fund?</a:t>
            </a:r>
            <a:endParaRPr lang="en-US" sz="105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186903-7508-431A-8FD4-1E65A2BFFB5F}"/>
              </a:ext>
            </a:extLst>
          </p:cNvPr>
          <p:cNvSpPr/>
          <p:nvPr/>
        </p:nvSpPr>
        <p:spPr>
          <a:xfrm flipH="1">
            <a:off x="6270021" y="2600908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5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rIns="378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200" b="1" i="1" dirty="0"/>
              <a:t>Advantages of Index Fund</a:t>
            </a:r>
            <a:endParaRPr lang="en-US" sz="105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62308B-B5D5-4A35-A1F6-EC570F9EB88D}"/>
              </a:ext>
            </a:extLst>
          </p:cNvPr>
          <p:cNvSpPr/>
          <p:nvPr/>
        </p:nvSpPr>
        <p:spPr>
          <a:xfrm flipH="1">
            <a:off x="6270021" y="4366199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5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rIns="378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200" b="1" i="1" dirty="0"/>
              <a:t>Disadvantages of Index Fund</a:t>
            </a:r>
            <a:endParaRPr lang="en-US" sz="105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DD3C55-F158-49B1-BBCB-9F71D0E760ED}"/>
              </a:ext>
            </a:extLst>
          </p:cNvPr>
          <p:cNvSpPr/>
          <p:nvPr/>
        </p:nvSpPr>
        <p:spPr>
          <a:xfrm>
            <a:off x="3451812" y="3325526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Low cost (because they are not actively managed)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Requires little financial knowledge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Convenience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Provides diversification</a:t>
            </a:r>
            <a:endParaRPr lang="en-US" sz="7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BA2D66-F40A-4CB5-8357-70A4A50E484D}"/>
              </a:ext>
            </a:extLst>
          </p:cNvPr>
          <p:cNvSpPr/>
          <p:nvPr/>
        </p:nvSpPr>
        <p:spPr>
          <a:xfrm>
            <a:off x="3451812" y="5090817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No choice in index composition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It cannot beat the market (by definition).</a:t>
            </a:r>
            <a:endParaRPr lang="en-US" sz="700" dirty="0"/>
          </a:p>
        </p:txBody>
      </p:sp>
      <p:pic>
        <p:nvPicPr>
          <p:cNvPr id="1026" name="Picture 2" descr="Download Setting User Avatar In Specific Size, Without Breaking - Avatar  Png PNG Image with No Background - PNGkey.com">
            <a:extLst>
              <a:ext uri="{FF2B5EF4-FFF2-40B4-BE49-F238E27FC236}">
                <a16:creationId xmlns:a16="http://schemas.microsoft.com/office/drawing/2014/main" id="{18710587-78C1-4A9B-B7B5-3B02C16A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43" y="361658"/>
            <a:ext cx="386273" cy="4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ownload Setting User Avatar In Specific Size, Without Breaking - Avatar  Png PNG Image with No Background - PNGkey.com">
            <a:extLst>
              <a:ext uri="{FF2B5EF4-FFF2-40B4-BE49-F238E27FC236}">
                <a16:creationId xmlns:a16="http://schemas.microsoft.com/office/drawing/2014/main" id="{7CEC078E-95A2-4775-8915-66BE41DF8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42" y="2115712"/>
            <a:ext cx="386273" cy="4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ownload Setting User Avatar In Specific Size, Without Breaking - Avatar  Png PNG Image with No Background - PNGkey.com">
            <a:extLst>
              <a:ext uri="{FF2B5EF4-FFF2-40B4-BE49-F238E27FC236}">
                <a16:creationId xmlns:a16="http://schemas.microsoft.com/office/drawing/2014/main" id="{32D7E34F-5919-4038-9719-D5A74706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535" y="3895707"/>
            <a:ext cx="386273" cy="4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95109057-CFCC-4196-8382-A5D7FB6C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2" y="1057315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E3692301-4316-479E-B26A-F5784AD8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2" y="2822606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28D2C9E1-3811-49C1-B24E-CCD417161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2" y="4593249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9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85867251-1B36-4604-BFBD-76AE7CAA28A2}"/>
              </a:ext>
            </a:extLst>
          </p:cNvPr>
          <p:cNvSpPr/>
          <p:nvPr/>
        </p:nvSpPr>
        <p:spPr>
          <a:xfrm>
            <a:off x="332185" y="3423696"/>
            <a:ext cx="1172765" cy="886675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98AF9A-0C04-419D-A117-BEF5B334F36A}"/>
              </a:ext>
            </a:extLst>
          </p:cNvPr>
          <p:cNvGrpSpPr/>
          <p:nvPr/>
        </p:nvGrpSpPr>
        <p:grpSpPr>
          <a:xfrm>
            <a:off x="693115" y="3641581"/>
            <a:ext cx="450905" cy="450905"/>
            <a:chOff x="5562600" y="2895601"/>
            <a:chExt cx="346075" cy="346075"/>
          </a:xfrm>
        </p:grpSpPr>
        <p:sp>
          <p:nvSpPr>
            <p:cNvPr id="6" name="Freeform 277">
              <a:extLst>
                <a:ext uri="{FF2B5EF4-FFF2-40B4-BE49-F238E27FC236}">
                  <a16:creationId xmlns:a16="http://schemas.microsoft.com/office/drawing/2014/main" id="{8D7EA775-1A67-41F2-ACE1-904476DA0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895601"/>
              <a:ext cx="195263" cy="179388"/>
            </a:xfrm>
            <a:custGeom>
              <a:avLst/>
              <a:gdLst>
                <a:gd name="T0" fmla="*/ 0 w 52"/>
                <a:gd name="T1" fmla="*/ 32 h 48"/>
                <a:gd name="T2" fmla="*/ 4 w 52"/>
                <a:gd name="T3" fmla="*/ 36 h 48"/>
                <a:gd name="T4" fmla="*/ 8 w 52"/>
                <a:gd name="T5" fmla="*/ 36 h 48"/>
                <a:gd name="T6" fmla="*/ 20 w 52"/>
                <a:gd name="T7" fmla="*/ 48 h 48"/>
                <a:gd name="T8" fmla="*/ 20 w 52"/>
                <a:gd name="T9" fmla="*/ 36 h 48"/>
                <a:gd name="T10" fmla="*/ 48 w 52"/>
                <a:gd name="T11" fmla="*/ 36 h 48"/>
                <a:gd name="T12" fmla="*/ 52 w 52"/>
                <a:gd name="T13" fmla="*/ 32 h 48"/>
                <a:gd name="T14" fmla="*/ 52 w 52"/>
                <a:gd name="T15" fmla="*/ 4 h 48"/>
                <a:gd name="T16" fmla="*/ 48 w 52"/>
                <a:gd name="T17" fmla="*/ 0 h 48"/>
                <a:gd name="T18" fmla="*/ 4 w 52"/>
                <a:gd name="T19" fmla="*/ 0 h 48"/>
                <a:gd name="T20" fmla="*/ 0 w 52"/>
                <a:gd name="T21" fmla="*/ 4 h 48"/>
                <a:gd name="T22" fmla="*/ 0 w 52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48">
                  <a:moveTo>
                    <a:pt x="0" y="32"/>
                  </a:moveTo>
                  <a:cubicBezTo>
                    <a:pt x="0" y="34"/>
                    <a:pt x="2" y="36"/>
                    <a:pt x="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2" y="34"/>
                    <a:pt x="52" y="3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2"/>
                  </a:ln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Oval 278">
              <a:extLst>
                <a:ext uri="{FF2B5EF4-FFF2-40B4-BE49-F238E27FC236}">
                  <a16:creationId xmlns:a16="http://schemas.microsoft.com/office/drawing/2014/main" id="{D1F1A01E-F297-4CDB-A30E-C4359CFB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060701"/>
              <a:ext cx="76200" cy="74613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279">
              <a:extLst>
                <a:ext uri="{FF2B5EF4-FFF2-40B4-BE49-F238E27FC236}">
                  <a16:creationId xmlns:a16="http://schemas.microsoft.com/office/drawing/2014/main" id="{90EA11C4-256C-4B55-B7D9-D09D1362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3135313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Oval 280">
              <a:extLst>
                <a:ext uri="{FF2B5EF4-FFF2-40B4-BE49-F238E27FC236}">
                  <a16:creationId xmlns:a16="http://schemas.microsoft.com/office/drawing/2014/main" id="{15B28D2A-5D5F-4DAF-8FB1-C539E6378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5" y="3060701"/>
              <a:ext cx="76200" cy="74613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81">
              <a:extLst>
                <a:ext uri="{FF2B5EF4-FFF2-40B4-BE49-F238E27FC236}">
                  <a16:creationId xmlns:a16="http://schemas.microsoft.com/office/drawing/2014/main" id="{2C1A894A-DBDE-407A-8039-801DF3783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135313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Oval 282">
              <a:extLst>
                <a:ext uri="{FF2B5EF4-FFF2-40B4-BE49-F238E27FC236}">
                  <a16:creationId xmlns:a16="http://schemas.microsoft.com/office/drawing/2014/main" id="{8F686013-1D90-4791-B70A-4929E9D1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538" y="3105151"/>
              <a:ext cx="76200" cy="76200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83">
              <a:extLst>
                <a:ext uri="{FF2B5EF4-FFF2-40B4-BE49-F238E27FC236}">
                  <a16:creationId xmlns:a16="http://schemas.microsoft.com/office/drawing/2014/main" id="{DD03E11B-1B6E-4159-8076-BEE138A1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3181351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Line 284">
              <a:extLst>
                <a:ext uri="{FF2B5EF4-FFF2-40B4-BE49-F238E27FC236}">
                  <a16:creationId xmlns:a16="http://schemas.microsoft.com/office/drawing/2014/main" id="{4792031B-9052-402B-9083-D6ECB22D9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25763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Line 285">
              <a:extLst>
                <a:ext uri="{FF2B5EF4-FFF2-40B4-BE49-F238E27FC236}">
                  <a16:creationId xmlns:a16="http://schemas.microsoft.com/office/drawing/2014/main" id="{5366F6A3-4F09-47BA-A2A7-976EFF53F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55926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Line 286">
              <a:extLst>
                <a:ext uri="{FF2B5EF4-FFF2-40B4-BE49-F238E27FC236}">
                  <a16:creationId xmlns:a16="http://schemas.microsoft.com/office/drawing/2014/main" id="{F572832E-B98E-4FE0-9A6A-1C16DC6C9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86088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Title 42">
            <a:extLst>
              <a:ext uri="{FF2B5EF4-FFF2-40B4-BE49-F238E27FC236}">
                <a16:creationId xmlns:a16="http://schemas.microsoft.com/office/drawing/2014/main" id="{5427A823-428A-491C-A8D8-BB4335B4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85" y="4471748"/>
            <a:ext cx="2272565" cy="64055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ELI5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B54DC2-478F-4613-A5C1-5740C2E048D9}"/>
              </a:ext>
            </a:extLst>
          </p:cNvPr>
          <p:cNvSpPr/>
          <p:nvPr/>
        </p:nvSpPr>
        <p:spPr>
          <a:xfrm>
            <a:off x="3451812" y="1560235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000" b="1" i="1" dirty="0"/>
              <a:t>Think of index fund like buying a mixed cheese platter for a party</a:t>
            </a:r>
            <a:endParaRPr lang="en-US" sz="1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96207C-9807-4DFA-9D01-CCCC91A56527}"/>
              </a:ext>
            </a:extLst>
          </p:cNvPr>
          <p:cNvSpPr/>
          <p:nvPr/>
        </p:nvSpPr>
        <p:spPr>
          <a:xfrm flipH="1">
            <a:off x="6270022" y="835376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5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rIns="378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200" b="1" i="1" dirty="0"/>
              <a:t>Hmm. I still don’t understand this. </a:t>
            </a:r>
            <a:endParaRPr lang="en-US" sz="105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DD3C55-F158-49B1-BBCB-9F71D0E760ED}"/>
              </a:ext>
            </a:extLst>
          </p:cNvPr>
          <p:cNvSpPr/>
          <p:nvPr/>
        </p:nvSpPr>
        <p:spPr>
          <a:xfrm>
            <a:off x="3451812" y="3325526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000" b="1" i="1" dirty="0"/>
              <a:t>Rather than having to buy 20 different cheeses you can buy a prepared platter that already has them all.</a:t>
            </a:r>
            <a:endParaRPr lang="en-US" sz="10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BA2D66-F40A-4CB5-8357-70A4A50E484D}"/>
              </a:ext>
            </a:extLst>
          </p:cNvPr>
          <p:cNvSpPr/>
          <p:nvPr/>
        </p:nvSpPr>
        <p:spPr>
          <a:xfrm>
            <a:off x="3451812" y="5090817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000" b="1" dirty="0"/>
              <a:t>But remember you cannot choose the types of cheese because everything comes pre-selected for you</a:t>
            </a:r>
          </a:p>
        </p:txBody>
      </p:sp>
      <p:pic>
        <p:nvPicPr>
          <p:cNvPr id="20" name="Picture 2" descr="Download Setting User Avatar In Specific Size, Without Breaking - Avatar  Png PNG Image with No Background - PNGkey.com">
            <a:extLst>
              <a:ext uri="{FF2B5EF4-FFF2-40B4-BE49-F238E27FC236}">
                <a16:creationId xmlns:a16="http://schemas.microsoft.com/office/drawing/2014/main" id="{18D78E69-9F0F-4075-8AF8-3AB8FF89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43" y="361658"/>
            <a:ext cx="386273" cy="4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06EBEDDB-D5BD-4931-86B2-1C308A44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2" y="990259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4F1E6FCE-95B1-45EE-80C1-5BA42E42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2" y="2822606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322D53EB-35A8-4B72-AE56-8AEF144E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92" y="4587897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63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85867251-1B36-4604-BFBD-76AE7CAA28A2}"/>
              </a:ext>
            </a:extLst>
          </p:cNvPr>
          <p:cNvSpPr/>
          <p:nvPr/>
        </p:nvSpPr>
        <p:spPr>
          <a:xfrm>
            <a:off x="332185" y="3423696"/>
            <a:ext cx="1172765" cy="886675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98AF9A-0C04-419D-A117-BEF5B334F36A}"/>
              </a:ext>
            </a:extLst>
          </p:cNvPr>
          <p:cNvGrpSpPr/>
          <p:nvPr/>
        </p:nvGrpSpPr>
        <p:grpSpPr>
          <a:xfrm>
            <a:off x="693115" y="3641581"/>
            <a:ext cx="450905" cy="450905"/>
            <a:chOff x="5562600" y="2895601"/>
            <a:chExt cx="346075" cy="346075"/>
          </a:xfrm>
        </p:grpSpPr>
        <p:sp>
          <p:nvSpPr>
            <p:cNvPr id="6" name="Freeform 277">
              <a:extLst>
                <a:ext uri="{FF2B5EF4-FFF2-40B4-BE49-F238E27FC236}">
                  <a16:creationId xmlns:a16="http://schemas.microsoft.com/office/drawing/2014/main" id="{8D7EA775-1A67-41F2-ACE1-904476DA0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895601"/>
              <a:ext cx="195263" cy="179388"/>
            </a:xfrm>
            <a:custGeom>
              <a:avLst/>
              <a:gdLst>
                <a:gd name="T0" fmla="*/ 0 w 52"/>
                <a:gd name="T1" fmla="*/ 32 h 48"/>
                <a:gd name="T2" fmla="*/ 4 w 52"/>
                <a:gd name="T3" fmla="*/ 36 h 48"/>
                <a:gd name="T4" fmla="*/ 8 w 52"/>
                <a:gd name="T5" fmla="*/ 36 h 48"/>
                <a:gd name="T6" fmla="*/ 20 w 52"/>
                <a:gd name="T7" fmla="*/ 48 h 48"/>
                <a:gd name="T8" fmla="*/ 20 w 52"/>
                <a:gd name="T9" fmla="*/ 36 h 48"/>
                <a:gd name="T10" fmla="*/ 48 w 52"/>
                <a:gd name="T11" fmla="*/ 36 h 48"/>
                <a:gd name="T12" fmla="*/ 52 w 52"/>
                <a:gd name="T13" fmla="*/ 32 h 48"/>
                <a:gd name="T14" fmla="*/ 52 w 52"/>
                <a:gd name="T15" fmla="*/ 4 h 48"/>
                <a:gd name="T16" fmla="*/ 48 w 52"/>
                <a:gd name="T17" fmla="*/ 0 h 48"/>
                <a:gd name="T18" fmla="*/ 4 w 52"/>
                <a:gd name="T19" fmla="*/ 0 h 48"/>
                <a:gd name="T20" fmla="*/ 0 w 52"/>
                <a:gd name="T21" fmla="*/ 4 h 48"/>
                <a:gd name="T22" fmla="*/ 0 w 52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48">
                  <a:moveTo>
                    <a:pt x="0" y="32"/>
                  </a:moveTo>
                  <a:cubicBezTo>
                    <a:pt x="0" y="34"/>
                    <a:pt x="2" y="36"/>
                    <a:pt x="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2" y="34"/>
                    <a:pt x="52" y="3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2"/>
                  </a:ln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Oval 278">
              <a:extLst>
                <a:ext uri="{FF2B5EF4-FFF2-40B4-BE49-F238E27FC236}">
                  <a16:creationId xmlns:a16="http://schemas.microsoft.com/office/drawing/2014/main" id="{D1F1A01E-F297-4CDB-A30E-C4359CFB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060701"/>
              <a:ext cx="76200" cy="74613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279">
              <a:extLst>
                <a:ext uri="{FF2B5EF4-FFF2-40B4-BE49-F238E27FC236}">
                  <a16:creationId xmlns:a16="http://schemas.microsoft.com/office/drawing/2014/main" id="{90EA11C4-256C-4B55-B7D9-D09D1362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3135313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Oval 280">
              <a:extLst>
                <a:ext uri="{FF2B5EF4-FFF2-40B4-BE49-F238E27FC236}">
                  <a16:creationId xmlns:a16="http://schemas.microsoft.com/office/drawing/2014/main" id="{15B28D2A-5D5F-4DAF-8FB1-C539E6378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5" y="3060701"/>
              <a:ext cx="76200" cy="74613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281">
              <a:extLst>
                <a:ext uri="{FF2B5EF4-FFF2-40B4-BE49-F238E27FC236}">
                  <a16:creationId xmlns:a16="http://schemas.microsoft.com/office/drawing/2014/main" id="{2C1A894A-DBDE-407A-8039-801DF3783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135313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Oval 282">
              <a:extLst>
                <a:ext uri="{FF2B5EF4-FFF2-40B4-BE49-F238E27FC236}">
                  <a16:creationId xmlns:a16="http://schemas.microsoft.com/office/drawing/2014/main" id="{8F686013-1D90-4791-B70A-4929E9D1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538" y="3105151"/>
              <a:ext cx="76200" cy="76200"/>
            </a:xfrm>
            <a:prstGeom prst="ellips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83">
              <a:extLst>
                <a:ext uri="{FF2B5EF4-FFF2-40B4-BE49-F238E27FC236}">
                  <a16:creationId xmlns:a16="http://schemas.microsoft.com/office/drawing/2014/main" id="{DD03E11B-1B6E-4159-8076-BEE138A1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3181351"/>
              <a:ext cx="120650" cy="60325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Line 284">
              <a:extLst>
                <a:ext uri="{FF2B5EF4-FFF2-40B4-BE49-F238E27FC236}">
                  <a16:creationId xmlns:a16="http://schemas.microsoft.com/office/drawing/2014/main" id="{4792031B-9052-402B-9083-D6ECB22D9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25763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Line 285">
              <a:extLst>
                <a:ext uri="{FF2B5EF4-FFF2-40B4-BE49-F238E27FC236}">
                  <a16:creationId xmlns:a16="http://schemas.microsoft.com/office/drawing/2014/main" id="{5366F6A3-4F09-47BA-A2A7-976EFF53F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55926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Line 286">
              <a:extLst>
                <a:ext uri="{FF2B5EF4-FFF2-40B4-BE49-F238E27FC236}">
                  <a16:creationId xmlns:a16="http://schemas.microsoft.com/office/drawing/2014/main" id="{F572832E-B98E-4FE0-9A6A-1C16DC6C9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50" y="2986088"/>
              <a:ext cx="104775" cy="0"/>
            </a:xfrm>
            <a:prstGeom prst="line">
              <a:avLst/>
            </a:prstGeom>
            <a:noFill/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Title 42">
            <a:extLst>
              <a:ext uri="{FF2B5EF4-FFF2-40B4-BE49-F238E27FC236}">
                <a16:creationId xmlns:a16="http://schemas.microsoft.com/office/drawing/2014/main" id="{5427A823-428A-491C-A8D8-BB4335B4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85" y="4471748"/>
            <a:ext cx="2272565" cy="640556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The What and Why of Direct Indexing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B54DC2-478F-4613-A5C1-5740C2E048D9}"/>
              </a:ext>
            </a:extLst>
          </p:cNvPr>
          <p:cNvSpPr/>
          <p:nvPr/>
        </p:nvSpPr>
        <p:spPr>
          <a:xfrm>
            <a:off x="3451811" y="1560406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800" b="1" i="1" dirty="0"/>
              <a:t>Direct indexing is an approach to index investing that involves buying the individual stocks that make up an index, </a:t>
            </a:r>
            <a:r>
              <a:rPr lang="en-US" sz="800" b="1" i="1" u="sng" dirty="0"/>
              <a:t>in the same weights as the index</a:t>
            </a:r>
            <a:r>
              <a:rPr lang="en-US" sz="800" b="1" i="1" dirty="0"/>
              <a:t>. </a:t>
            </a:r>
            <a:endParaRPr lang="en-US" sz="7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96207C-9807-4DFA-9D01-CCCC91A56527}"/>
              </a:ext>
            </a:extLst>
          </p:cNvPr>
          <p:cNvSpPr/>
          <p:nvPr/>
        </p:nvSpPr>
        <p:spPr>
          <a:xfrm flipH="1">
            <a:off x="6270022" y="835374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5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rIns="378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200" b="1" i="1" dirty="0"/>
              <a:t>What is Direct Indexing?</a:t>
            </a:r>
            <a:endParaRPr lang="en-US" sz="105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186903-7508-431A-8FD4-1E65A2BFFB5F}"/>
              </a:ext>
            </a:extLst>
          </p:cNvPr>
          <p:cNvSpPr/>
          <p:nvPr/>
        </p:nvSpPr>
        <p:spPr>
          <a:xfrm flipH="1">
            <a:off x="6270021" y="2601079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5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rIns="378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200" b="1" i="1" dirty="0"/>
              <a:t>Advantages of Direct Indexing</a:t>
            </a:r>
            <a:endParaRPr lang="en-US" sz="105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62308B-B5D5-4A35-A1F6-EC570F9EB88D}"/>
              </a:ext>
            </a:extLst>
          </p:cNvPr>
          <p:cNvSpPr/>
          <p:nvPr/>
        </p:nvSpPr>
        <p:spPr>
          <a:xfrm flipH="1">
            <a:off x="6270021" y="4366784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5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1000" rIns="378000" rtlCol="0" anchor="ctr">
            <a:noAutofit/>
          </a:bodyPr>
          <a:lstStyle/>
          <a:p>
            <a:pPr>
              <a:spcAft>
                <a:spcPts val="450"/>
              </a:spcAft>
            </a:pPr>
            <a:r>
              <a:rPr lang="en-US" sz="1200" b="1" i="1" dirty="0"/>
              <a:t>Disadvantages of Direct Indexing</a:t>
            </a:r>
            <a:endParaRPr lang="en-US" sz="105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DD3C55-F158-49B1-BBCB-9F71D0E760ED}"/>
              </a:ext>
            </a:extLst>
          </p:cNvPr>
          <p:cNvSpPr/>
          <p:nvPr/>
        </p:nvSpPr>
        <p:spPr>
          <a:xfrm>
            <a:off x="3447355" y="3326626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Improved tax efficiency thanks to tax loss harvesting</a:t>
            </a:r>
          </a:p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Portfolio customization</a:t>
            </a:r>
            <a:endParaRPr lang="en-US" sz="7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BA2D66-F40A-4CB5-8357-70A4A50E484D}"/>
              </a:ext>
            </a:extLst>
          </p:cNvPr>
          <p:cNvSpPr/>
          <p:nvPr/>
        </p:nvSpPr>
        <p:spPr>
          <a:xfrm>
            <a:off x="3447354" y="5092846"/>
            <a:ext cx="2665959" cy="1040673"/>
          </a:xfrm>
          <a:custGeom>
            <a:avLst/>
            <a:gdLst>
              <a:gd name="connsiteX0" fmla="*/ 365098 w 3554612"/>
              <a:gd name="connsiteY0" fmla="*/ 0 h 1387564"/>
              <a:gd name="connsiteX1" fmla="*/ 3554612 w 3554612"/>
              <a:gd name="connsiteY1" fmla="*/ 0 h 1387564"/>
              <a:gd name="connsiteX2" fmla="*/ 3554612 w 3554612"/>
              <a:gd name="connsiteY2" fmla="*/ 1387564 h 1387564"/>
              <a:gd name="connsiteX3" fmla="*/ 365098 w 3554612"/>
              <a:gd name="connsiteY3" fmla="*/ 1387564 h 1387564"/>
              <a:gd name="connsiteX4" fmla="*/ 365098 w 3554612"/>
              <a:gd name="connsiteY4" fmla="*/ 438142 h 1387564"/>
              <a:gd name="connsiteX5" fmla="*/ 0 w 3554612"/>
              <a:gd name="connsiteY5" fmla="*/ 1 h 1387564"/>
              <a:gd name="connsiteX6" fmla="*/ 365098 w 3554612"/>
              <a:gd name="connsiteY6" fmla="*/ 1 h 138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612" h="1387564">
                <a:moveTo>
                  <a:pt x="365098" y="0"/>
                </a:moveTo>
                <a:lnTo>
                  <a:pt x="3554612" y="0"/>
                </a:lnTo>
                <a:lnTo>
                  <a:pt x="3554612" y="1387564"/>
                </a:lnTo>
                <a:lnTo>
                  <a:pt x="365098" y="1387564"/>
                </a:lnTo>
                <a:lnTo>
                  <a:pt x="365098" y="438142"/>
                </a:lnTo>
                <a:lnTo>
                  <a:pt x="0" y="1"/>
                </a:lnTo>
                <a:lnTo>
                  <a:pt x="365098" y="1"/>
                </a:lnTo>
                <a:close/>
              </a:path>
            </a:pathLst>
          </a:custGeom>
          <a:solidFill>
            <a:schemeClr val="accent2">
              <a:lumMod val="75000"/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78000" rIns="81000" rtlCol="0" anchor="ctr">
            <a:noAutofit/>
          </a:bodyPr>
          <a:lstStyle/>
          <a:p>
            <a:pPr marL="171450" indent="-171450"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800" b="1" i="1" dirty="0"/>
              <a:t>Makes sense only for taxable accounts</a:t>
            </a:r>
            <a:endParaRPr lang="en-US" sz="700" dirty="0"/>
          </a:p>
        </p:txBody>
      </p:sp>
      <p:pic>
        <p:nvPicPr>
          <p:cNvPr id="24" name="Picture 2" descr="Download Setting User Avatar In Specific Size, Without Breaking - Avatar  Png PNG Image with No Background - PNGkey.com">
            <a:extLst>
              <a:ext uri="{FF2B5EF4-FFF2-40B4-BE49-F238E27FC236}">
                <a16:creationId xmlns:a16="http://schemas.microsoft.com/office/drawing/2014/main" id="{AE5E791A-FB98-42E4-8CEA-D378C9F6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43" y="361658"/>
            <a:ext cx="386273" cy="4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ownload Setting User Avatar In Specific Size, Without Breaking - Avatar  Png PNG Image with No Background - PNGkey.com">
            <a:extLst>
              <a:ext uri="{FF2B5EF4-FFF2-40B4-BE49-F238E27FC236}">
                <a16:creationId xmlns:a16="http://schemas.microsoft.com/office/drawing/2014/main" id="{00D7B07A-8E4B-4A2A-A077-9C1EABDC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27" y="2103691"/>
            <a:ext cx="386273" cy="4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ownload Setting User Avatar In Specific Size, Without Breaking - Avatar  Png PNG Image with No Background - PNGkey.com">
            <a:extLst>
              <a:ext uri="{FF2B5EF4-FFF2-40B4-BE49-F238E27FC236}">
                <a16:creationId xmlns:a16="http://schemas.microsoft.com/office/drawing/2014/main" id="{91B26DED-9E99-4260-A8AF-587F6D7A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20" y="3875308"/>
            <a:ext cx="386273" cy="4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893D058C-D570-4844-A093-CAAA5E20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34" y="1057486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6E2CD8BE-15DD-4369-8A6B-F2B62876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0" y="2869955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hat Bot Robot Avatar In Circle Round Shape Isolated On White Background  Stock Vector Illustration Ai Technology Futuristic Helper Communication  Conversation Concept In Flat Style Stock Illustration - Download Image Now  - iStock">
            <a:extLst>
              <a:ext uri="{FF2B5EF4-FFF2-40B4-BE49-F238E27FC236}">
                <a16:creationId xmlns:a16="http://schemas.microsoft.com/office/drawing/2014/main" id="{8D684857-A62A-4001-A7D4-1E0B23661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0" y="4589926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6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</TotalTime>
  <Words>561</Words>
  <Application>Microsoft Macintosh PowerPoint</Application>
  <PresentationFormat>On-screen Show (4:3)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Direct Indexing Simulators</vt:lpstr>
      <vt:lpstr>The Vision</vt:lpstr>
      <vt:lpstr>Current State</vt:lpstr>
      <vt:lpstr>Proposed State</vt:lpstr>
      <vt:lpstr>Demo</vt:lpstr>
      <vt:lpstr>The Vision</vt:lpstr>
      <vt:lpstr>The What and Why of Index Fund</vt:lpstr>
      <vt:lpstr>ELI5</vt:lpstr>
      <vt:lpstr>The What and Why of Direct Indexing</vt:lpstr>
      <vt:lpstr>Direct Indexing on Dow 30</vt:lpstr>
      <vt:lpstr>Demo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Darapu, Bharath (WM Technology)</dc:creator>
  <cp:lastModifiedBy>prajna sree boppana</cp:lastModifiedBy>
  <cp:revision>7</cp:revision>
  <dcterms:created xsi:type="dcterms:W3CDTF">2022-03-17T17:35:07Z</dcterms:created>
  <dcterms:modified xsi:type="dcterms:W3CDTF">2022-05-04T23:56:25Z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f119e6-c6cd-44b0-a5ee-ac1aff68c56e_Enabled">
    <vt:lpwstr>true</vt:lpwstr>
  </property>
  <property fmtid="{D5CDD505-2E9C-101B-9397-08002B2CF9AE}" pid="3" name="MSIP_Label_07f119e6-c6cd-44b0-a5ee-ac1aff68c56e_SetDate">
    <vt:lpwstr>2022-03-17T17:35:07Z</vt:lpwstr>
  </property>
  <property fmtid="{D5CDD505-2E9C-101B-9397-08002B2CF9AE}" pid="4" name="MSIP_Label_07f119e6-c6cd-44b0-a5ee-ac1aff68c56e_Method">
    <vt:lpwstr>Standard</vt:lpwstr>
  </property>
  <property fmtid="{D5CDD505-2E9C-101B-9397-08002B2CF9AE}" pid="5" name="MSIP_Label_07f119e6-c6cd-44b0-a5ee-ac1aff68c56e_Name">
    <vt:lpwstr>Confidential v1</vt:lpwstr>
  </property>
  <property fmtid="{D5CDD505-2E9C-101B-9397-08002B2CF9AE}" pid="6" name="MSIP_Label_07f119e6-c6cd-44b0-a5ee-ac1aff68c56e_SiteId">
    <vt:lpwstr>e29b8111-49f8-418d-ac2a-935335a52614</vt:lpwstr>
  </property>
  <property fmtid="{D5CDD505-2E9C-101B-9397-08002B2CF9AE}" pid="7" name="MSIP_Label_07f119e6-c6cd-44b0-a5ee-ac1aff68c56e_ActionId">
    <vt:lpwstr>a7e60708-d545-48d8-94b2-39ddc752469a</vt:lpwstr>
  </property>
  <property fmtid="{D5CDD505-2E9C-101B-9397-08002B2CF9AE}" pid="8" name="MSIP_Label_07f119e6-c6cd-44b0-a5ee-ac1aff68c56e_ContentBits">
    <vt:lpwstr>0</vt:lpwstr>
  </property>
</Properties>
</file>