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F52E-DC41-4AAD-9D77-5E46279DB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277DC-D722-4757-A02C-DFF31DE93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DF01-7219-44D3-8CEA-04155A4A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D181-0543-41B8-A75F-1D76DC47F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6323-6382-46E2-A798-B3D4AA65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1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732B-00A7-40A0-9967-3E3A87533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845E4-E7EC-482B-863A-C8F19ECDB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DD6EA-62E6-4640-BE71-5E96DC70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FA51F-1794-4736-8476-28234A3B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7A539-A55D-4656-8971-C20BD969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50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12392-7A90-407C-9072-9448F3D57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8482B-9348-4D5A-8AD4-BB02E1A68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A83F8-5579-482E-BF56-F0F72236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BDDE-E47B-41B8-9DD4-1B4F7031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FAFB-C702-4C1E-8E47-E5E5CFC0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9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2D00-CE67-4F15-B273-E5FCD6D4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81C6-1558-4BE5-9DEC-7C9771F9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D4A4E-00D5-4D7B-83B1-99FEC499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7AF9-F50C-4F1D-AA04-55126CD4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0645-1D98-444D-AD8C-86E92460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71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C2A7-4574-4D51-A413-86AC9913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84B82-2C9C-4CF0-A455-E192A369C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E6C88-45B6-41FE-B8A5-4AA564A8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BA40-4CAB-42E3-A141-4F2D8041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484B-955D-4E80-9A3F-D665D522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929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5E4C-F739-4F22-BAB7-67C13C7E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A3B6-A60A-4F92-8622-5DCA59FD6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1C06A-D26F-4028-9861-FDC9B125D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491A0-9201-4E37-A9E4-45EA0B0A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5BDED-01B3-4E40-837F-CE044981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7FCB2-2BCA-4648-8C18-A1601E49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61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AA08-A6B1-4893-96E9-B840448E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91191-4786-42DC-953D-A1612E0C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BD667-E30B-4875-82D4-89C07CB60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F246F-B83E-4B93-A89A-0DC6C7E55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20BFA-493A-41ED-AEAA-367C532C0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E8E4D-B032-4676-8598-CBFDDA19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91554-1BB6-47C9-8E1B-23D78D649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08CE0-98A7-416A-96BA-E0ECD537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0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6A31-DFFD-4959-8E28-CBA23BAC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562BF-270B-4BEC-ABC3-77D723908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B4E44-0B19-4A7E-93BF-ABB5EC9C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B7898-22C4-4498-9484-18D75C4B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40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0B0A3-7FCA-4D69-9A2C-901A6D9B2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65ADD-D171-467B-BA02-3BEE1653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2D436-41AD-4C33-BD61-BF07488A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08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4BBB-0E9E-42DE-8130-0E64789C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28391-3CE4-41E8-93CA-897961C2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CD0DC-CC73-4787-A06D-7DA007446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6658D-D29C-468F-8B82-531027C8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5B2C8-9183-4A37-AC8D-6F57C2FD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A0615-44A2-464E-9D1F-055FD0AA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6E50-BFDE-450F-9116-64351831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4A257-52C4-465F-B5E0-25FC9C44D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3B98B-4ABC-4C6B-9702-6CDC30174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007EB-C11A-4399-B729-490D41E7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5A49D-A1D7-4DC6-A88D-B6A1DDB4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433B-26ED-4135-9A79-276F77DE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87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56EA8-E826-4BAF-8385-E376989B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B514D-D25F-4818-AD5D-9883CC94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B0134-8A20-47DB-B1FE-F340917AB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EEDF2-811C-4BF6-9000-C40362B42562}" type="datetimeFigureOut">
              <a:rPr lang="en-AU" smtClean="0"/>
              <a:t>29/04/2022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6819-425D-4525-B341-165423E58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A5FF4-08B1-419B-897F-586F6923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F769-1860-4D32-B1FF-40AA12F5F4C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8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andy-cpd-sandy.apps.kay.cp.fyre.ibm.com/api/v1/usermgmt/v1/user/currentUserInf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5BFE31-FCA9-4ABD-9736-5EA0DB41DCFD}"/>
              </a:ext>
            </a:extLst>
          </p:cNvPr>
          <p:cNvSpPr/>
          <p:nvPr/>
        </p:nvSpPr>
        <p:spPr>
          <a:xfrm>
            <a:off x="1787303" y="320109"/>
            <a:ext cx="8110312" cy="712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https://sandy-cpd-sandy.apps.kay.cp.fyre.ibm.com/api/v1</a:t>
            </a:r>
            <a:r>
              <a:rPr lang="en-A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/usermgmt/v1/user/currentUserInfo</a:t>
            </a:r>
            <a:r>
              <a:rPr lang="en-AU" dirty="0"/>
              <a:t> </a:t>
            </a:r>
          </a:p>
          <a:p>
            <a:pPr algn="ctr"/>
            <a:endParaRPr lang="en-AU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92607-20E7-4A42-8B9E-E9509238EEF0}"/>
              </a:ext>
            </a:extLst>
          </p:cNvPr>
          <p:cNvSpPr/>
          <p:nvPr/>
        </p:nvSpPr>
        <p:spPr>
          <a:xfrm>
            <a:off x="4194495" y="1446927"/>
            <a:ext cx="3078760" cy="511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Bastion Node : 443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49B00-A0F1-439A-8C47-C9D9DA22F564}"/>
              </a:ext>
            </a:extLst>
          </p:cNvPr>
          <p:cNvSpPr/>
          <p:nvPr/>
        </p:nvSpPr>
        <p:spPr>
          <a:xfrm>
            <a:off x="4534249" y="2566821"/>
            <a:ext cx="998290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Worker:</a:t>
            </a:r>
          </a:p>
          <a:p>
            <a:pPr algn="ctr"/>
            <a:r>
              <a:rPr lang="en-US" sz="1400" dirty="0"/>
              <a:t>443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8472D-495E-45ED-BCF4-D7AF1178D895}"/>
              </a:ext>
            </a:extLst>
          </p:cNvPr>
          <p:cNvSpPr/>
          <p:nvPr/>
        </p:nvSpPr>
        <p:spPr>
          <a:xfrm>
            <a:off x="3016890" y="2594339"/>
            <a:ext cx="998290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Worker:</a:t>
            </a:r>
          </a:p>
          <a:p>
            <a:pPr algn="ctr"/>
            <a:r>
              <a:rPr lang="en-US" sz="1400" dirty="0"/>
              <a:t>443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8C1DB5-F32D-48B9-BA8F-B7F7B66279AA}"/>
              </a:ext>
            </a:extLst>
          </p:cNvPr>
          <p:cNvSpPr/>
          <p:nvPr/>
        </p:nvSpPr>
        <p:spPr>
          <a:xfrm>
            <a:off x="6073283" y="2594339"/>
            <a:ext cx="998290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Worker:</a:t>
            </a:r>
          </a:p>
          <a:p>
            <a:pPr algn="ctr"/>
            <a:r>
              <a:rPr lang="en-US" sz="1400" dirty="0"/>
              <a:t>443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DEC72-49D2-4D14-B9FA-754F581C7C4C}"/>
              </a:ext>
            </a:extLst>
          </p:cNvPr>
          <p:cNvSpPr/>
          <p:nvPr/>
        </p:nvSpPr>
        <p:spPr>
          <a:xfrm>
            <a:off x="7590642" y="2599914"/>
            <a:ext cx="998290" cy="671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Worker:</a:t>
            </a:r>
          </a:p>
          <a:p>
            <a:pPr algn="ctr"/>
            <a:r>
              <a:rPr lang="en-US" sz="1400" dirty="0"/>
              <a:t>443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1D555B-9416-4F17-8D2C-DE5A56FA6C84}"/>
              </a:ext>
            </a:extLst>
          </p:cNvPr>
          <p:cNvSpPr/>
          <p:nvPr/>
        </p:nvSpPr>
        <p:spPr>
          <a:xfrm>
            <a:off x="4776132" y="3883396"/>
            <a:ext cx="1915485" cy="671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NGINX-SVC</a:t>
            </a:r>
          </a:p>
          <a:p>
            <a:pPr algn="ctr"/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A0B0F-1567-4EE4-8F8D-E6E855A09CDC}"/>
              </a:ext>
            </a:extLst>
          </p:cNvPr>
          <p:cNvSpPr txBox="1"/>
          <p:nvPr/>
        </p:nvSpPr>
        <p:spPr>
          <a:xfrm>
            <a:off x="938168" y="4957891"/>
            <a:ext cx="184697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AU" sz="1800" dirty="0" err="1">
                <a:solidFill>
                  <a:prstClr val="black"/>
                </a:solidFill>
                <a:latin typeface="Courrier New"/>
              </a:rPr>
              <a:t>openshift-dns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D11E6A-9A4A-4E21-942A-E8CE7B545714}"/>
              </a:ext>
            </a:extLst>
          </p:cNvPr>
          <p:cNvSpPr txBox="1"/>
          <p:nvPr/>
        </p:nvSpPr>
        <p:spPr>
          <a:xfrm rot="20163129">
            <a:off x="2735164" y="4288697"/>
            <a:ext cx="150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 err="1">
                <a:solidFill>
                  <a:prstClr val="black"/>
                </a:solidFill>
                <a:latin typeface="Courrier New"/>
              </a:rPr>
              <a:t>usermgmt</a:t>
            </a:r>
            <a:r>
              <a:rPr lang="en-AU" sz="1800" dirty="0">
                <a:solidFill>
                  <a:prstClr val="black"/>
                </a:solidFill>
                <a:latin typeface="Courrier New"/>
              </a:rPr>
              <a:t>-svc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A2B29F-3554-4AFC-87B4-9D99435B7499}"/>
              </a:ext>
            </a:extLst>
          </p:cNvPr>
          <p:cNvCxnSpPr>
            <a:cxnSpLocks/>
          </p:cNvCxnSpPr>
          <p:nvPr/>
        </p:nvCxnSpPr>
        <p:spPr>
          <a:xfrm flipH="1">
            <a:off x="2885813" y="4267979"/>
            <a:ext cx="1988193" cy="790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B5887-C6F8-43E8-B032-CC17BE185608}"/>
              </a:ext>
            </a:extLst>
          </p:cNvPr>
          <p:cNvSpPr/>
          <p:nvPr/>
        </p:nvSpPr>
        <p:spPr>
          <a:xfrm>
            <a:off x="4605555" y="5013078"/>
            <a:ext cx="2256638" cy="43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usermgmt</a:t>
            </a:r>
            <a:r>
              <a:rPr lang="en-US" sz="1400" dirty="0"/>
              <a:t>-svc</a:t>
            </a:r>
            <a:endParaRPr lang="en-AU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890596-05D7-4771-B0D6-9087D0CC3822}"/>
              </a:ext>
            </a:extLst>
          </p:cNvPr>
          <p:cNvSpPr/>
          <p:nvPr/>
        </p:nvSpPr>
        <p:spPr>
          <a:xfrm>
            <a:off x="3556236" y="6086796"/>
            <a:ext cx="973819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Usermgmt</a:t>
            </a:r>
            <a:endParaRPr lang="en-US" sz="1400" dirty="0"/>
          </a:p>
          <a:p>
            <a:pPr algn="ctr"/>
            <a:r>
              <a:rPr lang="en-US" sz="1400" dirty="0"/>
              <a:t>pods</a:t>
            </a:r>
            <a:endParaRPr lang="en-AU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AFF730-926A-45C9-9FCA-37BA3C8BB7C4}"/>
              </a:ext>
            </a:extLst>
          </p:cNvPr>
          <p:cNvSpPr/>
          <p:nvPr/>
        </p:nvSpPr>
        <p:spPr>
          <a:xfrm>
            <a:off x="5178800" y="6086796"/>
            <a:ext cx="973819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Usermgmt</a:t>
            </a:r>
            <a:endParaRPr lang="en-US" sz="1400" dirty="0"/>
          </a:p>
          <a:p>
            <a:pPr algn="ctr"/>
            <a:r>
              <a:rPr lang="en-US" sz="1400" dirty="0"/>
              <a:t>pods</a:t>
            </a:r>
            <a:endParaRPr lang="en-AU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D2A324-B987-4012-93DA-ED0BC85D71F4}"/>
              </a:ext>
            </a:extLst>
          </p:cNvPr>
          <p:cNvSpPr/>
          <p:nvPr/>
        </p:nvSpPr>
        <p:spPr>
          <a:xfrm>
            <a:off x="6758732" y="6087329"/>
            <a:ext cx="973819" cy="6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Usermgmt</a:t>
            </a:r>
            <a:endParaRPr lang="en-US" sz="1400" dirty="0"/>
          </a:p>
          <a:p>
            <a:pPr algn="ctr"/>
            <a:r>
              <a:rPr lang="en-US" sz="1400" dirty="0"/>
              <a:t>pods</a:t>
            </a:r>
            <a:endParaRPr lang="en-AU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BC25C5-3BE2-4731-B7BB-7BA866DDA944}"/>
              </a:ext>
            </a:extLst>
          </p:cNvPr>
          <p:cNvSpPr txBox="1"/>
          <p:nvPr/>
        </p:nvSpPr>
        <p:spPr>
          <a:xfrm>
            <a:off x="7528424" y="1318545"/>
            <a:ext cx="2306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Routed to 2 nodes see http://fyre:9000 for </a:t>
            </a:r>
            <a:r>
              <a:rPr lang="en-US" dirty="0" err="1"/>
              <a:t>haproxy</a:t>
            </a:r>
            <a:r>
              <a:rPr lang="en-US" dirty="0"/>
              <a:t> stats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F6E288-58E1-4396-8D64-7E14ECC526E8}"/>
              </a:ext>
            </a:extLst>
          </p:cNvPr>
          <p:cNvCxnSpPr>
            <a:cxnSpLocks/>
          </p:cNvCxnSpPr>
          <p:nvPr/>
        </p:nvCxnSpPr>
        <p:spPr>
          <a:xfrm>
            <a:off x="5733875" y="1124124"/>
            <a:ext cx="0" cy="2789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E7115ED-6A5B-4C33-AE51-F95C99EA6334}"/>
              </a:ext>
            </a:extLst>
          </p:cNvPr>
          <p:cNvCxnSpPr>
            <a:cxnSpLocks/>
          </p:cNvCxnSpPr>
          <p:nvPr/>
        </p:nvCxnSpPr>
        <p:spPr>
          <a:xfrm flipH="1">
            <a:off x="3724712" y="2084850"/>
            <a:ext cx="634767" cy="3647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3C7702-C03E-423D-826F-6D21BEF69E5A}"/>
              </a:ext>
            </a:extLst>
          </p:cNvPr>
          <p:cNvCxnSpPr>
            <a:cxnSpLocks/>
          </p:cNvCxnSpPr>
          <p:nvPr/>
        </p:nvCxnSpPr>
        <p:spPr>
          <a:xfrm flipH="1">
            <a:off x="4790295" y="2086663"/>
            <a:ext cx="590540" cy="449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CD861E-05DD-4F1C-84E6-EA9FDB9C532F}"/>
              </a:ext>
            </a:extLst>
          </p:cNvPr>
          <p:cNvCxnSpPr>
            <a:cxnSpLocks/>
          </p:cNvCxnSpPr>
          <p:nvPr/>
        </p:nvCxnSpPr>
        <p:spPr>
          <a:xfrm>
            <a:off x="5860240" y="2084850"/>
            <a:ext cx="395503" cy="4509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A8458F-8596-4477-9CC2-5D9B55B36ABF}"/>
              </a:ext>
            </a:extLst>
          </p:cNvPr>
          <p:cNvCxnSpPr>
            <a:cxnSpLocks/>
          </p:cNvCxnSpPr>
          <p:nvPr/>
        </p:nvCxnSpPr>
        <p:spPr>
          <a:xfrm>
            <a:off x="6789491" y="2086876"/>
            <a:ext cx="801151" cy="4799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18792C-1AC0-4E68-B6AD-AA5D3AFF54F1}"/>
              </a:ext>
            </a:extLst>
          </p:cNvPr>
          <p:cNvCxnSpPr>
            <a:cxnSpLocks/>
          </p:cNvCxnSpPr>
          <p:nvPr/>
        </p:nvCxnSpPr>
        <p:spPr>
          <a:xfrm>
            <a:off x="5461763" y="3443476"/>
            <a:ext cx="0" cy="356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958C50-00A1-491F-9601-1E5767A04244}"/>
              </a:ext>
            </a:extLst>
          </p:cNvPr>
          <p:cNvCxnSpPr>
            <a:cxnSpLocks/>
          </p:cNvCxnSpPr>
          <p:nvPr/>
        </p:nvCxnSpPr>
        <p:spPr>
          <a:xfrm flipH="1">
            <a:off x="4204981" y="5411073"/>
            <a:ext cx="772010" cy="675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2EE2DA0-0BBC-4747-A107-1E05B654B43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611969" y="5465254"/>
            <a:ext cx="53741" cy="6215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778C9F-4937-413D-88BE-813FBB8E322A}"/>
              </a:ext>
            </a:extLst>
          </p:cNvPr>
          <p:cNvCxnSpPr>
            <a:cxnSpLocks/>
          </p:cNvCxnSpPr>
          <p:nvPr/>
        </p:nvCxnSpPr>
        <p:spPr>
          <a:xfrm>
            <a:off x="6202134" y="5509305"/>
            <a:ext cx="660059" cy="556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C83D6B-44F8-4CC7-B208-C5A5F81E09F8}"/>
              </a:ext>
            </a:extLst>
          </p:cNvPr>
          <p:cNvSpPr txBox="1"/>
          <p:nvPr/>
        </p:nvSpPr>
        <p:spPr>
          <a:xfrm>
            <a:off x="6789491" y="3866855"/>
            <a:ext cx="44328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Path = /</a:t>
            </a:r>
            <a:r>
              <a:rPr lang="en-AU" sz="1400" dirty="0" err="1"/>
              <a:t>api</a:t>
            </a:r>
            <a:r>
              <a:rPr lang="en-AU" sz="1400" dirty="0"/>
              <a:t>/v1</a:t>
            </a:r>
            <a:r>
              <a:rPr lang="en-AU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AU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usermgmt</a:t>
            </a:r>
            <a:r>
              <a:rPr lang="en-AU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/v1/user/</a:t>
            </a:r>
            <a:r>
              <a:rPr lang="en-AU" sz="1400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currentUserInfo</a:t>
            </a:r>
            <a:r>
              <a:rPr lang="en-AU" sz="1400" dirty="0"/>
              <a:t> </a:t>
            </a:r>
          </a:p>
          <a:p>
            <a:r>
              <a:rPr lang="en-AU" sz="1400" dirty="0"/>
              <a:t>Service = </a:t>
            </a:r>
            <a:r>
              <a:rPr lang="en-AU" sz="1400" dirty="0" err="1"/>
              <a:t>usermgmt</a:t>
            </a:r>
            <a:r>
              <a:rPr lang="en-AU" sz="1400" dirty="0"/>
              <a:t>-svc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CD22D47-9AED-4917-895B-769D60F42D63}"/>
              </a:ext>
            </a:extLst>
          </p:cNvPr>
          <p:cNvCxnSpPr/>
          <p:nvPr/>
        </p:nvCxnSpPr>
        <p:spPr>
          <a:xfrm>
            <a:off x="5611969" y="4614400"/>
            <a:ext cx="0" cy="3246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245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Chee Hoe Quek</dc:creator>
  <cp:lastModifiedBy>Chee Hoe Quek</cp:lastModifiedBy>
  <cp:revision>7</cp:revision>
  <dcterms:created xsi:type="dcterms:W3CDTF">2022-04-29T05:33:40Z</dcterms:created>
  <dcterms:modified xsi:type="dcterms:W3CDTF">2022-04-29T06:17:39Z</dcterms:modified>
</cp:coreProperties>
</file>