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90" r:id="rId26"/>
    <p:sldId id="273" r:id="rId27"/>
    <p:sldId id="300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90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79CE4-EFDA-447E-933C-AC6AB9F89EB9}" v="35" dt="2024-02-01T15:10:26.040"/>
    <p1510:client id="{48AD811C-6FA8-4556-912E-61DFBB9169D3}" v="443" dt="2024-02-01T17:33:44.437"/>
    <p1510:client id="{4A44D126-3C01-48A7-863C-09979600A615}" v="180" dt="2024-02-01T17:38:35.730"/>
    <p1510:client id="{7692E161-8146-49D1-8E18-C0049E5BBFFC}" v="89" dt="2024-02-02T06:41:51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Credit Risk Prediction</a:t>
            </a:r>
            <a:b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Classification Project</a:t>
            </a:r>
            <a:br>
              <a:rPr lang="en-I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14410"/>
              </p:ext>
            </p:extLst>
          </p:nvPr>
        </p:nvGraphicFramePr>
        <p:xfrm>
          <a:off x="918092" y="105152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  <a:endParaRPr lang="en-IN" sz="24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n-IN" sz="24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6310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Arial"/>
                        </a:rPr>
                        <a:t>74.5%</a:t>
                      </a:r>
                      <a:endParaRPr lang="en-IN" b="1" dirty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70.29%</a:t>
                      </a:r>
                      <a:endParaRPr lang="en-IN" b="1" dirty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47" y="98350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Concrete Strength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68AE3-DFCC-2AA0-435A-5035DDCEB9C2}"/>
              </a:ext>
            </a:extLst>
          </p:cNvPr>
          <p:cNvSpPr txBox="1"/>
          <p:nvPr/>
        </p:nvSpPr>
        <p:spPr>
          <a:xfrm>
            <a:off x="9333879" y="4886788"/>
            <a:ext cx="50734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latin typeface="Arial"/>
                <a:cs typeface="Arial"/>
              </a:rPr>
              <a:t>ARYAN VAKHARIA</a:t>
            </a:r>
            <a:endParaRPr lang="en-US" sz="2400">
              <a:latin typeface="Arial"/>
              <a:cs typeface="Arial"/>
            </a:endParaRPr>
          </a:p>
          <a:p>
            <a:r>
              <a:rPr lang="en-IN" sz="2400">
                <a:latin typeface="Arial"/>
                <a:cs typeface="Arial"/>
              </a:rPr>
              <a:t>D.BHARATH</a:t>
            </a:r>
          </a:p>
          <a:p>
            <a:r>
              <a:rPr lang="en-IN" sz="2400">
                <a:latin typeface="Arial"/>
                <a:cs typeface="Arial"/>
              </a:rPr>
              <a:t>A.VASUDEV</a:t>
            </a:r>
          </a:p>
          <a:p>
            <a:r>
              <a:rPr lang="en-IN" sz="2400">
                <a:latin typeface="Arial"/>
                <a:cs typeface="Arial"/>
              </a:rPr>
              <a:t>K.MANIKANTA</a:t>
            </a:r>
          </a:p>
          <a:p>
            <a:r>
              <a:rPr lang="en-IN" sz="2400">
                <a:latin typeface="Arial"/>
                <a:cs typeface="Arial"/>
              </a:rPr>
              <a:t>A.AAKASH</a:t>
            </a:r>
          </a:p>
          <a:p>
            <a:endParaRPr lang="en-IN" sz="2400">
              <a:solidFill>
                <a:srgbClr val="FFC000"/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159375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806825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1204</Words>
  <Application>Microsoft Office PowerPoint</Application>
  <PresentationFormat>Widescreen</PresentationFormat>
  <Paragraphs>282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lastModifiedBy>aryan vakharia</cp:lastModifiedBy>
  <cp:revision>3</cp:revision>
  <dcterms:created xsi:type="dcterms:W3CDTF">2023-10-17T18:10:36Z</dcterms:created>
  <dcterms:modified xsi:type="dcterms:W3CDTF">2024-02-02T07:27:02Z</dcterms:modified>
</cp:coreProperties>
</file>