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IN" dirty="0" sz="2400" lang="en-US"/>
              <a:t>B</a:t>
            </a:r>
            <a:r>
              <a:rPr altLang="en-IN" dirty="0" sz="2400" lang="en-US"/>
              <a:t>h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a</a:t>
            </a:r>
            <a:r>
              <a:rPr altLang="en-IN" dirty="0" sz="2400" lang="en-US"/>
              <a:t>t</a:t>
            </a:r>
            <a:r>
              <a:rPr altLang="en-IN" dirty="0" sz="2400" lang="en-US"/>
              <a:t>h</a:t>
            </a:r>
            <a:r>
              <a:rPr altLang="en-IN" dirty="0" sz="2400" lang="en-US"/>
              <a:t>.</a:t>
            </a:r>
            <a:r>
              <a:rPr altLang="en-IN" dirty="0" sz="2400" lang="en-US"/>
              <a:t> </a:t>
            </a:r>
            <a:r>
              <a:rPr altLang="en-IN" dirty="0" sz="2400" lang="en-US"/>
              <a:t>G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4</a:t>
            </a:r>
            <a:r>
              <a:rPr altLang="en-IN" dirty="0" sz="2400" lang="en-US"/>
              <a:t>1</a:t>
            </a:r>
            <a:r>
              <a:rPr altLang="en-IN" dirty="0" sz="2400" lang="en-US"/>
              <a:t>0</a:t>
            </a:r>
            <a:r>
              <a:rPr altLang="en-IN" dirty="0" sz="2400" lang="en-US"/>
              <a:t>9</a:t>
            </a:r>
            <a:r>
              <a:rPr altLang="en-IN" dirty="0" sz="2400" lang="en-US"/>
              <a:t>6</a:t>
            </a:r>
            <a:r>
              <a:rPr altLang="en-IN" dirty="0" sz="2400" lang="en-US"/>
              <a:t>3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altLang="en-IN" dirty="0" sz="2400" lang="en-US"/>
              <a:t>B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 </a:t>
            </a:r>
            <a:r>
              <a:rPr altLang="en-IN" dirty="0" sz="2400" lang="en-US"/>
              <a:t>(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P</a:t>
            </a:r>
            <a:r>
              <a:rPr altLang="en-IN" dirty="0" sz="2400" lang="en-US"/>
              <a:t>U</a:t>
            </a:r>
            <a:r>
              <a:rPr altLang="en-IN" dirty="0" sz="2400" lang="en-US"/>
              <a:t>TER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I</a:t>
            </a:r>
            <a:r>
              <a:rPr altLang="en-IN" dirty="0" sz="2400" lang="en-US"/>
              <a:t>E</a:t>
            </a:r>
            <a:r>
              <a:rPr altLang="en-IN" dirty="0" sz="2400" lang="en-US"/>
              <a:t>NCE</a:t>
            </a:r>
            <a:r>
              <a:rPr altLang="en-IN" dirty="0" sz="2400" lang="en-US"/>
              <a:t>)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altLang="en-IN" dirty="0" sz="2400" lang="en-US"/>
              <a:t>S</a:t>
            </a:r>
            <a:r>
              <a:rPr altLang="en-IN" dirty="0" sz="2400" lang="en-US"/>
              <a:t>R</a:t>
            </a:r>
            <a:r>
              <a:rPr altLang="en-IN" dirty="0" sz="2400" lang="en-US"/>
              <a:t>I</a:t>
            </a:r>
            <a:r>
              <a:rPr altLang="en-IN" dirty="0" sz="2400" lang="en-US"/>
              <a:t> </a:t>
            </a:r>
            <a:r>
              <a:rPr altLang="en-IN" dirty="0" sz="2400" lang="en-US"/>
              <a:t>B</a:t>
            </a:r>
            <a:r>
              <a:rPr altLang="en-IN" dirty="0" sz="2400" lang="en-US"/>
              <a:t>A</a:t>
            </a:r>
            <a:r>
              <a:rPr altLang="en-IN" dirty="0" sz="2400" lang="en-US"/>
              <a:t>L</a:t>
            </a:r>
            <a:r>
              <a:rPr altLang="en-IN" dirty="0" sz="2400" lang="en-US"/>
              <a:t>A</a:t>
            </a:r>
            <a:r>
              <a:rPr altLang="en-IN" dirty="0" sz="2400" lang="en-US"/>
              <a:t>J</a:t>
            </a:r>
            <a:r>
              <a:rPr altLang="en-IN" dirty="0" sz="2400" lang="en-US"/>
              <a:t>I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T</a:t>
            </a:r>
            <a:r>
              <a:rPr altLang="en-IN" dirty="0" sz="2400" lang="en-US"/>
              <a:t>S</a:t>
            </a:r>
            <a:r>
              <a:rPr altLang="en-IN" dirty="0" sz="2400" lang="en-US"/>
              <a:t> </a:t>
            </a:r>
            <a:r>
              <a:rPr altLang="en-IN" dirty="0" sz="2400" lang="en-US"/>
              <a:t>&amp;</a:t>
            </a:r>
            <a:r>
              <a:rPr altLang="en-IN" dirty="0" sz="2400" lang="en-US"/>
              <a:t> </a:t>
            </a:r>
            <a:r>
              <a:rPr altLang="en-IN" dirty="0" sz="2400" lang="en-US"/>
              <a:t>SCIENCE</a:t>
            </a:r>
            <a:r>
              <a:rPr altLang="en-IN" dirty="0" sz="2400" lang="en-US"/>
              <a:t> </a:t>
            </a:r>
            <a:r>
              <a:rPr dirty="0" sz="2400" lang="en-US"/>
              <a:t>COLLEGE/</a:t>
            </a:r>
            <a:r>
              <a:rPr altLang="en-IN" dirty="0" sz="2400" lang="en-US"/>
              <a:t>M</a:t>
            </a:r>
            <a:r>
              <a:rPr altLang="en-IN" dirty="0" sz="2400" lang="en-US"/>
              <a:t>A</a:t>
            </a:r>
            <a:r>
              <a:rPr altLang="en-IN" dirty="0" sz="2400" lang="en-US"/>
              <a:t>D</a:t>
            </a:r>
            <a:r>
              <a:rPr altLang="en-IN" dirty="0" sz="2400" lang="en-US"/>
              <a:t>R</a:t>
            </a:r>
            <a:r>
              <a:rPr altLang="en-IN" dirty="0" sz="2400" lang="en-US"/>
              <a:t>A</a:t>
            </a:r>
            <a:r>
              <a:rPr altLang="en-IN" dirty="0" sz="2400" lang="en-US"/>
              <a:t>S</a:t>
            </a:r>
            <a:r>
              <a:rPr dirty="0" sz="2400" lang="en-US"/>
              <a:t> UNIVERSITY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672172"/>
            <a:ext cx="2389124" cy="3919003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269686" y="0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526030" y="1287781"/>
            <a:ext cx="5682453" cy="42824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Identified top 3 products driving 60% of revenue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Reduced reporting time from 2 hrs → 10 mins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Forecasting accuracy improved by 20%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Screenshots: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Dashboard (Excel/Tableau)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Trend Graph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 Summary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9" name=""/>
          <p:cNvSpPr txBox="1"/>
          <p:nvPr/>
        </p:nvSpPr>
        <p:spPr>
          <a:xfrm>
            <a:off x="755332" y="2019300"/>
            <a:ext cx="7862615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Short reminder of what the project aimed to solve or achieve.
Example: “This project addresses the challenge of low engagement in e-learning platforms.”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676275" y="1591303"/>
            <a:ext cx="4850236" cy="2913395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 &amp; Technology Projects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466724" y="708858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1" name=""/>
          <p:cNvSpPr txBox="1"/>
          <p:nvPr/>
        </p:nvSpPr>
        <p:spPr>
          <a:xfrm rot="1448">
            <a:off x="677175" y="2241905"/>
            <a:ext cx="7816329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Define the core problem in one clear, concise sentence
Make it specific, measurable (if possible), and focused
Example: “Despite increased awareness campaigns, only 30% of rural households have access to clean drinking water in Region X.”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2081776" y="319934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703" name=""/>
          <p:cNvSpPr txBox="1"/>
          <p:nvPr/>
        </p:nvSpPr>
        <p:spPr>
          <a:xfrm>
            <a:off x="1860973" y="1857375"/>
            <a:ext cx="7488203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One short paragraph or 3–4 bullet points describing the project in plain language
What the project is about and why it matters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5" name=""/>
          <p:cNvSpPr txBox="1"/>
          <p:nvPr/>
        </p:nvSpPr>
        <p:spPr>
          <a:xfrm>
            <a:off x="920748" y="1857375"/>
            <a:ext cx="4572000" cy="4701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Short profiles of your typical end users:
Persona 1: Age, role, needs, challenges
Persona 2: Another key group with different needs
Add stock photos/avatars to make it visual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241896" cy="2701367"/>
          </a:xfrm>
          <a:prstGeom prst="rect"/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6" name=""/>
          <p:cNvSpPr txBox="1"/>
          <p:nvPr/>
        </p:nvSpPr>
        <p:spPr>
          <a:xfrm>
            <a:off x="2241896" y="1695450"/>
            <a:ext cx="6497122" cy="4701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Software, hardware, or platforms used
Example categories:
Project Management Tools: Trello, MS Project, Asana
Collaboration Tools: Slack, Google Workspace, Teams
Data/Analysis Tools: Excel, SPSS, Python, Tableau
Design/Development Tools: Figma, AutoCAD, GitHub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7" name=""/>
          <p:cNvSpPr txBox="1"/>
          <p:nvPr/>
        </p:nvSpPr>
        <p:spPr>
          <a:xfrm>
            <a:off x="975235" y="1955641"/>
            <a:ext cx="7827536" cy="21869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Short introduction (2–3 lines)
Key skills or strengths (use icons instead of text-heavy bullets)
Contact info / LinkedIn / portfolio website QR code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708" name=""/>
          <p:cNvSpPr txBox="1"/>
          <p:nvPr/>
        </p:nvSpPr>
        <p:spPr>
          <a:xfrm>
            <a:off x="755331" y="1358794"/>
            <a:ext cx="7738753" cy="47015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Bullet points or icons listing the main features
Example (for an app):
Easy login &amp; authentication
Personalized dashboard
Real-time notifications
Cloud backup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2024-03-29T04:07:22Z</dcterms:created>
  <dcterms:modified xsi:type="dcterms:W3CDTF">2025-09-12T05:50:41Z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7a6de1f86c0f477994bd9ed85ae1c5a2</vt:lpwstr>
  </property>
</Properties>
</file>