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  <p:embeddedFont>
      <p:font typeface="Nunito"/>
      <p:regular r:id="rId23"/>
      <p:bold r:id="rId24"/>
      <p:italic r:id="rId25"/>
      <p:boldItalic r:id="rId26"/>
    </p:embeddedFont>
    <p:embeddedFont>
      <p:font typeface="Alfa Slab One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22" Type="http://schemas.openxmlformats.org/officeDocument/2006/relationships/font" Target="fonts/ProximaNova-boldItalic.fntdata"/><Relationship Id="rId21" Type="http://schemas.openxmlformats.org/officeDocument/2006/relationships/font" Target="fonts/ProximaNova-italic.fntdata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27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roximaNova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4fc6df434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4fc6df434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4fc6df434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4fc6df434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4fc6df434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4fc6df434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4fc6df434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4fc6df434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4fc6df43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4fc6df43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4fc6df434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4fc6df434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4fc6df434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4fc6df43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4fc6df434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4fc6df434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4fc6df434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4fc6df434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4fc6df434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4fc6df434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4fc6df434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4fc6df434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4fc6df434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4fc6df434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CLEAN AMRITA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ANDROID APP FOR INITIATING CLEAN-UP DRIVES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1113" y="152400"/>
            <a:ext cx="2721770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217" y="220425"/>
            <a:ext cx="2721770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2737" y="220425"/>
            <a:ext cx="272176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913" y="152400"/>
            <a:ext cx="2721770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3283" y="152400"/>
            <a:ext cx="2721770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AIM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main objective of this project is to keep the environment clean by bringing more awareness among the local residents about the proper waste disposal techniques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30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CLEAN-UP DRIVES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45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unito"/>
              <a:buChar char="●"/>
            </a:pPr>
            <a:r>
              <a:rPr lang="en" sz="2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Aims to raise environmental awareness in different communities</a:t>
            </a:r>
            <a:endParaRPr sz="2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unito"/>
              <a:buChar char="●"/>
            </a:pPr>
            <a:r>
              <a:rPr lang="en" sz="2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Promote waste reduction, recycling and reuse</a:t>
            </a:r>
            <a:endParaRPr sz="2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unito"/>
              <a:buChar char="●"/>
            </a:pPr>
            <a:r>
              <a:rPr lang="en" sz="2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Help reduce the greenhouse gases and fight climate change</a:t>
            </a:r>
            <a:endParaRPr sz="2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unito"/>
              <a:buChar char="●"/>
            </a:pPr>
            <a:r>
              <a:rPr lang="en" sz="2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Improve outdoor recreational activities</a:t>
            </a:r>
            <a:endParaRPr sz="2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unito"/>
              <a:buChar char="●"/>
            </a:pPr>
            <a:r>
              <a:rPr lang="en" sz="2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Set one’s mind on the well-being of future generation</a:t>
            </a:r>
            <a:endParaRPr sz="2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425" y="152400"/>
            <a:ext cx="3629025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6750" y="152400"/>
            <a:ext cx="362902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3200" y="152400"/>
            <a:ext cx="3629024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9500" y="4233725"/>
            <a:ext cx="45477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AMRITAPURI CAMPUS 2017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3200" y="152400"/>
            <a:ext cx="2946694" cy="39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WE CLEAN AMRITA </a:t>
            </a:r>
            <a:r>
              <a:rPr lang="en"/>
              <a:t>ANDROID APPLICATION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6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FOR THE PROJECT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339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unito"/>
              <a:buChar char="●"/>
            </a:pPr>
            <a:r>
              <a:rPr lang="en" sz="2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Popular</a:t>
            </a:r>
            <a:endParaRPr sz="2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unito"/>
              <a:buChar char="●"/>
            </a:pPr>
            <a:r>
              <a:rPr lang="en" sz="2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Easy adoption</a:t>
            </a:r>
            <a:endParaRPr sz="2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unito"/>
              <a:buChar char="●"/>
            </a:pPr>
            <a:r>
              <a:rPr lang="en" sz="2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Open source</a:t>
            </a:r>
            <a:endParaRPr sz="2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APPLICATION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