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0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bharathi%20ex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[bharathi exel.xlsx]Sheet2!PivotTable2</c:name>
    <c:fmtId val="7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174</c:v>
                </c:pt>
                <c:pt idx="1">
                  <c:v>167</c:v>
                </c:pt>
                <c:pt idx="2">
                  <c:v>163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163</c:v>
                </c:pt>
                <c:pt idx="1">
                  <c:v>172</c:v>
                </c:pt>
                <c:pt idx="2">
                  <c:v>142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177</c:v>
                </c:pt>
                <c:pt idx="1">
                  <c:v>195</c:v>
                </c:pt>
                <c:pt idx="2">
                  <c:v>180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(blank)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624896"/>
        <c:axId val="170626432"/>
      </c:barChart>
      <c:catAx>
        <c:axId val="170624896"/>
        <c:scaling>
          <c:orientation val="minMax"/>
        </c:scaling>
        <c:delete val="0"/>
        <c:axPos val="b"/>
        <c:majorTickMark val="out"/>
        <c:minorTickMark val="none"/>
        <c:tickLblPos val="nextTo"/>
        <c:crossAx val="170626432"/>
        <c:crosses val="autoZero"/>
        <c:auto val="1"/>
        <c:lblAlgn val="ctr"/>
        <c:lblOffset val="100"/>
        <c:noMultiLvlLbl val="0"/>
      </c:catAx>
      <c:valAx>
        <c:axId val="170626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624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99607" y="255446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BHARATHI.E</a:t>
            </a:r>
            <a:endParaRPr lang="en-US" sz="2400" dirty="0"/>
          </a:p>
          <a:p>
            <a:r>
              <a:rPr lang="en-US" sz="2400" dirty="0"/>
              <a:t>REGISTER NO:312218483/97C6CFC3DD7F38593A44C328E0F5F34B</a:t>
            </a:r>
          </a:p>
          <a:p>
            <a:r>
              <a:rPr lang="en-US" sz="2400" dirty="0" smtClean="0"/>
              <a:t>DEPARTMENT:BCOM (COMMERCE)</a:t>
            </a:r>
            <a:endParaRPr lang="en-US" sz="2400" dirty="0"/>
          </a:p>
          <a:p>
            <a:r>
              <a:rPr lang="en-US" sz="2400" dirty="0" smtClean="0"/>
              <a:t>COLLEGE: GOVERNMENT ARTS AND SCIENCE COLLEGE, PERUMBAKAM ,CHENNAI-600131.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7718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r>
              <a:rPr lang="en-US" sz="4800" b="1" spc="5" dirty="0" smtClean="0">
                <a:latin typeface="Trebuchet MS"/>
                <a:cs typeface="Trebuchet MS"/>
              </a:rPr>
              <a:t> APPROACH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775" y="1447800"/>
            <a:ext cx="8251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EMPLOYEE DATA –KAGGLE:</a:t>
            </a:r>
          </a:p>
          <a:p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I take this data in the </a:t>
            </a:r>
            <a:r>
              <a:rPr lang="en-US" dirty="0"/>
              <a:t>N</a:t>
            </a:r>
            <a:r>
              <a:rPr lang="en-US" dirty="0" smtClean="0"/>
              <a:t>aan Mudhalvan websites and click the edunet dashbord. There we should update our profile. Then click on the employee data set (kaggle). It downloads in the PC.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9774" y="3048000"/>
            <a:ext cx="8613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SORT THE DATA: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Open the data through excel, then select all the data in the sheet , then click the ‘row and column’ in the ribbon tab and choose the autofit row and column width option . using the conditional format  we fill the blank column by different colours. Select any features and highlight in our favorite  colour.                    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23768"/>
          </a:xfrm>
        </p:spPr>
        <p:txBody>
          <a:bodyPr/>
          <a:lstStyle/>
          <a:p>
            <a:r>
              <a:rPr lang="en-US" sz="2400" dirty="0" smtClean="0"/>
              <a:t>PIVOT TABLE: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Copy the selected features and paste it in new sheet . select the all features and create the </a:t>
            </a:r>
            <a:r>
              <a:rPr lang="en-US" sz="2000" dirty="0" err="1" smtClean="0"/>
              <a:t>pivote</a:t>
            </a:r>
            <a:r>
              <a:rPr lang="en-US" sz="2000" dirty="0" smtClean="0"/>
              <a:t> table. Order the futures in the following as: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Row: employee status , play zone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Column :employee type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Values: current employee rating.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Filter: gender</a:t>
            </a:r>
          </a:p>
          <a:p>
            <a:r>
              <a:rPr lang="en-US" sz="2000" dirty="0" smtClean="0"/>
              <a:t>               Then the table will be created.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869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74564"/>
              </p:ext>
            </p:extLst>
          </p:nvPr>
        </p:nvGraphicFramePr>
        <p:xfrm>
          <a:off x="1743075" y="1447800"/>
          <a:ext cx="66389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600200"/>
            <a:ext cx="8839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project we can analyse the following terms: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Enhance the performance management.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Improve employee development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Increase transparency and fairness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Support strategic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Drive business growth and success.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905000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+mj-lt"/>
              </a:rPr>
              <a:t>A statement that discusses what the problem is, why it’s problem in the first place, and how you propose it should be fixed.</a:t>
            </a:r>
            <a:endParaRPr lang="en-IN" sz="36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2809" y="18124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268" y="1676400"/>
            <a:ext cx="61435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Microsoft excel provides a powerful platform for creating customized employee rating system, enabling organization to track performance matrices, identify areas for improvement, and recognize outstanding achievement employments.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30175" y="1997371"/>
            <a:ext cx="8810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Employer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Employee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Organization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Firms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Hr. ,etc.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981200"/>
            <a:ext cx="6739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Improved employee development and performance management.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Data-driven insights for informed decision- making.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A comprehensive excel-based tool for employee performance analysis.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Employee performance data (e.g., sales, productivity, quality)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Demographic data (e.g., Job title, department , location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Historical performance data for trend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124200" y="410629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9350" y="21336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The “wow "in our solution is filtering the gender, which category we want take easily by using this filter option.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441</Words>
  <Application>Microsoft Office PowerPoint</Application>
  <PresentationFormat>Custom</PresentationFormat>
  <Paragraphs>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22</cp:revision>
  <dcterms:created xsi:type="dcterms:W3CDTF">2024-03-29T15:07:22Z</dcterms:created>
  <dcterms:modified xsi:type="dcterms:W3CDTF">2024-08-31T08:24:56Z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