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bharathi200723@gmail.com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0C2-2CE4-0A34-9546-55DEC07275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54112"/>
            <a:ext cx="8791575" cy="2387600"/>
          </a:xfrm>
        </p:spPr>
        <p:txBody>
          <a:bodyPr>
            <a:normAutofit/>
          </a:bodyPr>
          <a:lstStyle/>
          <a:p>
            <a:r>
              <a:rPr lang="en-IN" sz="9600" dirty="0">
                <a:latin typeface="Algerian" pitchFamily="82" charset="0"/>
              </a:rPr>
              <a:t>Portfolio</a:t>
            </a:r>
            <a:r>
              <a:rPr lang="en-IN" sz="9600" dirty="0"/>
              <a:t> 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291F2-DDB6-D730-384C-28DBD951AB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440" y="3262710"/>
            <a:ext cx="8791575" cy="165576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Amasis MT Pro" panose="02000000000000000000" pitchFamily="2" charset="0"/>
                <a:ea typeface="Amasis MT Pro" panose="02000000000000000000" pitchFamily="2" charset="0"/>
              </a:rPr>
              <a:t>Student portfolio </a:t>
            </a:r>
            <a:endParaRPr lang="en-US" sz="2800" dirty="0">
              <a:latin typeface="Amasis MT Pro" panose="02000000000000000000" pitchFamily="2" charset="0"/>
              <a:ea typeface="Amasis MT Pr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518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D7FE4-8AF0-40AD-F986-911949843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066799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 Conclusion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6B673-3F3D-7CA5-8A7B-6B05C052F4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“ I am an enthusiastic learner with strong technical and communication skills. My future aspirations is to work in a reputed IT company as a software engineer and later purse higher studies in artificial intelligence. I an confident that my skills, projects, and dedication with help me achieve my goals 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2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FA35B-6961-DFD7-66B9-ABE594564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7139C7-BACD-1D9B-A92B-4A78B8B5B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3557" y="2249488"/>
            <a:ext cx="3541712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121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8AE68-5879-B8AA-EBE7-3CC87781A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 </a:t>
            </a:r>
            <a:r>
              <a:rPr lang="en-IN" dirty="0" err="1">
                <a:latin typeface="Algerian" pitchFamily="82" charset="0"/>
              </a:rPr>
              <a:t>Githup</a:t>
            </a:r>
            <a:r>
              <a:rPr lang="en-IN">
                <a:latin typeface="Algerian" pitchFamily="82" charset="0"/>
              </a:rPr>
              <a:t> 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46A97-FFBD-2E77-FD8A-8E37385F1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/>
              <a:t>https://github.com/bharathi200723-commits/Bharathi-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264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0518D-952F-936F-90CA-6F728A01B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6616" y="618518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End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of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the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presentation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2B21F-36A7-9B76-9B9A-573F98DA4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943" y="2416781"/>
            <a:ext cx="9905999" cy="3822701"/>
          </a:xfrm>
        </p:spPr>
        <p:txBody>
          <a:bodyPr/>
          <a:lstStyle/>
          <a:p>
            <a:pPr marL="0" indent="0">
              <a:buNone/>
            </a:pPr>
            <a:r>
              <a:rPr lang="en-IN" sz="3600" dirty="0">
                <a:latin typeface="Algerian" pitchFamily="82" charset="0"/>
              </a:rPr>
              <a:t>Thank</a:t>
            </a:r>
            <a:r>
              <a:rPr lang="en-IN" dirty="0"/>
              <a:t> </a:t>
            </a:r>
            <a:r>
              <a:rPr lang="en-IN" sz="3600" dirty="0">
                <a:latin typeface="Algerian" pitchFamily="82" charset="0"/>
              </a:rPr>
              <a:t>you</a:t>
            </a:r>
            <a:r>
              <a:rPr lang="en-IN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0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91E36-7DDC-64D2-A1B2-AC4A7779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  <a:ea typeface="Amasis MT Pro Black" panose="02000000000000000000" pitchFamily="2" charset="0"/>
                <a:cs typeface="Aldhabi" pitchFamily="2" charset="-78"/>
              </a:rPr>
              <a:t>About me:</a:t>
            </a:r>
            <a:endParaRPr lang="en-US" dirty="0">
              <a:latin typeface="Algerian" pitchFamily="82" charset="0"/>
              <a:ea typeface="Amasis MT Pro Black" panose="02000000000000000000" pitchFamily="2" charset="0"/>
              <a:cs typeface="Aldhabi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BAEBF-E731-2DAA-2B1C-F6E781465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263" y="2213174"/>
            <a:ext cx="9905999" cy="3541714"/>
          </a:xfrm>
        </p:spPr>
        <p:txBody>
          <a:bodyPr/>
          <a:lstStyle/>
          <a:p>
            <a:r>
              <a:rPr lang="en-IN" dirty="0"/>
              <a:t>Name: A. Bharathi  </a:t>
            </a:r>
          </a:p>
          <a:p>
            <a:r>
              <a:rPr lang="en-IN" dirty="0"/>
              <a:t>Course: B.Sc. Computer science </a:t>
            </a:r>
          </a:p>
          <a:p>
            <a:r>
              <a:rPr lang="en-IN" dirty="0"/>
              <a:t>College Name : Valliammai Women’s College of Arts and Science </a:t>
            </a:r>
          </a:p>
          <a:p>
            <a:r>
              <a:rPr lang="en-IN" dirty="0"/>
              <a:t>Email : </a:t>
            </a:r>
            <a:r>
              <a:rPr lang="en-IN" dirty="0">
                <a:hlinkClick r:id="rId2"/>
              </a:rPr>
              <a:t>bharathi200723@gmail.com</a:t>
            </a:r>
            <a:endParaRPr lang="en-IN" dirty="0"/>
          </a:p>
          <a:p>
            <a:r>
              <a:rPr lang="en-IN" dirty="0"/>
              <a:t>Phone no : 9043031363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3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85BE2-90C0-9235-F76F-DB5E28CB6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196579"/>
            <a:ext cx="8529238" cy="766283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Table of the contents :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5EC5D-4ABF-8C88-1C4F-30F39703C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Self introduction </a:t>
            </a:r>
          </a:p>
          <a:p>
            <a:r>
              <a:rPr lang="en-IN" dirty="0"/>
              <a:t>Academic information </a:t>
            </a:r>
          </a:p>
          <a:p>
            <a:r>
              <a:rPr lang="en-IN" dirty="0"/>
              <a:t>Skills </a:t>
            </a:r>
          </a:p>
          <a:p>
            <a:r>
              <a:rPr lang="en-IN" dirty="0"/>
              <a:t>Achievement </a:t>
            </a:r>
          </a:p>
          <a:p>
            <a:r>
              <a:rPr lang="en-IN" dirty="0"/>
              <a:t>Extracurricular activities </a:t>
            </a:r>
          </a:p>
          <a:p>
            <a:r>
              <a:rPr lang="en-IN" dirty="0"/>
              <a:t>Personal Details </a:t>
            </a:r>
          </a:p>
          <a:p>
            <a:r>
              <a:rPr lang="en-IN" dirty="0"/>
              <a:t>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598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8C2BD-68AE-ADEF-625B-1C2310CAB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5400" dirty="0">
                <a:latin typeface="Algerian" pitchFamily="82" charset="0"/>
              </a:rPr>
              <a:t>Self</a:t>
            </a:r>
            <a:r>
              <a:rPr lang="en-IN" sz="5400" dirty="0"/>
              <a:t> </a:t>
            </a:r>
            <a:r>
              <a:rPr lang="en-IN" sz="5400" dirty="0">
                <a:latin typeface="Algerian" pitchFamily="82" charset="0"/>
              </a:rPr>
              <a:t>Introduction</a:t>
            </a:r>
            <a:r>
              <a:rPr lang="en-IN" sz="5400" dirty="0"/>
              <a:t> 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CEAF2-9041-1B36-4CC6-9EB0D6EA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641" y="2097088"/>
            <a:ext cx="9905999" cy="3541714"/>
          </a:xfrm>
        </p:spPr>
        <p:txBody>
          <a:bodyPr/>
          <a:lstStyle/>
          <a:p>
            <a:r>
              <a:rPr lang="en-IN" dirty="0"/>
              <a:t>My name  is Bharathi Arumugam, studying second year computer science student with a passion for programming, web development, and problem solving, I believe in continuous learning and wish contributed to the IT industry by creating efficient and user friendly software application. My career goal is become a web developer and work on innovative technology projects.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8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DFA9A-EAC7-5BC5-FDFE-7F725518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Academic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Information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A6576-04D4-2386-C203-FBEA0911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B.Sc. Computer science </a:t>
            </a:r>
          </a:p>
          <a:p>
            <a:pPr marL="0" indent="0">
              <a:buNone/>
            </a:pPr>
            <a:r>
              <a:rPr lang="en-IN" dirty="0"/>
              <a:t>   2024_2027(Valliammai Women’s College of Arts and Science )=75%</a:t>
            </a:r>
          </a:p>
          <a:p>
            <a:pPr marL="0" indent="0">
              <a:buNone/>
            </a:pPr>
            <a:r>
              <a:rPr lang="en-IN" dirty="0"/>
              <a:t>•</a:t>
            </a:r>
            <a:r>
              <a:rPr lang="en-IN" b="1" dirty="0"/>
              <a:t>  </a:t>
            </a:r>
            <a:r>
              <a:rPr lang="en-IN" dirty="0"/>
              <a:t>Higher Secondary </a:t>
            </a:r>
          </a:p>
          <a:p>
            <a:pPr marL="0" indent="0">
              <a:buNone/>
            </a:pPr>
            <a:r>
              <a:rPr lang="en-IN" dirty="0"/>
              <a:t>    2022_2024(Government of higher secondary school)=80%</a:t>
            </a:r>
          </a:p>
          <a:p>
            <a:pPr marL="0" indent="0">
              <a:buNone/>
            </a:pPr>
            <a:r>
              <a:rPr lang="en-IN" dirty="0"/>
              <a:t>    2021_2022(Government of higher secondary school )=67%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754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BBE6-A2C4-7067-B733-46FA1C37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Skills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7ABE-72C9-718E-75CC-2F053FD92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Programming language  Python, C++</a:t>
            </a:r>
          </a:p>
          <a:p>
            <a:r>
              <a:rPr lang="en-IN" dirty="0"/>
              <a:t>Web development : HTML, CSS, JavaScript </a:t>
            </a:r>
          </a:p>
          <a:p>
            <a:r>
              <a:rPr lang="en-IN" dirty="0"/>
              <a:t>MS Office, Photo Shop</a:t>
            </a:r>
          </a:p>
          <a:p>
            <a:r>
              <a:rPr lang="en-IN" dirty="0"/>
              <a:t>Communication and Presentation </a:t>
            </a:r>
          </a:p>
          <a:p>
            <a:r>
              <a:rPr lang="en-IN" dirty="0"/>
              <a:t>Time management </a:t>
            </a:r>
          </a:p>
          <a:p>
            <a:r>
              <a:rPr lang="en-IN" dirty="0"/>
              <a:t>Problem Solving </a:t>
            </a:r>
          </a:p>
          <a:p>
            <a:r>
              <a:rPr lang="en-IN" dirty="0"/>
              <a:t>Leadership and Project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85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DF938-207A-D9A7-266F-674F10756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54361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 Achievement :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03A0-A988-0995-A84B-C85779A06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863266"/>
            <a:ext cx="9905999" cy="3376216"/>
          </a:xfrm>
        </p:spPr>
        <p:txBody>
          <a:bodyPr/>
          <a:lstStyle/>
          <a:p>
            <a:r>
              <a:rPr lang="en-IN" dirty="0"/>
              <a:t>Received merit </a:t>
            </a:r>
            <a:r>
              <a:rPr lang="en-IN" dirty="0" err="1"/>
              <a:t>schorlarship</a:t>
            </a:r>
            <a:r>
              <a:rPr lang="en-IN" dirty="0"/>
              <a:t> for scoring above 73% in all semester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39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7697-968A-DD9C-65D3-C3DB20FD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4288" y="2082987"/>
            <a:ext cx="9905998" cy="1478570"/>
          </a:xfrm>
        </p:spPr>
        <p:txBody>
          <a:bodyPr/>
          <a:lstStyle/>
          <a:p>
            <a:r>
              <a:rPr lang="en-IN" dirty="0">
                <a:latin typeface="Algerian" pitchFamily="82" charset="0"/>
              </a:rPr>
              <a:t>Extracurricular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Activities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47B15-BEF3-CAA0-CEA4-BDF5F7957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4288" y="3286125"/>
            <a:ext cx="9905999" cy="7970045"/>
          </a:xfrm>
        </p:spPr>
        <p:txBody>
          <a:bodyPr/>
          <a:lstStyle/>
          <a:p>
            <a:r>
              <a:rPr lang="en-IN" dirty="0"/>
              <a:t>Creative pursuit  : Arts, Music, Writing Quotes other activities </a:t>
            </a:r>
          </a:p>
          <a:p>
            <a:r>
              <a:rPr lang="en-IN" dirty="0"/>
              <a:t>Sports :</a:t>
            </a:r>
            <a:r>
              <a:rPr lang="en-IN" dirty="0" err="1"/>
              <a:t>Kapadi</a:t>
            </a:r>
            <a:r>
              <a:rPr lang="en-IN" dirty="0"/>
              <a:t> , Tennis, Team work  and individual sports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45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13AFC-B6B4-DA30-2589-426D3245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itchFamily="82" charset="0"/>
              </a:rPr>
              <a:t>Personal</a:t>
            </a:r>
            <a:r>
              <a:rPr lang="en-IN" dirty="0"/>
              <a:t> </a:t>
            </a:r>
            <a:r>
              <a:rPr lang="en-IN" dirty="0">
                <a:latin typeface="Algerian" pitchFamily="82" charset="0"/>
              </a:rPr>
              <a:t>Details</a:t>
            </a:r>
            <a:r>
              <a:rPr lang="en-IN" dirty="0"/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21EAB-D4EC-779D-8FC3-8C88047E0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I’m born in 23th January in 2007</a:t>
            </a:r>
          </a:p>
          <a:p>
            <a:r>
              <a:rPr lang="en-IN" dirty="0"/>
              <a:t>Father name : Arumugam </a:t>
            </a:r>
          </a:p>
          <a:p>
            <a:r>
              <a:rPr lang="en-IN" dirty="0"/>
              <a:t>Mother name : </a:t>
            </a:r>
            <a:r>
              <a:rPr lang="en-IN" dirty="0" err="1"/>
              <a:t>Sumathi</a:t>
            </a:r>
            <a:r>
              <a:rPr lang="en-IN" dirty="0"/>
              <a:t>  </a:t>
            </a:r>
          </a:p>
          <a:p>
            <a:r>
              <a:rPr lang="en-IN" dirty="0"/>
              <a:t>Languages known : Tamil and English </a:t>
            </a:r>
          </a:p>
          <a:p>
            <a:r>
              <a:rPr lang="en-IN" dirty="0"/>
              <a:t>Hobbies : Reading stories, writing, Playing games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93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Circuit</vt:lpstr>
      <vt:lpstr>Portfolio </vt:lpstr>
      <vt:lpstr>About me:</vt:lpstr>
      <vt:lpstr>Table of the contents :</vt:lpstr>
      <vt:lpstr>Self Introduction :</vt:lpstr>
      <vt:lpstr>Academic Information :</vt:lpstr>
      <vt:lpstr>Skills :</vt:lpstr>
      <vt:lpstr> Achievement : </vt:lpstr>
      <vt:lpstr>Extracurricular Activities :</vt:lpstr>
      <vt:lpstr>Personal Details :</vt:lpstr>
      <vt:lpstr> Conclusion : </vt:lpstr>
      <vt:lpstr>PowerPoint Presentation</vt:lpstr>
      <vt:lpstr> Githup :</vt:lpstr>
      <vt:lpstr>End of the presentation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</dc:title>
  <dc:creator>Bharathi A</dc:creator>
  <cp:lastModifiedBy>Bharathi A</cp:lastModifiedBy>
  <cp:revision>8</cp:revision>
  <dcterms:created xsi:type="dcterms:W3CDTF">2025-08-28T13:54:10Z</dcterms:created>
  <dcterms:modified xsi:type="dcterms:W3CDTF">2025-08-29T15:14:41Z</dcterms:modified>
</cp:coreProperties>
</file>