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narayanim65@gmail.com" TargetMode="Externa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0D17-0B0A-491E-BF42-AF9E4E3AB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415829"/>
            <a:ext cx="8825658" cy="3329581"/>
          </a:xfrm>
        </p:spPr>
        <p:txBody>
          <a:bodyPr/>
          <a:lstStyle/>
          <a:p>
            <a:r>
              <a:rPr lang="en-IN" sz="9600" dirty="0">
                <a:latin typeface="Bernard MT Condensed" panose="02050806060905020404" pitchFamily="18" charset="0"/>
                <a:ea typeface="Amasis MT Pro Black" panose="02000000000000000000" pitchFamily="2" charset="0"/>
                <a:cs typeface="Aldhabi" pitchFamily="2" charset="-78"/>
              </a:rPr>
              <a:t>Portfolio </a:t>
            </a:r>
            <a:endParaRPr lang="en-US" sz="9600" dirty="0">
              <a:latin typeface="Bernard MT Condensed" panose="02050806060905020404" pitchFamily="18" charset="0"/>
              <a:ea typeface="Amasis MT Pro Black" panose="02000000000000000000" pitchFamily="2" charset="0"/>
              <a:cs typeface="Aldhabi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91CE4-7AC1-222A-1431-A89E8020D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3745410"/>
            <a:ext cx="8297442" cy="625078"/>
          </a:xfrm>
        </p:spPr>
        <p:txBody>
          <a:bodyPr/>
          <a:lstStyle/>
          <a:p>
            <a:r>
              <a:rPr lang="en-IN" dirty="0"/>
              <a:t>Student portfolio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67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FD77D-EBDC-611C-CB28-6EF0B6E60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B181A88-A836-0984-2B40-AA4BB7F3E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9007" y="2052638"/>
            <a:ext cx="419576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3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B8F8-89D6-96DB-40F1-7085516B9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Bernard MT Condensed" panose="02050806060905020404" pitchFamily="18" charset="0"/>
              </a:rPr>
              <a:t>Githup</a:t>
            </a:r>
            <a:r>
              <a:rPr lang="en-IN" dirty="0"/>
              <a:t> 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DEA02-8C4A-7E3F-7FB1-46F7A71FC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https://github.com/narayanim65-arch/HTML-BASIC-1WEEK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700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580B-B69E-1AF3-6AEE-373A78BA1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1881469"/>
            <a:ext cx="9404723" cy="1400530"/>
          </a:xfrm>
        </p:spPr>
        <p:txBody>
          <a:bodyPr/>
          <a:lstStyle/>
          <a:p>
            <a:r>
              <a:rPr lang="en-IN" dirty="0">
                <a:latin typeface="Bernard MT Condensed" panose="02050806060905020404" pitchFamily="18" charset="0"/>
              </a:rPr>
              <a:t>Conclusion</a:t>
            </a:r>
            <a:r>
              <a:rPr lang="en-IN" dirty="0"/>
              <a:t>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243A8-80EA-F76E-86D0-669E9B3B0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817813"/>
            <a:ext cx="8946541" cy="3430586"/>
          </a:xfrm>
        </p:spPr>
        <p:txBody>
          <a:bodyPr/>
          <a:lstStyle/>
          <a:p>
            <a:r>
              <a:rPr lang="en-IN" dirty="0"/>
              <a:t>I am enthusiastic to learn strong communication skills. I am confident that my skill project and dedication help and achieve my aim.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88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B253-E971-F352-BE5D-0F89AA44B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260" y="1597814"/>
            <a:ext cx="8799697" cy="1421330"/>
          </a:xfrm>
        </p:spPr>
        <p:txBody>
          <a:bodyPr/>
          <a:lstStyle/>
          <a:p>
            <a:r>
              <a:rPr lang="en-IN" sz="6000" dirty="0">
                <a:latin typeface="Bernard MT Condensed" panose="02050806060905020404" pitchFamily="18" charset="0"/>
              </a:rPr>
              <a:t>End</a:t>
            </a:r>
            <a:r>
              <a:rPr lang="en-IN" sz="6000" dirty="0"/>
              <a:t> </a:t>
            </a:r>
            <a:r>
              <a:rPr lang="en-IN" sz="6000" dirty="0">
                <a:latin typeface="Bernard MT Condensed" panose="02050806060905020404" pitchFamily="18" charset="0"/>
              </a:rPr>
              <a:t>of</a:t>
            </a:r>
            <a:r>
              <a:rPr lang="en-IN" sz="6000" dirty="0"/>
              <a:t> </a:t>
            </a:r>
            <a:r>
              <a:rPr lang="en-IN" sz="6000" dirty="0">
                <a:latin typeface="Bernard MT Condensed" panose="02050806060905020404" pitchFamily="18" charset="0"/>
              </a:rPr>
              <a:t>the</a:t>
            </a:r>
            <a:r>
              <a:rPr lang="en-IN" sz="6000" dirty="0"/>
              <a:t> </a:t>
            </a:r>
            <a:r>
              <a:rPr lang="en-IN" sz="6000" dirty="0">
                <a:latin typeface="Bernard MT Condensed" panose="02050806060905020404" pitchFamily="18" charset="0"/>
              </a:rPr>
              <a:t>presentation</a:t>
            </a:r>
            <a:r>
              <a:rPr lang="en-IN" sz="6000" dirty="0"/>
              <a:t> 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C2818-2352-0091-9EFA-23B93711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500" y="3019144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/>
              <a:t>Thank</a:t>
            </a:r>
            <a:r>
              <a:rPr lang="en-IN" dirty="0"/>
              <a:t> </a:t>
            </a:r>
            <a:r>
              <a:rPr lang="en-IN" sz="2800" b="1" dirty="0"/>
              <a:t>you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63057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27560-94F8-9002-C942-15EFA434D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ernard MT Condensed" panose="02050806060905020404" pitchFamily="18" charset="0"/>
              </a:rPr>
              <a:t>About</a:t>
            </a:r>
            <a:r>
              <a:rPr lang="en-IN" dirty="0"/>
              <a:t> </a:t>
            </a:r>
            <a:r>
              <a:rPr lang="en-IN" dirty="0">
                <a:latin typeface="Bernard MT Condensed" panose="02050806060905020404" pitchFamily="18" charset="0"/>
              </a:rPr>
              <a:t>me</a:t>
            </a:r>
            <a:r>
              <a:rPr lang="en-IN" dirty="0"/>
              <a:t>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1957D-5E3B-658B-00B9-2A28B8C3C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Name : M. </a:t>
            </a:r>
            <a:r>
              <a:rPr lang="en-IN" dirty="0" err="1"/>
              <a:t>Narayani</a:t>
            </a:r>
            <a:r>
              <a:rPr lang="en-IN" dirty="0"/>
              <a:t> </a:t>
            </a:r>
          </a:p>
          <a:p>
            <a:r>
              <a:rPr lang="en-IN" dirty="0"/>
              <a:t>Department : </a:t>
            </a:r>
            <a:r>
              <a:rPr lang="en-IN" dirty="0" err="1"/>
              <a:t>Bsc.Computer</a:t>
            </a:r>
            <a:r>
              <a:rPr lang="en-IN" dirty="0"/>
              <a:t> science </a:t>
            </a:r>
          </a:p>
          <a:p>
            <a:r>
              <a:rPr lang="en-IN" dirty="0"/>
              <a:t>College : Valliammai Women’s College of Arts and science </a:t>
            </a:r>
          </a:p>
          <a:p>
            <a:r>
              <a:rPr lang="en-IN" dirty="0"/>
              <a:t>Email : </a:t>
            </a:r>
            <a:r>
              <a:rPr lang="en-IN" dirty="0">
                <a:hlinkClick r:id="rId2"/>
              </a:rPr>
              <a:t>narayanim65@gmail.com</a:t>
            </a:r>
            <a:endParaRPr lang="en-IN" dirty="0"/>
          </a:p>
          <a:p>
            <a:r>
              <a:rPr lang="en-IN" dirty="0"/>
              <a:t>Phone no : 9043038023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91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44868-1215-A3E9-0D6F-F138FCF28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ernard MT Condensed" panose="02050806060905020404" pitchFamily="18" charset="0"/>
              </a:rPr>
              <a:t>Table</a:t>
            </a:r>
            <a:r>
              <a:rPr lang="en-IN" dirty="0"/>
              <a:t> </a:t>
            </a:r>
            <a:r>
              <a:rPr lang="en-IN" dirty="0">
                <a:latin typeface="Bernard MT Condensed" panose="02050806060905020404" pitchFamily="18" charset="0"/>
              </a:rPr>
              <a:t>of</a:t>
            </a:r>
            <a:r>
              <a:rPr lang="en-IN" dirty="0"/>
              <a:t> </a:t>
            </a:r>
            <a:r>
              <a:rPr lang="en-IN" dirty="0">
                <a:latin typeface="Bernard MT Condensed" panose="02050806060905020404" pitchFamily="18" charset="0"/>
              </a:rPr>
              <a:t>the</a:t>
            </a:r>
            <a:r>
              <a:rPr lang="en-IN" dirty="0"/>
              <a:t> </a:t>
            </a:r>
            <a:r>
              <a:rPr lang="en-IN" dirty="0">
                <a:latin typeface="Bernard MT Condensed" panose="02050806060905020404" pitchFamily="18" charset="0"/>
              </a:rPr>
              <a:t>contents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D539D-D080-BC32-FE75-C97FB1280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Self introduction </a:t>
            </a:r>
          </a:p>
          <a:p>
            <a:r>
              <a:rPr lang="en-IN" dirty="0"/>
              <a:t>Academic information </a:t>
            </a:r>
          </a:p>
          <a:p>
            <a:r>
              <a:rPr lang="en-IN" dirty="0"/>
              <a:t>Skills </a:t>
            </a:r>
          </a:p>
          <a:p>
            <a:r>
              <a:rPr lang="en-IN" dirty="0"/>
              <a:t>Soft skills </a:t>
            </a:r>
          </a:p>
          <a:p>
            <a:r>
              <a:rPr lang="en-IN" dirty="0"/>
              <a:t>Extracurricular activities </a:t>
            </a:r>
          </a:p>
          <a:p>
            <a:r>
              <a:rPr lang="en-IN" dirty="0"/>
              <a:t>Personal Details</a:t>
            </a:r>
          </a:p>
          <a:p>
            <a:r>
              <a:rPr lang="en-IN" dirty="0"/>
              <a:t>Conclusion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919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2471-C638-CF96-9FAE-D895E7A2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1452843"/>
            <a:ext cx="9404723" cy="1400530"/>
          </a:xfrm>
        </p:spPr>
        <p:txBody>
          <a:bodyPr/>
          <a:lstStyle/>
          <a:p>
            <a:r>
              <a:rPr lang="en-IN" sz="5400" dirty="0">
                <a:latin typeface="Bernard MT Condensed" panose="02050806060905020404" pitchFamily="18" charset="0"/>
              </a:rPr>
              <a:t>Self</a:t>
            </a:r>
            <a:r>
              <a:rPr lang="en-IN" sz="5400" dirty="0"/>
              <a:t> </a:t>
            </a:r>
            <a:r>
              <a:rPr lang="en-IN" sz="5400" dirty="0">
                <a:latin typeface="Bernard MT Condensed" panose="02050806060905020404" pitchFamily="18" charset="0"/>
              </a:rPr>
              <a:t>introduction</a:t>
            </a:r>
            <a:r>
              <a:rPr lang="en-IN" sz="5400" dirty="0"/>
              <a:t> 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C056F-6E8E-73FC-4753-B8A621FC7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339578"/>
            <a:ext cx="8946541" cy="3908821"/>
          </a:xfrm>
        </p:spPr>
        <p:txBody>
          <a:bodyPr/>
          <a:lstStyle/>
          <a:p>
            <a:r>
              <a:rPr lang="en-IN" dirty="0"/>
              <a:t>My name is </a:t>
            </a:r>
            <a:r>
              <a:rPr lang="en-IN" dirty="0" err="1"/>
              <a:t>Narayani</a:t>
            </a:r>
            <a:r>
              <a:rPr lang="en-IN" dirty="0"/>
              <a:t> second year </a:t>
            </a:r>
            <a:r>
              <a:rPr lang="en-IN" dirty="0" err="1"/>
              <a:t>Bsc</a:t>
            </a:r>
            <a:r>
              <a:rPr lang="en-IN" dirty="0"/>
              <a:t>. Computer science student with a passion for programming problem solving and web developing, I below in contributed to the IT industry by creating a efficient code </a:t>
            </a:r>
            <a:r>
              <a:rPr lang="en-IN" dirty="0" err="1"/>
              <a:t>nd</a:t>
            </a:r>
            <a:r>
              <a:rPr lang="en-IN" dirty="0"/>
              <a:t> user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84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1E976-F09A-AE73-16DF-20C6BE02C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187" y="1039062"/>
            <a:ext cx="9404723" cy="1013856"/>
          </a:xfrm>
        </p:spPr>
        <p:txBody>
          <a:bodyPr/>
          <a:lstStyle/>
          <a:p>
            <a:r>
              <a:rPr lang="en-IN" dirty="0">
                <a:latin typeface="Bernard MT Condensed" panose="02050806060905020404" pitchFamily="18" charset="0"/>
              </a:rPr>
              <a:t>Academic</a:t>
            </a:r>
            <a:r>
              <a:rPr lang="en-IN" dirty="0"/>
              <a:t> </a:t>
            </a:r>
            <a:r>
              <a:rPr lang="en-IN" dirty="0">
                <a:latin typeface="Bernard MT Condensed" panose="02050806060905020404" pitchFamily="18" charset="0"/>
              </a:rPr>
              <a:t>information</a:t>
            </a:r>
            <a:r>
              <a:rPr lang="en-IN" dirty="0"/>
              <a:t>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DBD0C-2561-8B2A-8BC1-99D8F6D6F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Passed SSLC in (2021-2022)with 70%</a:t>
            </a:r>
          </a:p>
          <a:p>
            <a:r>
              <a:rPr lang="en-IN" dirty="0"/>
              <a:t>Passed HSLC in (2023-2024)with 78%</a:t>
            </a:r>
          </a:p>
          <a:p>
            <a:r>
              <a:rPr lang="en-IN" dirty="0"/>
              <a:t>Bachelor’s of degree in (2024-2027)in </a:t>
            </a:r>
            <a:r>
              <a:rPr lang="en-IN" dirty="0" err="1"/>
              <a:t>valliammai</a:t>
            </a:r>
            <a:r>
              <a:rPr lang="en-IN" dirty="0"/>
              <a:t> Women’s college of Arts and science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37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EFF9-3CB4-EEE4-AF12-822F072F0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402" y="2488687"/>
            <a:ext cx="9404723" cy="1400530"/>
          </a:xfrm>
        </p:spPr>
        <p:txBody>
          <a:bodyPr/>
          <a:lstStyle/>
          <a:p>
            <a:r>
              <a:rPr lang="en-IN" dirty="0">
                <a:latin typeface="Bernard MT Condensed" panose="02050806060905020404" pitchFamily="18" charset="0"/>
              </a:rPr>
              <a:t>Skills :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00083-B093-6992-8490-D607A8A5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402" y="3429000"/>
            <a:ext cx="8946541" cy="4444602"/>
          </a:xfrm>
        </p:spPr>
        <p:txBody>
          <a:bodyPr/>
          <a:lstStyle/>
          <a:p>
            <a:r>
              <a:rPr lang="en-IN" dirty="0"/>
              <a:t>I known the programming languages : python, </a:t>
            </a:r>
            <a:r>
              <a:rPr lang="en-IN" dirty="0" err="1"/>
              <a:t>c++</a:t>
            </a:r>
            <a:endParaRPr lang="en-IN" dirty="0"/>
          </a:p>
          <a:p>
            <a:r>
              <a:rPr lang="en-IN" dirty="0"/>
              <a:t>Web development : HTML, CSS, JavaScript  </a:t>
            </a:r>
          </a:p>
          <a:p>
            <a:pPr marL="0" indent="0">
              <a:buNone/>
            </a:pPr>
            <a:endParaRPr lang="en-IN" sz="4000" dirty="0"/>
          </a:p>
          <a:p>
            <a:pPr marL="0" indent="0">
              <a:buNone/>
            </a:pPr>
            <a:r>
              <a:rPr lang="en-IN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4210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4D933-2FB7-C126-80F4-6312BC003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682" y="1256390"/>
            <a:ext cx="9404723" cy="1400530"/>
          </a:xfrm>
        </p:spPr>
        <p:txBody>
          <a:bodyPr/>
          <a:lstStyle/>
          <a:p>
            <a:r>
              <a:rPr lang="en-IN" dirty="0">
                <a:latin typeface="Bernard MT Condensed" panose="02050806060905020404" pitchFamily="18" charset="0"/>
              </a:rPr>
              <a:t>Soft</a:t>
            </a:r>
            <a:r>
              <a:rPr lang="en-IN" dirty="0"/>
              <a:t> </a:t>
            </a:r>
            <a:r>
              <a:rPr lang="en-IN" dirty="0">
                <a:latin typeface="Bernard MT Condensed" panose="02050806060905020404" pitchFamily="18" charset="0"/>
              </a:rPr>
              <a:t>skills</a:t>
            </a:r>
            <a:r>
              <a:rPr lang="en-IN" dirty="0"/>
              <a:t>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D479-FA0B-F166-91BD-A5F0051C0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Presentation and Communication </a:t>
            </a:r>
          </a:p>
          <a:p>
            <a:r>
              <a:rPr lang="en-IN" dirty="0"/>
              <a:t>Problem solving</a:t>
            </a:r>
          </a:p>
          <a:p>
            <a:r>
              <a:rPr lang="en-IN" dirty="0"/>
              <a:t>Time management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45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3BA08-63CA-BA5F-266A-E041B87F5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2435108"/>
            <a:ext cx="9404723" cy="1400530"/>
          </a:xfrm>
        </p:spPr>
        <p:txBody>
          <a:bodyPr/>
          <a:lstStyle/>
          <a:p>
            <a:r>
              <a:rPr lang="en-IN" dirty="0">
                <a:latin typeface="Bernard MT Condensed" panose="02050806060905020404" pitchFamily="18" charset="0"/>
              </a:rPr>
              <a:t>Achievement</a:t>
            </a:r>
            <a:r>
              <a:rPr lang="en-IN" dirty="0"/>
              <a:t>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212EC-6AEE-C157-4DAC-E1AA89952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429000"/>
            <a:ext cx="8946541" cy="2819399"/>
          </a:xfrm>
        </p:spPr>
        <p:txBody>
          <a:bodyPr/>
          <a:lstStyle/>
          <a:p>
            <a:r>
              <a:rPr lang="en-IN" dirty="0"/>
              <a:t>Received merit </a:t>
            </a:r>
            <a:r>
              <a:rPr lang="en-IN" dirty="0" err="1"/>
              <a:t>schorlship</a:t>
            </a:r>
            <a:r>
              <a:rPr lang="en-IN" dirty="0"/>
              <a:t> For scoring above 80 % in all semester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5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BE683-B18F-7F30-D14C-602191D6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470" y="1184952"/>
            <a:ext cx="9404723" cy="1400530"/>
          </a:xfrm>
        </p:spPr>
        <p:txBody>
          <a:bodyPr/>
          <a:lstStyle/>
          <a:p>
            <a:r>
              <a:rPr lang="en-IN" dirty="0">
                <a:latin typeface="Bernard MT Condensed" panose="02050806060905020404" pitchFamily="18" charset="0"/>
              </a:rPr>
              <a:t>Personal</a:t>
            </a:r>
            <a:r>
              <a:rPr lang="en-IN" dirty="0"/>
              <a:t> </a:t>
            </a:r>
            <a:r>
              <a:rPr lang="en-IN" dirty="0">
                <a:latin typeface="Bernard MT Condensed" panose="02050806060905020404" pitchFamily="18" charset="0"/>
              </a:rPr>
              <a:t>Details</a:t>
            </a:r>
            <a:r>
              <a:rPr lang="en-IN" dirty="0"/>
              <a:t>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0B753-8FF9-7090-55BC-557DA8A9A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Im</a:t>
            </a:r>
            <a:r>
              <a:rPr lang="en-IN" dirty="0"/>
              <a:t> born in 28</a:t>
            </a:r>
            <a:r>
              <a:rPr lang="en-IN" baseline="30000" dirty="0"/>
              <a:t>th</a:t>
            </a:r>
            <a:r>
              <a:rPr lang="en-IN" dirty="0"/>
              <a:t> February in 2007</a:t>
            </a:r>
          </a:p>
          <a:p>
            <a:r>
              <a:rPr lang="en-IN" dirty="0"/>
              <a:t>Father name : </a:t>
            </a:r>
            <a:r>
              <a:rPr lang="en-IN" dirty="0" err="1"/>
              <a:t>Manikandan</a:t>
            </a:r>
            <a:endParaRPr lang="en-IN" dirty="0"/>
          </a:p>
          <a:p>
            <a:r>
              <a:rPr lang="en-IN" dirty="0"/>
              <a:t>Mother name : </a:t>
            </a:r>
            <a:r>
              <a:rPr lang="en-IN" dirty="0" err="1"/>
              <a:t>Selvi</a:t>
            </a:r>
            <a:endParaRPr lang="en-IN" dirty="0"/>
          </a:p>
          <a:p>
            <a:r>
              <a:rPr lang="en-IN" dirty="0"/>
              <a:t>Language known : Tamil and English </a:t>
            </a:r>
          </a:p>
          <a:p>
            <a:r>
              <a:rPr lang="en-IN" dirty="0"/>
              <a:t>Hobbies : playing games, Reading stories, Hearing song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1218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Portfolio </vt:lpstr>
      <vt:lpstr>About me :</vt:lpstr>
      <vt:lpstr>Table of the contents </vt:lpstr>
      <vt:lpstr>Self introduction </vt:lpstr>
      <vt:lpstr>Academic information :</vt:lpstr>
      <vt:lpstr>Skills : </vt:lpstr>
      <vt:lpstr>Soft skills :</vt:lpstr>
      <vt:lpstr>Achievement :</vt:lpstr>
      <vt:lpstr>Personal Details :</vt:lpstr>
      <vt:lpstr>PowerPoint Presentation</vt:lpstr>
      <vt:lpstr>Githup : </vt:lpstr>
      <vt:lpstr>Conclusion :</vt:lpstr>
      <vt:lpstr>End of the presentation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</dc:title>
  <dc:creator>Bharathi A</dc:creator>
  <cp:lastModifiedBy>Bharathi A</cp:lastModifiedBy>
  <cp:revision>6</cp:revision>
  <dcterms:created xsi:type="dcterms:W3CDTF">2025-08-28T15:57:55Z</dcterms:created>
  <dcterms:modified xsi:type="dcterms:W3CDTF">2025-08-29T16:54:08Z</dcterms:modified>
</cp:coreProperties>
</file>