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b1910694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b1910694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b1910694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b1910694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b1910694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b1910694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b1910694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b1910694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b1910694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b1910694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b1910694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b1910694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b1910694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b1910694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26e8b3a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26e8b3a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26e8b3a0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26e8b3a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938027" y="10208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/>
              <a:t>Prediction of  leaf diseases using Convolutional Neural Networks.</a:t>
            </a:r>
            <a:endParaRPr b="1" sz="28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521675" y="2741225"/>
            <a:ext cx="5783400" cy="16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00"/>
              <a:t>                           						     </a:t>
            </a:r>
            <a:r>
              <a:rPr lang="en" sz="1400"/>
              <a:t>Mentor : Dr Poomagal S </a:t>
            </a:r>
            <a:r>
              <a:rPr lang="en" sz="1200"/>
              <a:t>      </a:t>
            </a:r>
            <a:endParaRPr sz="12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00"/>
              <a:t>Team Members:</a:t>
            </a:r>
            <a:endParaRPr sz="12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00"/>
              <a:t>Alagu V RA</a:t>
            </a:r>
            <a:endParaRPr sz="12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00"/>
              <a:t>Bharathi B</a:t>
            </a:r>
            <a:endParaRPr sz="12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00"/>
              <a:t>Nandhikashri A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r>
              <a:rPr lang="en"/>
              <a:t>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latin typeface="Roboto Slab"/>
                <a:ea typeface="Roboto Slab"/>
                <a:cs typeface="Roboto Slab"/>
                <a:sym typeface="Roboto Slab"/>
              </a:rPr>
              <a:t>Creating a mobile application which will detect whether the leaf is healthy or not</a:t>
            </a:r>
            <a:endParaRPr sz="3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Image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CNN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GUI Creation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77" name="Google Shape;77;p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800" y="1385025"/>
            <a:ext cx="44481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the dataset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925" y="1144125"/>
            <a:ext cx="4598900" cy="36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image processing : 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050" y="1144125"/>
            <a:ext cx="6721933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549" y="887800"/>
            <a:ext cx="7785149" cy="350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450" y="862850"/>
            <a:ext cx="7780775" cy="36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leaf health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050" y="1379300"/>
            <a:ext cx="7283924" cy="360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Creation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325" y="1144125"/>
            <a:ext cx="5952650" cy="3738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