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g-grid.com/react-data-grid/getting-starte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426720" y="1154668"/>
            <a:ext cx="8465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AG Grid is the industry standard for React Enterprise Applications</a:t>
            </a: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IN" dirty="0">
                <a:hlinkClick r:id="rId2"/>
              </a:rPr>
              <a:t>https://www.ag-grid.com/react-data-grid/getting-started/</a:t>
            </a:r>
            <a:endParaRPr lang="en-IN" dirty="0"/>
          </a:p>
          <a:p>
            <a:endParaRPr lang="en-IN" dirty="0">
              <a:solidFill>
                <a:srgbClr val="212529"/>
              </a:solidFill>
              <a:latin typeface="-apple-system"/>
            </a:endParaRP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I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nstallation</a:t>
            </a:r>
            <a:r>
              <a:rPr lang="en-IN" dirty="0">
                <a:solidFill>
                  <a:srgbClr val="212529"/>
                </a:solidFill>
                <a:latin typeface="-apple-system"/>
              </a:rPr>
              <a:t> </a:t>
            </a:r>
          </a:p>
          <a:p>
            <a:endParaRPr lang="en-IN" dirty="0">
              <a:solidFill>
                <a:srgbClr val="212529"/>
              </a:solidFill>
              <a:latin typeface="-apple-system"/>
            </a:endParaRPr>
          </a:p>
          <a:p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--save ag-grid-community ag-grid-react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603E0-0221-4ABD-8012-F6AE3E92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0" y="3339548"/>
            <a:ext cx="8222046" cy="31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- basic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5"/>
            <a:ext cx="11307571" cy="46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How to create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Include styles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rowData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DolumnDefs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Sortable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Editable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</a:t>
            </a:r>
          </a:p>
          <a:p>
            <a:pPr>
              <a:lnSpc>
                <a:spcPct val="200000"/>
              </a:lnSpc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- basic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'Abraham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Arnault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'Forbes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Bezos'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'Franck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sortable: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DBD9-2321-44B7-AA04-21FC9B3FBE25}"/>
              </a:ext>
            </a:extLst>
          </p:cNvPr>
          <p:cNvSpPr txBox="1"/>
          <p:nvPr/>
        </p:nvSpPr>
        <p:spPr>
          <a:xfrm>
            <a:off x="6249725" y="906263"/>
            <a:ext cx="5834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width: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65582-A087-4BDD-B137-DF6E4CABB755}"/>
              </a:ext>
            </a:extLst>
          </p:cNvPr>
          <p:cNvSpPr txBox="1"/>
          <p:nvPr/>
        </p:nvSpPr>
        <p:spPr>
          <a:xfrm>
            <a:off x="6249725" y="3398528"/>
            <a:ext cx="56374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App()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34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-Export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'Abraham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Arnault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'Forbes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Bezos'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'Franck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sortable: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,floatingFilter: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,flex: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DBD9-2321-44B7-AA04-21FC9B3FBE25}"/>
              </a:ext>
            </a:extLst>
          </p:cNvPr>
          <p:cNvSpPr txBox="1"/>
          <p:nvPr/>
        </p:nvSpPr>
        <p:spPr>
          <a:xfrm>
            <a:off x="5897217" y="906263"/>
            <a:ext cx="61869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gridAPi:any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gridAPi.exportDataAsCsv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onGridReady</a:t>
            </a:r>
            <a:r>
              <a:rPr lang="en-IN" sz="12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2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–Event handler and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Newbutton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{id: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{id: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{id: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{id: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'Abraham'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{borderLeft: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"4px green solid"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}:{borderLeft: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"4px red solid"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"Action"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cellRendererFramework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Newbutton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DBD9-2321-44B7-AA04-21FC9B3FBE25}"/>
              </a:ext>
            </a:extLst>
          </p:cNvPr>
          <p:cNvSpPr txBox="1"/>
          <p:nvPr/>
        </p:nvSpPr>
        <p:spPr>
          <a:xfrm>
            <a:off x="6096000" y="906263"/>
            <a:ext cx="5988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sortable: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,floatingFilter: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,flex: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gridAPi.exportDataAsCsv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onGridReady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2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–From Rest </a:t>
            </a:r>
            <a:r>
              <a:rPr lang="en-IN" sz="2800" b="1" i="0" dirty="0" err="1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endParaRPr lang="en-IN" sz="2800" b="1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"E-Mail"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D151D-36DC-46DA-B633-82EB56815C12}"/>
              </a:ext>
            </a:extLst>
          </p:cNvPr>
          <p:cNvSpPr txBox="1"/>
          <p:nvPr/>
        </p:nvSpPr>
        <p:spPr>
          <a:xfrm>
            <a:off x="6003235" y="819425"/>
            <a:ext cx="5834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sortable: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,floatingFilter: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,flex: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fetch(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"https://jsonplaceholder.typicode.com/comments"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params.api.applyTransaction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add:resp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gridAPi.exportDataAsCsv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onGridReady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370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–From Rest </a:t>
            </a:r>
            <a:r>
              <a:rPr lang="en-IN" sz="2800" b="1" i="0" dirty="0" err="1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endParaRPr lang="en-IN" sz="2800" b="1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checkboxSelection: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"E-Mail"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D151D-36DC-46DA-B633-82EB56815C12}"/>
              </a:ext>
            </a:extLst>
          </p:cNvPr>
          <p:cNvSpPr txBox="1"/>
          <p:nvPr/>
        </p:nvSpPr>
        <p:spPr>
          <a:xfrm>
            <a:off x="6003235" y="819425"/>
            <a:ext cx="5834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sortable: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,floatingFilter: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,flex: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fetch(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"https://jsonplaceholder.typicode.com/comments"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params.api.applyTransaction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add:resp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gridAPi.exportDataAsCsv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onGridReady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488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 –Pagination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8DCF-9D2E-400A-AFFE-61F5B964B7CB}"/>
              </a:ext>
            </a:extLst>
          </p:cNvPr>
          <p:cNvSpPr txBox="1"/>
          <p:nvPr/>
        </p:nvSpPr>
        <p:spPr>
          <a:xfrm>
            <a:off x="168812" y="860636"/>
            <a:ext cx="5834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'ag-grid-react'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/styles/ag-grid.css'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'ag-grid-community/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/styles/ag-theme-alpine.css'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'ag-grid-community'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columns = [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,checkboxSelection: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,headerCheckboxSelection: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,cellStyle:(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"E-Mail"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headerName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field: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sortable: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,editable: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,filter: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,floatingFilter: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,flex: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D151D-36DC-46DA-B633-82EB56815C12}"/>
              </a:ext>
            </a:extLst>
          </p:cNvPr>
          <p:cNvSpPr txBox="1"/>
          <p:nvPr/>
        </p:nvSpPr>
        <p:spPr>
          <a:xfrm>
            <a:off x="6003235" y="756742"/>
            <a:ext cx="608091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gridAPi:any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params:any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fetch(</a:t>
            </a:r>
            <a:r>
              <a:rPr lang="en-I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"https://jsonplaceholder.typicode.com/comments"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.then(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params.api.applyTransaction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add:resp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));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params.api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gridAPi.exportDataAsCsv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IN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rowSelectionType</a:t>
            </a:r>
            <a:r>
              <a:rPr lang="en-I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'single'; */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rowSelectionType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'multiple'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b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OnChangeData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event:any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event.api.getSelectedRows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isRowSelectable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node:any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 Grid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exportData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"ag-theme-alpine"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{height: 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AgGridReact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columnDefs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defaultColDef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onGridReady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onReady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rowSelection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rowSelectionType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onSelectionChanged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OnChangeData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rowMultiSelectWithClick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isRowSelectable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isRowSelectable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pagination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{true}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paginationPageSize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paginationAutoPageSize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31682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3258</TotalTime>
  <Words>2230</Words>
  <Application>Microsoft Office PowerPoint</Application>
  <PresentationFormat>Widescreen</PresentationFormat>
  <Paragraphs>338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Bookman Old Style</vt:lpstr>
      <vt:lpstr>Calibri</vt:lpstr>
      <vt:lpstr>Consolas</vt:lpstr>
      <vt:lpstr>Franklin Gothic Book</vt:lpstr>
      <vt:lpstr>Google Sans</vt:lpstr>
      <vt:lpstr>Verdana</vt:lpstr>
      <vt:lpstr>1_RetrospectVTI</vt:lpstr>
      <vt:lpstr>    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129</cp:revision>
  <dcterms:created xsi:type="dcterms:W3CDTF">2021-09-25T17:35:22Z</dcterms:created>
  <dcterms:modified xsi:type="dcterms:W3CDTF">2021-10-06T20:30:42Z</dcterms:modified>
</cp:coreProperties>
</file>