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React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4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53ACB6-C2EC-457C-B895-F65FFC6266DF}"/>
              </a:ext>
            </a:extLst>
          </p:cNvPr>
          <p:cNvSpPr/>
          <p:nvPr/>
        </p:nvSpPr>
        <p:spPr>
          <a:xfrm>
            <a:off x="0" y="933450"/>
            <a:ext cx="12144375" cy="5463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FA654-714E-47DD-965D-53F043690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1" y="1"/>
            <a:ext cx="11094720" cy="82867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 Class component</a:t>
            </a:r>
            <a:endParaRPr lang="en-IN" sz="4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F8C0F-DBD6-4F9D-A146-FB41344C7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" y="1054100"/>
            <a:ext cx="11979059" cy="534289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8A5546-3DA5-414F-A341-7E8C0FE8A250}"/>
              </a:ext>
            </a:extLst>
          </p:cNvPr>
          <p:cNvSpPr txBox="1">
            <a:spLocks/>
          </p:cNvSpPr>
          <p:nvPr/>
        </p:nvSpPr>
        <p:spPr>
          <a:xfrm>
            <a:off x="47625" y="1054100"/>
            <a:ext cx="5895976" cy="25971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916864-B831-4D5A-AE34-758B58F29B06}"/>
              </a:ext>
            </a:extLst>
          </p:cNvPr>
          <p:cNvSpPr txBox="1">
            <a:spLocks/>
          </p:cNvSpPr>
          <p:nvPr/>
        </p:nvSpPr>
        <p:spPr>
          <a:xfrm>
            <a:off x="-23495" y="1028700"/>
            <a:ext cx="6434455" cy="5342890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React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'react'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ReactDOM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'react-</a:t>
            </a:r>
            <a:r>
              <a:rPr lang="en-IN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dom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'./index.css'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App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'./App.js'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Mainpage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React.Component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render(){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&lt;div&gt;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&lt;App /&gt; 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main page&lt;/div&gt;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ReactDOM.render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(&lt;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Mainpage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/&gt;,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'root'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677A1E-D085-4BD6-A6BE-5F38EF0D4E6C}"/>
              </a:ext>
            </a:extLst>
          </p:cNvPr>
          <p:cNvSpPr txBox="1">
            <a:spLocks/>
          </p:cNvSpPr>
          <p:nvPr/>
        </p:nvSpPr>
        <p:spPr>
          <a:xfrm>
            <a:off x="6878320" y="979804"/>
            <a:ext cx="4957923" cy="53428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React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'react'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ReactDOM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'react-</a:t>
            </a:r>
            <a:r>
              <a:rPr lang="en-IN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dom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App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React.Component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render(){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&lt;div&gt;&lt;h1&gt;side bar&lt;/h1&gt;&lt;/div&gt;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App;</a:t>
            </a:r>
          </a:p>
        </p:txBody>
      </p:sp>
    </p:spTree>
    <p:extLst>
      <p:ext uri="{BB962C8B-B14F-4D97-AF65-F5344CB8AC3E}">
        <p14:creationId xmlns:p14="http://schemas.microsoft.com/office/powerpoint/2010/main" val="57957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14AB943-68EC-42BB-8E85-356EEF1D98C5}"/>
              </a:ext>
            </a:extLst>
          </p:cNvPr>
          <p:cNvSpPr/>
          <p:nvPr/>
        </p:nvSpPr>
        <p:spPr>
          <a:xfrm>
            <a:off x="0" y="712922"/>
            <a:ext cx="12192000" cy="576537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FA654-714E-47DD-965D-53F043690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"/>
            <a:ext cx="10058400" cy="8286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Introductions</a:t>
            </a:r>
            <a:endParaRPr lang="en-IN" sz="40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F8C0F-DBD6-4F9D-A146-FB41344C7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1" y="828675"/>
            <a:ext cx="6313171" cy="4285615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Virtual Dom 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- Manipulating Real DOM in much slower then manipulating    virtual DOM because nothing gets drawn on the screen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- When the state of the object changes, virtual DOM changes. 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- only that object in the real DOM instead of update all the objects. Virtual DOM makes react extremely powerful and efficient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- React only changes what need to be changed.</a:t>
            </a:r>
          </a:p>
          <a:p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8A5546-3DA5-414F-A341-7E8C0FE8A250}"/>
              </a:ext>
            </a:extLst>
          </p:cNvPr>
          <p:cNvSpPr txBox="1">
            <a:spLocks/>
          </p:cNvSpPr>
          <p:nvPr/>
        </p:nvSpPr>
        <p:spPr>
          <a:xfrm>
            <a:off x="47625" y="1054100"/>
            <a:ext cx="5895976" cy="2597149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- React is a JavaScript library  for building user interface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- its ‘V’ in MVC 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- Open-Source, components-based front- end library 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- Created by Facebook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- React is used to build 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single page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applications 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- A native app.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17E31CB-6814-4A05-940C-22C1C4AC73F6}"/>
              </a:ext>
            </a:extLst>
          </p:cNvPr>
          <p:cNvCxnSpPr>
            <a:cxnSpLocks/>
          </p:cNvCxnSpPr>
          <p:nvPr/>
        </p:nvCxnSpPr>
        <p:spPr>
          <a:xfrm>
            <a:off x="5943601" y="828675"/>
            <a:ext cx="0" cy="5524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C3B63C-2E7D-47E7-9869-C28E1A867120}"/>
              </a:ext>
            </a:extLst>
          </p:cNvPr>
          <p:cNvCxnSpPr/>
          <p:nvPr/>
        </p:nvCxnSpPr>
        <p:spPr>
          <a:xfrm>
            <a:off x="47625" y="712922"/>
            <a:ext cx="12209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16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53ACB6-C2EC-457C-B895-F65FFC6266DF}"/>
              </a:ext>
            </a:extLst>
          </p:cNvPr>
          <p:cNvSpPr/>
          <p:nvPr/>
        </p:nvSpPr>
        <p:spPr>
          <a:xfrm>
            <a:off x="0" y="933450"/>
            <a:ext cx="12144375" cy="5463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FA654-714E-47DD-965D-53F043690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"/>
            <a:ext cx="10058400" cy="828674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Verdana" panose="020B0604030504040204" pitchFamily="34" charset="0"/>
                <a:ea typeface="Verdana" panose="020B0604030504040204" pitchFamily="34" charset="0"/>
              </a:rPr>
              <a:t>Install NodeJS and npm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F8C0F-DBD6-4F9D-A146-FB41344C7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" y="1054100"/>
            <a:ext cx="11979059" cy="5342890"/>
          </a:xfrm>
        </p:spPr>
        <p:txBody>
          <a:bodyPr>
            <a:normAutofit/>
          </a:bodyPr>
          <a:lstStyle/>
          <a:p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- Nodejs &gt; 8.10 above  &amp; npm &gt; 5.6 above (</a:t>
            </a: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https://nodejs.org/en/</a:t>
            </a: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</a:p>
          <a:p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- npm - node package manager - software library (8 lakhs packages)</a:t>
            </a:r>
          </a:p>
          <a:p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- npm install with node</a:t>
            </a:r>
          </a:p>
          <a:p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</a:rPr>
              <a:t>node –v &amp; npm -v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600" b="1" u="sng" dirty="0">
                <a:latin typeface="Verdana" panose="020B0604030504040204" pitchFamily="34" charset="0"/>
                <a:ea typeface="Verdana" panose="020B0604030504040204" pitchFamily="34" charset="0"/>
              </a:rPr>
              <a:t>Create React App</a:t>
            </a:r>
          </a:p>
          <a:p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IN" sz="1600" b="1" dirty="0" err="1">
                <a:latin typeface="Verdana" panose="020B0604030504040204" pitchFamily="34" charset="0"/>
                <a:ea typeface="Verdana" panose="020B0604030504040204" pitchFamily="34" charset="0"/>
              </a:rPr>
              <a:t>npx</a:t>
            </a:r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</a:rPr>
              <a:t> create-react-app my-app </a:t>
            </a:r>
          </a:p>
          <a:p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</a:rPr>
              <a:t>   - happy hacking!</a:t>
            </a:r>
          </a:p>
          <a:p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   cd my-app</a:t>
            </a:r>
          </a:p>
          <a:p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</a:rPr>
              <a:t>npm start (http://localhost:3000)</a:t>
            </a:r>
          </a:p>
          <a:p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</a:rPr>
              <a:t>Visual Studio </a:t>
            </a:r>
          </a:p>
          <a:p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</a:rPr>
              <a:t> - </a:t>
            </a: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My-app code 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8A5546-3DA5-414F-A341-7E8C0FE8A250}"/>
              </a:ext>
            </a:extLst>
          </p:cNvPr>
          <p:cNvSpPr txBox="1">
            <a:spLocks/>
          </p:cNvSpPr>
          <p:nvPr/>
        </p:nvSpPr>
        <p:spPr>
          <a:xfrm>
            <a:off x="47625" y="1054100"/>
            <a:ext cx="5895976" cy="25971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97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53ACB6-C2EC-457C-B895-F65FFC6266DF}"/>
              </a:ext>
            </a:extLst>
          </p:cNvPr>
          <p:cNvSpPr/>
          <p:nvPr/>
        </p:nvSpPr>
        <p:spPr>
          <a:xfrm>
            <a:off x="0" y="933450"/>
            <a:ext cx="12144375" cy="5463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FA654-714E-47DD-965D-53F043690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1" y="1"/>
            <a:ext cx="11094720" cy="82867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Basic application File structure </a:t>
            </a:r>
            <a:endParaRPr lang="en-IN" sz="4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F8C0F-DBD6-4F9D-A146-FB41344C7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" y="1054100"/>
            <a:ext cx="11979059" cy="5342890"/>
          </a:xfrm>
        </p:spPr>
        <p:txBody>
          <a:bodyPr>
            <a:normAutofit/>
          </a:bodyPr>
          <a:lstStyle/>
          <a:p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My app</a:t>
            </a:r>
          </a:p>
          <a:p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  -- public/index.html (</a:t>
            </a:r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</a:rPr>
              <a:t>&lt;div id="root"&gt;&lt;/div&gt;</a:t>
            </a: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  -- </a:t>
            </a:r>
            <a:r>
              <a:rPr lang="en-IN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src</a:t>
            </a: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/App.js</a:t>
            </a:r>
          </a:p>
          <a:p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  -- </a:t>
            </a:r>
            <a:r>
              <a:rPr lang="en-IN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src</a:t>
            </a: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/index.js</a:t>
            </a:r>
          </a:p>
          <a:p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  -- </a:t>
            </a:r>
            <a:r>
              <a:rPr lang="en-IN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src</a:t>
            </a: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/app.test.js</a:t>
            </a:r>
          </a:p>
          <a:p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  -- </a:t>
            </a:r>
            <a:r>
              <a:rPr lang="en-IN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src</a:t>
            </a: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/setupTest.js</a:t>
            </a:r>
          </a:p>
          <a:p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  -- </a:t>
            </a:r>
            <a:r>
              <a:rPr lang="en-IN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src</a:t>
            </a: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/App.css</a:t>
            </a:r>
          </a:p>
          <a:p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  -- </a:t>
            </a:r>
            <a:r>
              <a:rPr lang="en-IN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src</a:t>
            </a: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/index.css </a:t>
            </a:r>
          </a:p>
          <a:p>
            <a:r>
              <a:rPr lang="en-IN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8A5546-3DA5-414F-A341-7E8C0FE8A250}"/>
              </a:ext>
            </a:extLst>
          </p:cNvPr>
          <p:cNvSpPr txBox="1">
            <a:spLocks/>
          </p:cNvSpPr>
          <p:nvPr/>
        </p:nvSpPr>
        <p:spPr>
          <a:xfrm>
            <a:off x="47625" y="1054100"/>
            <a:ext cx="5895976" cy="25971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457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53ACB6-C2EC-457C-B895-F65FFC6266DF}"/>
              </a:ext>
            </a:extLst>
          </p:cNvPr>
          <p:cNvSpPr/>
          <p:nvPr/>
        </p:nvSpPr>
        <p:spPr>
          <a:xfrm>
            <a:off x="0" y="933450"/>
            <a:ext cx="12144375" cy="5463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FA654-714E-47DD-965D-53F043690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1" y="1"/>
            <a:ext cx="11094720" cy="82867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 React JSX</a:t>
            </a:r>
            <a:endParaRPr lang="en-IN" sz="4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F8C0F-DBD6-4F9D-A146-FB41344C7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" y="1054100"/>
            <a:ext cx="11979059" cy="534289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- JSX stands for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javascript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XML.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- JSX allow to write HTML in react.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- JSX allows to write HTML elements in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javascrip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and place them in the Dom without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createElements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() 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           - with JSX code vs </a:t>
            </a:r>
            <a:r>
              <a:rPr lang="en-US" sz="16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without JSX code(</a:t>
            </a:r>
            <a:r>
              <a:rPr lang="en-US" sz="16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React.createElement</a:t>
            </a:r>
            <a:r>
              <a:rPr lang="en-US" sz="16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(‘h1’,{},’hello’))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            - Expressions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            - Wrapping elements or Children in JSX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            - Styling JSX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            - Attributes in JSX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            - Comments in JSX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8A5546-3DA5-414F-A341-7E8C0FE8A250}"/>
              </a:ext>
            </a:extLst>
          </p:cNvPr>
          <p:cNvSpPr txBox="1">
            <a:spLocks/>
          </p:cNvSpPr>
          <p:nvPr/>
        </p:nvSpPr>
        <p:spPr>
          <a:xfrm>
            <a:off x="47625" y="1054100"/>
            <a:ext cx="5895976" cy="25971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47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53ACB6-C2EC-457C-B895-F65FFC6266DF}"/>
              </a:ext>
            </a:extLst>
          </p:cNvPr>
          <p:cNvSpPr/>
          <p:nvPr/>
        </p:nvSpPr>
        <p:spPr>
          <a:xfrm>
            <a:off x="0" y="933450"/>
            <a:ext cx="12144375" cy="5463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FA654-714E-47DD-965D-53F043690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1" y="1"/>
            <a:ext cx="11094720" cy="82867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React  - without JSX</a:t>
            </a:r>
            <a:endParaRPr lang="en-IN" sz="4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F8C0F-DBD6-4F9D-A146-FB41344C7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" y="1054100"/>
            <a:ext cx="5235575" cy="5342890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without JSX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Example1 : index.js</a:t>
            </a:r>
          </a:p>
          <a:p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React 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'react'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ReactDOM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'react-</a:t>
            </a:r>
            <a:r>
              <a:rPr lang="en-IN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dom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2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IN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createElements</a:t>
            </a:r>
            <a:r>
              <a:rPr lang="en-IN" sz="1200" dirty="0">
                <a:solidFill>
                  <a:srgbClr val="008000"/>
                </a:solidFill>
                <a:latin typeface="Consolas" panose="020B0609020204030204" pitchFamily="49" charset="0"/>
              </a:rPr>
              <a:t> in react */</a:t>
            </a:r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firstEle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React.createElement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'h1'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,{},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'Hi All'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ReactDOM.render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firstEle,document.getElementById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'root'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Example2</a:t>
            </a:r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With JSX</a:t>
            </a:r>
          </a:p>
          <a:p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React 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'react'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ReactDOM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'react-</a:t>
            </a:r>
            <a:r>
              <a:rPr lang="en-IN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dom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2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IN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createElements</a:t>
            </a:r>
            <a:r>
              <a:rPr lang="en-IN" sz="1200" dirty="0">
                <a:solidFill>
                  <a:srgbClr val="008000"/>
                </a:solidFill>
                <a:latin typeface="Consolas" panose="020B0609020204030204" pitchFamily="49" charset="0"/>
              </a:rPr>
              <a:t> in react */</a:t>
            </a:r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firstEle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&lt;h1&gt;Hello &lt;/h1&gt;;</a:t>
            </a:r>
          </a:p>
          <a:p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ReactDOM.render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firstEle,document.getElementById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'root'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8A5546-3DA5-414F-A341-7E8C0FE8A250}"/>
              </a:ext>
            </a:extLst>
          </p:cNvPr>
          <p:cNvSpPr txBox="1">
            <a:spLocks/>
          </p:cNvSpPr>
          <p:nvPr/>
        </p:nvSpPr>
        <p:spPr>
          <a:xfrm>
            <a:off x="47625" y="1054100"/>
            <a:ext cx="5895976" cy="25971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21A7F-807B-4E2B-B482-949FFAC1E4D2}"/>
              </a:ext>
            </a:extLst>
          </p:cNvPr>
          <p:cNvSpPr txBox="1">
            <a:spLocks/>
          </p:cNvSpPr>
          <p:nvPr/>
        </p:nvSpPr>
        <p:spPr>
          <a:xfrm>
            <a:off x="5991226" y="1033145"/>
            <a:ext cx="5235575" cy="5342890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without JSX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Example3</a:t>
            </a:r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With JSX (Wrapping of elements) &amp; Expression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React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'react'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ReactDOM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'react-</a:t>
            </a:r>
            <a:r>
              <a:rPr lang="en-IN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dom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myStyle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'blue'</a:t>
            </a:r>
            <a:r>
              <a:rPr lang="en-IN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textAlign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N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center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IN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createElements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 in react */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firstEle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&lt;div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en-IN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myStyle</a:t>
            </a:r>
            <a:r>
              <a:rPr lang="en-IN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&lt;h1&gt;Hello 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{5+5}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&lt;/h1&gt;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&lt;h1&gt;Welcome Team&lt;/h1&gt;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&lt;/div&gt;;</a:t>
            </a:r>
          </a:p>
          <a:p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ReactDOM.render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firstEle,document.getElementById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'root'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32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53ACB6-C2EC-457C-B895-F65FFC6266DF}"/>
              </a:ext>
            </a:extLst>
          </p:cNvPr>
          <p:cNvSpPr/>
          <p:nvPr/>
        </p:nvSpPr>
        <p:spPr>
          <a:xfrm>
            <a:off x="0" y="933450"/>
            <a:ext cx="12144375" cy="5463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FA654-714E-47DD-965D-53F043690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1" y="1"/>
            <a:ext cx="11094720" cy="82867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React  - without JSX</a:t>
            </a:r>
            <a:endParaRPr lang="en-IN" sz="4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F8C0F-DBD6-4F9D-A146-FB41344C7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" y="1054100"/>
            <a:ext cx="5943601" cy="5342890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without JSX external style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Example4 : index.js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React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'react'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ReactDOM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'react-</a:t>
            </a:r>
            <a:r>
              <a:rPr lang="en-IN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dom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import './index.css';</a:t>
            </a: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/* External style sheet */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firstEle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&lt;div&gt;</a:t>
            </a: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&lt;h1 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className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"myStyle"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&gt;Hello &lt;/h1&gt;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&lt;h1&gt;Welcome Team&lt;/h1&gt;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&lt;/div&gt;;</a:t>
            </a:r>
          </a:p>
          <a:p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ReactDOM.render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firstEle,document.getElementById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'root'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8A5546-3DA5-414F-A341-7E8C0FE8A250}"/>
              </a:ext>
            </a:extLst>
          </p:cNvPr>
          <p:cNvSpPr txBox="1">
            <a:spLocks/>
          </p:cNvSpPr>
          <p:nvPr/>
        </p:nvSpPr>
        <p:spPr>
          <a:xfrm>
            <a:off x="47625" y="1054100"/>
            <a:ext cx="5895976" cy="25971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21A7F-807B-4E2B-B482-949FFAC1E4D2}"/>
              </a:ext>
            </a:extLst>
          </p:cNvPr>
          <p:cNvSpPr txBox="1">
            <a:spLocks/>
          </p:cNvSpPr>
          <p:nvPr/>
        </p:nvSpPr>
        <p:spPr>
          <a:xfrm>
            <a:off x="5991226" y="1033145"/>
            <a:ext cx="5235575" cy="53428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without JSX external style </a:t>
            </a:r>
          </a:p>
          <a:p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</a:rPr>
              <a:t>index.css</a:t>
            </a:r>
          </a:p>
          <a:p>
            <a:r>
              <a:rPr lang="en-IN" sz="1800" b="1" dirty="0">
                <a:solidFill>
                  <a:srgbClr val="008800"/>
                </a:solidFill>
                <a:latin typeface="Consolas" panose="020B0609020204030204" pitchFamily="49" charset="0"/>
              </a:rPr>
              <a:t>.</a:t>
            </a:r>
            <a:r>
              <a:rPr lang="en-IN" sz="1800" b="1" dirty="0" err="1">
                <a:solidFill>
                  <a:srgbClr val="008800"/>
                </a:solidFill>
                <a:latin typeface="Consolas" panose="020B0609020204030204" pitchFamily="49" charset="0"/>
              </a:rPr>
              <a:t>myStyle</a:t>
            </a:r>
            <a:r>
              <a:rPr lang="en-IN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b="0" dirty="0" err="1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IN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:blue</a:t>
            </a:r>
            <a:r>
              <a:rPr lang="en-IN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b="0" dirty="0" err="1">
                <a:solidFill>
                  <a:srgbClr val="2B91AF"/>
                </a:solidFill>
                <a:latin typeface="Consolas" panose="020B0609020204030204" pitchFamily="49" charset="0"/>
              </a:rPr>
              <a:t>text-align</a:t>
            </a:r>
            <a:r>
              <a:rPr lang="en-IN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:center</a:t>
            </a:r>
            <a:r>
              <a:rPr lang="en-IN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#mystyle1{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}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H1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}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17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53ACB6-C2EC-457C-B895-F65FFC6266DF}"/>
              </a:ext>
            </a:extLst>
          </p:cNvPr>
          <p:cNvSpPr/>
          <p:nvPr/>
        </p:nvSpPr>
        <p:spPr>
          <a:xfrm>
            <a:off x="0" y="933450"/>
            <a:ext cx="12144375" cy="5463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FA654-714E-47DD-965D-53F043690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1" y="1"/>
            <a:ext cx="11094720" cy="82867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 React Components</a:t>
            </a:r>
            <a:endParaRPr lang="en-IN" sz="4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F8C0F-DBD6-4F9D-A146-FB41344C7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" y="1054100"/>
            <a:ext cx="11979059" cy="534289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- Pieces of code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- Components make the task of building UIs much easier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- single web page contain collection of components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  (search bar, menu bar, nav bar and etc..)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- Merge all these individual components to make a parent components - final UI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Type of components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 - 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</a:rPr>
              <a:t>Functional component 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 - Class component 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8A5546-3DA5-414F-A341-7E8C0FE8A250}"/>
              </a:ext>
            </a:extLst>
          </p:cNvPr>
          <p:cNvSpPr txBox="1">
            <a:spLocks/>
          </p:cNvSpPr>
          <p:nvPr/>
        </p:nvSpPr>
        <p:spPr>
          <a:xfrm>
            <a:off x="47625" y="1054100"/>
            <a:ext cx="5895976" cy="25971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324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53ACB6-C2EC-457C-B895-F65FFC6266DF}"/>
              </a:ext>
            </a:extLst>
          </p:cNvPr>
          <p:cNvSpPr/>
          <p:nvPr/>
        </p:nvSpPr>
        <p:spPr>
          <a:xfrm>
            <a:off x="0" y="933450"/>
            <a:ext cx="12144375" cy="5463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FA654-714E-47DD-965D-53F043690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1" y="1"/>
            <a:ext cx="11094720" cy="82867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 Functional component</a:t>
            </a:r>
            <a:endParaRPr lang="en-IN" sz="4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F8C0F-DBD6-4F9D-A146-FB41344C7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" y="1054100"/>
            <a:ext cx="5347335" cy="534289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React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'react'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ReactDOM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'react-</a:t>
            </a:r>
            <a:r>
              <a:rPr lang="en-IN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dom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’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'./index.css'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/* functional </a:t>
            </a:r>
            <a:r>
              <a:rPr lang="en-IN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componet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Header(){</a:t>
            </a:r>
          </a:p>
          <a:p>
            <a:pPr>
              <a:lnSpc>
                <a:spcPct val="100000"/>
              </a:lnSpc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&lt;div&gt;</a:t>
            </a:r>
          </a:p>
          <a:p>
            <a:pPr>
              <a:lnSpc>
                <a:spcPct val="100000"/>
              </a:lnSpc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&lt;h1&gt;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Welcom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team &lt;/h1&gt;</a:t>
            </a:r>
          </a:p>
          <a:p>
            <a:pPr>
              <a:lnSpc>
                <a:spcPct val="100000"/>
              </a:lnSpc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&lt;/div&gt;</a:t>
            </a:r>
          </a:p>
          <a:p>
            <a:pPr>
              <a:lnSpc>
                <a:spcPct val="100000"/>
              </a:lnSpc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Sidebar(){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&lt;div&gt; &lt;h1&gt;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SideBar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&lt;/h1&gt;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&lt;/div&gt;}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8A5546-3DA5-414F-A341-7E8C0FE8A250}"/>
              </a:ext>
            </a:extLst>
          </p:cNvPr>
          <p:cNvSpPr txBox="1">
            <a:spLocks/>
          </p:cNvSpPr>
          <p:nvPr/>
        </p:nvSpPr>
        <p:spPr>
          <a:xfrm>
            <a:off x="47625" y="1054100"/>
            <a:ext cx="5895976" cy="25971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E22D81-EC31-4028-A084-18E4BAE2207C}"/>
              </a:ext>
            </a:extLst>
          </p:cNvPr>
          <p:cNvSpPr txBox="1">
            <a:spLocks/>
          </p:cNvSpPr>
          <p:nvPr/>
        </p:nvSpPr>
        <p:spPr>
          <a:xfrm>
            <a:off x="5394960" y="979804"/>
            <a:ext cx="6685123" cy="53428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Navbar(){</a:t>
            </a:r>
          </a:p>
          <a:p>
            <a:pPr>
              <a:lnSpc>
                <a:spcPct val="100000"/>
              </a:lnSpc>
            </a:pP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&lt;div&gt;&lt;h1&gt;NavBar&lt;/h1&gt;&lt;/div&gt;</a:t>
            </a:r>
          </a:p>
          <a:p>
            <a:pPr>
              <a:lnSpc>
                <a:spcPct val="100000"/>
              </a:lnSpc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Mainpage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>
              <a:lnSpc>
                <a:spcPct val="100000"/>
              </a:lnSpc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&lt;div&gt;</a:t>
            </a:r>
          </a:p>
          <a:p>
            <a:pPr>
              <a:lnSpc>
                <a:spcPct val="100000"/>
              </a:lnSpc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&lt;Header /&gt;</a:t>
            </a:r>
          </a:p>
          <a:p>
            <a:pPr>
              <a:lnSpc>
                <a:spcPct val="100000"/>
              </a:lnSpc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&lt;Sidebar /&gt;</a:t>
            </a:r>
          </a:p>
          <a:p>
            <a:pPr>
              <a:lnSpc>
                <a:spcPct val="100000"/>
              </a:lnSpc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&lt;Navbar /&gt;</a:t>
            </a:r>
          </a:p>
          <a:p>
            <a:pPr>
              <a:lnSpc>
                <a:spcPct val="100000"/>
              </a:lnSpc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&lt;/div&gt;</a:t>
            </a:r>
          </a:p>
          <a:p>
            <a:pPr>
              <a:lnSpc>
                <a:spcPct val="100000"/>
              </a:lnSpc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ReactDOM.render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(&lt;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Mainpage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/&gt;,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'root'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28281724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{2AA80090-DF70-4C19-B555-76CB906E0B84}tf56160789_win32</Template>
  <TotalTime>2</TotalTime>
  <Words>927</Words>
  <Application>Microsoft Office PowerPoint</Application>
  <PresentationFormat>Widescreen</PresentationFormat>
  <Paragraphs>169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Bookman Old Style</vt:lpstr>
      <vt:lpstr>Calibri</vt:lpstr>
      <vt:lpstr>Consolas</vt:lpstr>
      <vt:lpstr>Franklin Gothic Book</vt:lpstr>
      <vt:lpstr>Verdana</vt:lpstr>
      <vt:lpstr>1_RetrospectVTI</vt:lpstr>
      <vt:lpstr>React</vt:lpstr>
      <vt:lpstr>Introductions</vt:lpstr>
      <vt:lpstr>Install NodeJS and npm</vt:lpstr>
      <vt:lpstr>Basic application File structure </vt:lpstr>
      <vt:lpstr> React JSX</vt:lpstr>
      <vt:lpstr>React  - without JSX</vt:lpstr>
      <vt:lpstr>React  - without JSX</vt:lpstr>
      <vt:lpstr> React Components</vt:lpstr>
      <vt:lpstr> Functional component</vt:lpstr>
      <vt:lpstr> Class component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bharathi</dc:creator>
  <cp:lastModifiedBy>bharathi</cp:lastModifiedBy>
  <cp:revision>2</cp:revision>
  <dcterms:created xsi:type="dcterms:W3CDTF">2021-10-06T08:04:44Z</dcterms:created>
  <dcterms:modified xsi:type="dcterms:W3CDTF">2021-10-06T08:06:46Z</dcterms:modified>
</cp:coreProperties>
</file>