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React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1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State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63E95D-6119-440A-B960-2D6BA30A2D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1279524"/>
          <a:ext cx="10058400" cy="3178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820542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36582864"/>
                    </a:ext>
                  </a:extLst>
                </a:gridCol>
              </a:tblGrid>
              <a:tr h="672483">
                <a:tc>
                  <a:txBody>
                    <a:bodyPr/>
                    <a:lstStyle/>
                    <a:p>
                      <a:r>
                        <a:rPr lang="en-US" dirty="0"/>
                        <a:t>Props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13064"/>
                  </a:ext>
                </a:extLst>
              </a:tr>
              <a:tr h="672483">
                <a:tc>
                  <a:txBody>
                    <a:bodyPr/>
                    <a:lstStyle/>
                    <a:p>
                      <a:r>
                        <a:rPr lang="en-US" dirty="0"/>
                        <a:t>- Immutable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Mutable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37460"/>
                  </a:ext>
                </a:extLst>
              </a:tr>
              <a:tr h="1160725">
                <a:tc>
                  <a:txBody>
                    <a:bodyPr/>
                    <a:lstStyle/>
                    <a:p>
                      <a:r>
                        <a:rPr lang="en-US" dirty="0"/>
                        <a:t>- Props value can pass between the components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 Hold components information and this will help us to rendering dynamic changed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88362"/>
                  </a:ext>
                </a:extLst>
              </a:tr>
              <a:tr h="672483">
                <a:tc>
                  <a:txBody>
                    <a:bodyPr/>
                    <a:lstStyle/>
                    <a:p>
                      <a:r>
                        <a:rPr lang="en-US" dirty="0"/>
                        <a:t>Props can be accessed by the child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cannot be accessed by child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0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5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State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063085-D5D0-4F29-8E73-9559EC6F7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30" y="1155701"/>
            <a:ext cx="10058400" cy="3760891"/>
          </a:xfrm>
        </p:spPr>
        <p:txBody>
          <a:bodyPr/>
          <a:lstStyle/>
          <a:p>
            <a:r>
              <a:rPr lang="en-US" dirty="0"/>
              <a:t>- Even Handler </a:t>
            </a:r>
          </a:p>
          <a:p>
            <a:r>
              <a:rPr lang="en-US" dirty="0"/>
              <a:t>- Parent </a:t>
            </a:r>
            <a:r>
              <a:rPr lang="en-US"/>
              <a:t>child 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4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/>
              <a:t>Last session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9A25-C2BE-43B4-9C2D-EBB31812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" y="1079501"/>
            <a:ext cx="10058400" cy="51022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 Install react</a:t>
            </a:r>
          </a:p>
          <a:p>
            <a:r>
              <a:rPr lang="en-US" dirty="0"/>
              <a:t>- create web application (</a:t>
            </a:r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myapp</a:t>
            </a:r>
            <a:r>
              <a:rPr lang="en-US" dirty="0"/>
              <a:t> &amp; npm start)</a:t>
            </a:r>
          </a:p>
          <a:p>
            <a:r>
              <a:rPr lang="en-US" dirty="0"/>
              <a:t>- React application basic file structure</a:t>
            </a:r>
          </a:p>
          <a:p>
            <a:r>
              <a:rPr lang="en-US" dirty="0"/>
              <a:t>- React JSX</a:t>
            </a:r>
          </a:p>
          <a:p>
            <a:r>
              <a:rPr lang="en-US" dirty="0"/>
              <a:t>-  create element (</a:t>
            </a:r>
            <a:r>
              <a:rPr lang="en-IN" b="1" dirty="0" err="1"/>
              <a:t>React.createElement</a:t>
            </a:r>
            <a:r>
              <a:rPr lang="en-US" dirty="0"/>
              <a:t>(‘h1’,{},’test </a:t>
            </a:r>
            <a:r>
              <a:rPr lang="en-US" dirty="0" err="1"/>
              <a:t>messgae</a:t>
            </a:r>
            <a:r>
              <a:rPr lang="en-US" dirty="0"/>
              <a:t>’))</a:t>
            </a:r>
          </a:p>
          <a:p>
            <a:r>
              <a:rPr lang="en-US" dirty="0"/>
              <a:t>-  Render elements this elements to root</a:t>
            </a:r>
          </a:p>
          <a:p>
            <a:r>
              <a:rPr lang="en-US" dirty="0"/>
              <a:t>- include internal and external style sheet </a:t>
            </a:r>
          </a:p>
          <a:p>
            <a:r>
              <a:rPr lang="en-US" dirty="0"/>
              <a:t>-  Components</a:t>
            </a:r>
          </a:p>
          <a:p>
            <a:r>
              <a:rPr lang="en-US" dirty="0"/>
              <a:t>-  Multiple Components</a:t>
            </a:r>
          </a:p>
          <a:p>
            <a:r>
              <a:rPr lang="en-US" dirty="0"/>
              <a:t>   -  functional Components</a:t>
            </a:r>
          </a:p>
          <a:p>
            <a:r>
              <a:rPr lang="en-US" dirty="0"/>
              <a:t>   -  Class Components (</a:t>
            </a:r>
            <a:r>
              <a:rPr lang="en-US" b="1" dirty="0"/>
              <a:t>extends </a:t>
            </a:r>
            <a:r>
              <a:rPr lang="en-US" b="1" dirty="0" err="1"/>
              <a:t>React.Components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64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Props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9A25-C2BE-43B4-9C2D-EBB31812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" y="1079501"/>
            <a:ext cx="10058400" cy="5102224"/>
          </a:xfrm>
        </p:spPr>
        <p:txBody>
          <a:bodyPr>
            <a:normAutofit/>
          </a:bodyPr>
          <a:lstStyle/>
          <a:p>
            <a:r>
              <a:rPr lang="en-US" dirty="0"/>
              <a:t>- Props stand for “Properties”</a:t>
            </a:r>
          </a:p>
          <a:p>
            <a:r>
              <a:rPr lang="en-US" dirty="0"/>
              <a:t>- Pass information between the components </a:t>
            </a:r>
          </a:p>
          <a:p>
            <a:r>
              <a:rPr lang="en-US" dirty="0"/>
              <a:t>- Immutable we can’t modify the props inside the components</a:t>
            </a:r>
          </a:p>
          <a:p>
            <a:r>
              <a:rPr lang="en-US" dirty="0"/>
              <a:t>- like global variable or object </a:t>
            </a:r>
          </a:p>
          <a:p>
            <a:r>
              <a:rPr lang="en-US" dirty="0"/>
              <a:t>- access props inside the components</a:t>
            </a:r>
          </a:p>
          <a:p>
            <a:r>
              <a:rPr lang="en-US" dirty="0"/>
              <a:t>     </a:t>
            </a:r>
            <a:r>
              <a:rPr lang="en-US" b="1" dirty="0" err="1"/>
              <a:t>this.props.propName</a:t>
            </a:r>
            <a:endParaRPr lang="en-US" b="1" dirty="0"/>
          </a:p>
          <a:p>
            <a:r>
              <a:rPr lang="en-US" b="1" dirty="0"/>
              <a:t>        -  same components</a:t>
            </a:r>
          </a:p>
          <a:p>
            <a:r>
              <a:rPr lang="en-US" b="1" dirty="0"/>
              <a:t>        -  parent components </a:t>
            </a:r>
          </a:p>
          <a:p>
            <a:r>
              <a:rPr lang="en-US" b="1" dirty="0"/>
              <a:t>        -  objects format</a:t>
            </a:r>
          </a:p>
          <a:p>
            <a:r>
              <a:rPr lang="en-US" b="1" dirty="0"/>
              <a:t>        -  default props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64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Props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9A25-C2BE-43B4-9C2D-EBB31812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" y="1079501"/>
            <a:ext cx="5798820" cy="3625849"/>
          </a:xfrm>
        </p:spPr>
        <p:txBody>
          <a:bodyPr>
            <a:normAutofit/>
          </a:bodyPr>
          <a:lstStyle/>
          <a:p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React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'react-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Propsexample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extends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React.Component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render(){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&lt;div&gt;&lt;h1&gt;Hello, {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.props.name}&lt;/h1&gt;&lt;/div&gt;;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}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(&lt;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Propsexample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name=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"test"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/&gt;,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'root'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);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386E11-37C2-4744-BDD1-F64602B38B04}"/>
              </a:ext>
            </a:extLst>
          </p:cNvPr>
          <p:cNvSpPr txBox="1">
            <a:spLocks/>
          </p:cNvSpPr>
          <p:nvPr/>
        </p:nvSpPr>
        <p:spPr>
          <a:xfrm>
            <a:off x="6821805" y="1079501"/>
            <a:ext cx="5141595" cy="41401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React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'react-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Welcome(props) {</a:t>
            </a:r>
          </a:p>
          <a:p>
            <a:r>
              <a:rPr lang="pt-BR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pt-BR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&lt;h1&gt;Hello, {props.name}&lt;/h1&gt;;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element = &lt;Welcome name=</a:t>
            </a:r>
            <a:r>
              <a:rPr lang="en-US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"Sara"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/&gt;;</a:t>
            </a:r>
          </a:p>
          <a:p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(element,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'root'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470888-F6E6-4B84-A983-1B82752A546E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096001" y="812582"/>
            <a:ext cx="0" cy="5588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Props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9A25-C2BE-43B4-9C2D-EBB31812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" y="1079501"/>
            <a:ext cx="5798820" cy="3625849"/>
          </a:xfrm>
        </p:spPr>
        <p:txBody>
          <a:bodyPr>
            <a:normAutofit/>
          </a:bodyPr>
          <a:lstStyle/>
          <a:p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React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'react-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Propsexample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extends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React.Component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render(){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&lt;div&gt;&lt;h1&gt;Hello, {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.props.name}&lt;/h1&gt;&lt;/div&gt;;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}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(&lt;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Propsexample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name=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"test"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/&gt;,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'root'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);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386E11-37C2-4744-BDD1-F64602B38B04}"/>
              </a:ext>
            </a:extLst>
          </p:cNvPr>
          <p:cNvSpPr txBox="1">
            <a:spLocks/>
          </p:cNvSpPr>
          <p:nvPr/>
        </p:nvSpPr>
        <p:spPr>
          <a:xfrm>
            <a:off x="6821805" y="1079501"/>
            <a:ext cx="5141595" cy="41401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React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'react-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Welcome(props) {</a:t>
            </a:r>
          </a:p>
          <a:p>
            <a:r>
              <a:rPr lang="pt-BR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pt-BR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&lt;h1&gt;Hello, {props.name}&lt;/h1&gt;;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element = &lt;Welcome name=</a:t>
            </a:r>
            <a:r>
              <a:rPr lang="en-US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"Sara"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/&gt;;</a:t>
            </a:r>
          </a:p>
          <a:p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(element,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'root'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470888-F6E6-4B84-A983-1B82752A546E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096001" y="812582"/>
            <a:ext cx="0" cy="5588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0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30480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Props – other 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9A25-C2BE-43B4-9C2D-EBB31812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" y="1079502"/>
            <a:ext cx="5798820" cy="18065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200" u="sng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1) Index.js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3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React </a:t>
            </a:r>
            <a:r>
              <a:rPr lang="en-IN" sz="13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3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3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3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</a:t>
            </a:r>
            <a:r>
              <a:rPr lang="en-IN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3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3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'react-</a:t>
            </a:r>
            <a:r>
              <a:rPr lang="en-IN" sz="13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IN" sz="13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3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3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3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'./index.css'</a:t>
            </a:r>
            <a:r>
              <a:rPr lang="en-IN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3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App </a:t>
            </a:r>
            <a:r>
              <a:rPr lang="en-IN" sz="13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3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'./App'</a:t>
            </a:r>
            <a:r>
              <a:rPr lang="en-IN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3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3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(&lt;App /&gt;, </a:t>
            </a:r>
            <a:r>
              <a:rPr lang="en-IN" sz="13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3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'root'</a:t>
            </a:r>
            <a:r>
              <a:rPr lang="en-IN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470888-F6E6-4B84-A983-1B82752A546E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26480" y="812582"/>
            <a:ext cx="0" cy="5588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E9D734-2312-4DC6-A35C-E703824B960F}"/>
              </a:ext>
            </a:extLst>
          </p:cNvPr>
          <p:cNvSpPr txBox="1">
            <a:spLocks/>
          </p:cNvSpPr>
          <p:nvPr/>
        </p:nvSpPr>
        <p:spPr>
          <a:xfrm>
            <a:off x="6139817" y="872909"/>
            <a:ext cx="6379843" cy="51183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u="sng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2) App.js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React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GoalList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'./components/</a:t>
            </a:r>
            <a:r>
              <a:rPr lang="en-US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GoalList</a:t>
            </a:r>
            <a:r>
              <a:rPr lang="en-US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'./App.css'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App = ()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courseCompliteStatus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{id: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'1'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Name: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'Pulkit 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Grover'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,percentage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'0'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{id: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'2'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Name: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'Gayathri 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R'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,percentage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'100'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{id: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'3'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Name: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'Sagar Socrates 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S'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,percentage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'100'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{id: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'4'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Name: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'Manoharan 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Paramasivam'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,percentage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'100'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{id: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'5'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Name: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'Yatham Yacob 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Raju'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,percentage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'70'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{id: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'6'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Name: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'Pradeepa Nair 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T'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,percentage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'0'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{id: </a:t>
            </a:r>
            <a:r>
              <a:rPr lang="en-US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'7'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Name: </a:t>
            </a:r>
            <a:r>
              <a:rPr lang="en-US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'Sarun </a:t>
            </a:r>
            <a:r>
              <a:rPr lang="en-US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Rajan</a:t>
            </a:r>
            <a:r>
              <a:rPr lang="en-US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,percentage :</a:t>
            </a:r>
            <a:r>
              <a:rPr lang="en-US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'80'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{id: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'8'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Name: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'Nookala 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Manohar'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,percentage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'80'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{id: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'9'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Name: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'MOKKA VINOD 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KUMAR'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,percentage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'80'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{id: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'10'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Name: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'Bharathi 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Rasaiash'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,percentage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'75'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{id: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'11'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Name: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'Panchavarnam, 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Ramanathan'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,percentage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'100'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&lt;div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className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"course-goals"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&lt;h2&gt;Course Goals&lt;/h2&gt;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&lt;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GoalList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goals={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courseCompliteStatus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 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App;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CD0B72-1B6D-428D-A193-38B61F36C43C}"/>
              </a:ext>
            </a:extLst>
          </p:cNvPr>
          <p:cNvSpPr txBox="1">
            <a:spLocks/>
          </p:cNvSpPr>
          <p:nvPr/>
        </p:nvSpPr>
        <p:spPr>
          <a:xfrm>
            <a:off x="74301" y="3073618"/>
            <a:ext cx="6021699" cy="332718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1200" u="sng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3) GoalList.js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React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'./GoalList.css'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GoalList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props =&gt;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&lt;table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className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"goal-list"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{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props.goals.map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(goal =&gt;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&lt;tr key={goal.id}&gt;&lt;td&gt;{goal.id}&lt;/td&gt;&lt;td&gt;{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goal.Name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}&lt;/td&gt;&lt;td&gt;{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goal.percentage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}&lt;/td&gt;&lt;/tr&gt;;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})}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&lt;/table&gt;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);};</a:t>
            </a:r>
          </a:p>
          <a:p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GoalList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A5B4AB-7A5B-46CE-BF71-346034193169}"/>
              </a:ext>
            </a:extLst>
          </p:cNvPr>
          <p:cNvCxnSpPr/>
          <p:nvPr/>
        </p:nvCxnSpPr>
        <p:spPr>
          <a:xfrm flipV="1">
            <a:off x="74301" y="2886076"/>
            <a:ext cx="6052179" cy="7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85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Props – Default value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9A25-C2BE-43B4-9C2D-EBB31812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770" y="866776"/>
            <a:ext cx="5798820" cy="3625849"/>
          </a:xfrm>
        </p:spPr>
        <p:txBody>
          <a:bodyPr>
            <a:normAutofit/>
          </a:bodyPr>
          <a:lstStyle/>
          <a:p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React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PropTypes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}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DefaultPropexample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props =&gt; {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</a:p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&lt;h1&gt;this example of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defalt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props.message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}&lt;/h1&gt;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);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};</a:t>
            </a:r>
          </a:p>
          <a:p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DefaultPropexample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386E11-37C2-4744-BDD1-F64602B38B04}"/>
              </a:ext>
            </a:extLst>
          </p:cNvPr>
          <p:cNvSpPr txBox="1">
            <a:spLocks/>
          </p:cNvSpPr>
          <p:nvPr/>
        </p:nvSpPr>
        <p:spPr>
          <a:xfrm>
            <a:off x="489596" y="993776"/>
            <a:ext cx="5606403" cy="473074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React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GoalList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'./components/</a:t>
            </a:r>
            <a:r>
              <a:rPr lang="en-US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GoalList</a:t>
            </a:r>
            <a:r>
              <a:rPr lang="en-US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DefaultPropexample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'./components/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DefaultPropexample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'./App.css'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App = ()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courseCompliteStatus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{id: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'1'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Name: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'Pulkit 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Grover'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,percentage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'0'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{id: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'2'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Name: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'Gayathri 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R'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,percentage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'100'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{id: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'3'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Name: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'Sagar Socrates 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S'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,percentage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'100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&lt;div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className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"course-goals"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&lt;h2&gt;Course Goals&lt;/h2&gt;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&lt;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GoalList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goals={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courseCompliteStatus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 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&lt;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DefaultPropexample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DefaultPropexample.defaultProps</a:t>
            </a:r>
            <a:r>
              <a:rPr lang="en-IN" sz="1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={</a:t>
            </a:r>
            <a:r>
              <a:rPr lang="en-IN" sz="12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message:</a:t>
            </a:r>
            <a:r>
              <a:rPr lang="en-IN" sz="1200" b="1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"test</a:t>
            </a:r>
            <a:r>
              <a:rPr lang="en-IN" sz="1200" b="1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message"</a:t>
            </a:r>
            <a:r>
              <a:rPr lang="en-IN" sz="1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App;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470888-F6E6-4B84-A983-1B82752A546E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096001" y="812582"/>
            <a:ext cx="0" cy="5588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45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State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692A7B-D628-4FA8-B63C-5DFD1363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30" y="1095375"/>
            <a:ext cx="10610850" cy="4773717"/>
          </a:xfrm>
        </p:spPr>
        <p:txBody>
          <a:bodyPr>
            <a:normAutofit/>
          </a:bodyPr>
          <a:lstStyle/>
          <a:p>
            <a:r>
              <a:rPr lang="en-US" dirty="0"/>
              <a:t> - Components has build-in state object</a:t>
            </a:r>
          </a:p>
          <a:p>
            <a:r>
              <a:rPr lang="en-US" dirty="0"/>
              <a:t>-  Constructor is used to initial state</a:t>
            </a:r>
          </a:p>
          <a:p>
            <a:r>
              <a:rPr lang="en-US" dirty="0"/>
              <a:t>-  State Property can be access inside render()</a:t>
            </a:r>
          </a:p>
          <a:p>
            <a:r>
              <a:rPr lang="en-US" dirty="0"/>
              <a:t>      </a:t>
            </a:r>
            <a:r>
              <a:rPr lang="en-US" dirty="0" err="1"/>
              <a:t>This.state.proeprtyname</a:t>
            </a:r>
            <a:endParaRPr lang="en-US" dirty="0"/>
          </a:p>
          <a:p>
            <a:r>
              <a:rPr lang="en-US" dirty="0"/>
              <a:t>-  </a:t>
            </a:r>
            <a:r>
              <a:rPr lang="en-US" dirty="0" err="1"/>
              <a:t>this.setState</a:t>
            </a:r>
            <a:r>
              <a:rPr lang="en-US" dirty="0"/>
              <a:t>() is used to change the value of the state object.</a:t>
            </a:r>
          </a:p>
          <a:p>
            <a:r>
              <a:rPr lang="en-US" dirty="0"/>
              <a:t>- when the value in the state object changes, the component will re-render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45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State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692A7B-D628-4FA8-B63C-5DFD1363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30" y="1095375"/>
            <a:ext cx="10610850" cy="4773717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4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React </a:t>
            </a:r>
            <a:r>
              <a:rPr lang="en-IN" sz="4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48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4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4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</a:t>
            </a: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4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48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'react-</a:t>
            </a:r>
            <a:r>
              <a:rPr lang="en-IN" sz="48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IN" sz="48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4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48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'./index.css'</a:t>
            </a: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endParaRPr lang="en-IN" sz="4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US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StateExample</a:t>
            </a:r>
            <a:r>
              <a:rPr lang="en-US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extends</a:t>
            </a:r>
            <a:r>
              <a:rPr lang="en-US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React.Component</a:t>
            </a:r>
            <a:r>
              <a:rPr lang="en-US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4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constructor</a:t>
            </a: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</a:t>
            </a:r>
            <a:r>
              <a:rPr lang="en-IN" sz="4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super</a:t>
            </a: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en-US" sz="48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US" sz="4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.state</a:t>
            </a:r>
            <a:r>
              <a:rPr lang="en-US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={id: </a:t>
            </a:r>
            <a:r>
              <a:rPr lang="en-US" sz="48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'1'</a:t>
            </a:r>
            <a:r>
              <a:rPr lang="en-US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Name: </a:t>
            </a:r>
            <a:r>
              <a:rPr lang="en-US" sz="48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'Pulkit Grover’</a:t>
            </a:r>
            <a:r>
              <a:rPr lang="en-US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endParaRPr lang="en-IN" sz="4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IN" sz="4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changeValue</a:t>
            </a: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() =&gt;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</a:t>
            </a:r>
            <a:r>
              <a:rPr lang="en-US" sz="48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US" sz="4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.setState</a:t>
            </a:r>
            <a:r>
              <a:rPr lang="en-US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({id: </a:t>
            </a:r>
            <a:r>
              <a:rPr lang="en-US" sz="48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'2'</a:t>
            </a:r>
            <a:r>
              <a:rPr lang="en-US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,Name: </a:t>
            </a:r>
            <a:r>
              <a:rPr lang="en-US" sz="48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'bharathi'</a:t>
            </a:r>
            <a:r>
              <a:rPr lang="en-US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endParaRPr lang="en-IN" sz="4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render(){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en-IN" sz="4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&lt;div&gt;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&lt;h1&gt;{</a:t>
            </a:r>
            <a:r>
              <a:rPr lang="en-IN" sz="4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.state.id} {</a:t>
            </a:r>
            <a:r>
              <a:rPr lang="en-IN" sz="48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4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.state.Name</a:t>
            </a: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}&lt;/h1&gt;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&lt;button type=</a:t>
            </a:r>
            <a:r>
              <a:rPr lang="en-US" sz="48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"button"</a:t>
            </a:r>
            <a:r>
              <a:rPr lang="en-US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onClick</a:t>
            </a:r>
            <a:r>
              <a:rPr lang="en-US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={</a:t>
            </a:r>
            <a:r>
              <a:rPr lang="en-US" sz="48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US" sz="4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.changeValue</a:t>
            </a:r>
            <a:r>
              <a:rPr lang="en-US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}&gt; Press Hear&lt;/button&gt;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en-IN" sz="4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(&lt;</a:t>
            </a:r>
            <a:r>
              <a:rPr lang="en-IN" sz="4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StateExample</a:t>
            </a: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/&gt;, </a:t>
            </a:r>
            <a:r>
              <a:rPr lang="en-IN" sz="4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4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('root'));</a:t>
            </a:r>
            <a:endParaRPr lang="en-US" sz="4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8212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{2AA80090-DF70-4C19-B555-76CB906E0B84}tf56160789_win32</Template>
  <TotalTime>1</TotalTime>
  <Words>1173</Words>
  <Application>Microsoft Office PowerPoint</Application>
  <PresentationFormat>Widescreen</PresentationFormat>
  <Paragraphs>183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Bookman Old Style</vt:lpstr>
      <vt:lpstr>Calibri</vt:lpstr>
      <vt:lpstr>Franklin Gothic Book</vt:lpstr>
      <vt:lpstr>Verdana</vt:lpstr>
      <vt:lpstr>1_RetrospectVTI</vt:lpstr>
      <vt:lpstr>React</vt:lpstr>
      <vt:lpstr>Last session </vt:lpstr>
      <vt:lpstr>React Props</vt:lpstr>
      <vt:lpstr>React Props</vt:lpstr>
      <vt:lpstr>React Props</vt:lpstr>
      <vt:lpstr>React Props – other component</vt:lpstr>
      <vt:lpstr>React Props – Default value</vt:lpstr>
      <vt:lpstr>React State</vt:lpstr>
      <vt:lpstr>React State</vt:lpstr>
      <vt:lpstr>React State</vt:lpstr>
      <vt:lpstr>React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bharathi</dc:creator>
  <cp:lastModifiedBy>bharathi</cp:lastModifiedBy>
  <cp:revision>2</cp:revision>
  <dcterms:created xsi:type="dcterms:W3CDTF">2021-10-06T08:07:02Z</dcterms:created>
  <dcterms:modified xsi:type="dcterms:W3CDTF">2021-10-06T08:08:17Z</dcterms:modified>
</cp:coreProperties>
</file>