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58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React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1"/>
            <a:ext cx="12192000" cy="60454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&amp; mounting phase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48249-BCE2-4804-893B-BF168AAA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812580"/>
            <a:ext cx="10058400" cy="58930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Initial phase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After creating component - we will create props and state value initial stage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</a:t>
            </a: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getDefaultProps()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this will  invoke before the creation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</a:t>
            </a: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getInitialState()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this will invoke before the creation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Mounting </a:t>
            </a:r>
            <a:r>
              <a:rPr lang="en-US" sz="1600" u="sng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phase</a:t>
            </a:r>
            <a:endParaRPr lang="en-US" sz="1600" b="1" u="sng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After initialization of the components is completed, then the component is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mounted on the DOM and rendered for the first time in the webpage.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ComponentWillMount()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- this will be invoked before the component is mounted on the DOM.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- whenever we are change the initial value using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setState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the component will not re-render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componentDidMount()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This will be invoked after the components is mounted on the DOM the first time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- This is user for DOM querying operations.</a:t>
            </a:r>
            <a:endParaRPr lang="en-IN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3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1"/>
            <a:ext cx="12192000" cy="60454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71450"/>
            <a:ext cx="10346055" cy="6411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updating  &amp; Unmounting phase</a:t>
            </a:r>
            <a:endParaRPr lang="en-IN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48249-BCE2-4804-893B-BF168AAA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4" y="812580"/>
            <a:ext cx="11801475" cy="58930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updating phase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 on the user events such as onclick.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</a:t>
            </a:r>
            <a:r>
              <a:rPr lang="en-US" sz="16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componentWillUpdate</a:t>
            </a: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- this function will invoke before component is re-render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- After the updating of  state or pops  and  before render() function execute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</a:t>
            </a:r>
            <a:r>
              <a:rPr lang="en-US" sz="16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componentDidUpdate</a:t>
            </a: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- this function will invoke After component is re-render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</a:t>
            </a: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render()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</a:t>
            </a:r>
            <a:r>
              <a:rPr lang="en-US" sz="16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shouldComponentUpdate</a:t>
            </a: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- this function like conditional update , if the value is Ok the re-render process will work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else re-render process will stop.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Unmounting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phase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- </a:t>
            </a:r>
            <a:r>
              <a:rPr lang="en-US" sz="16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componentWillUnmount</a:t>
            </a:r>
            <a:r>
              <a:rPr 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-  this function invoked before a components is destroyed and unmounted permanently.</a:t>
            </a:r>
            <a:endParaRPr lang="en-IN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0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1"/>
            <a:ext cx="12192000" cy="60454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Lifecycle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86CA5-1D7B-4DA5-AA1B-40034A32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4" y="696803"/>
            <a:ext cx="8827771" cy="60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1"/>
            <a:ext cx="12192000" cy="60454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Lifecycle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48249-BCE2-4804-893B-BF168AAA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812580"/>
            <a:ext cx="7943849" cy="58739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Lifecycle 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constructor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{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name:</a:t>
            </a:r>
            <a:r>
              <a:rPr lang="en-US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"Name"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,value:</a:t>
            </a:r>
            <a:r>
              <a:rPr lang="en-US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"Sarun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componentWillMount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value: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"Ramanathan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render(){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&lt;div&gt; &lt;h1&gt;&lt;div&gt;{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.state.name} &lt;/div&gt;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&lt;div&gt;{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.state.value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}&lt;/div&gt;&lt;/h1&gt;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&lt;button type=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"button"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.ChangeValue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}&gt; press 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&lt;button type=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"button"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.DeleteValue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}&gt; Delete 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&lt;div id=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confirmMessage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&lt;/div&gt;;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ChangeValue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() =&gt;{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({value: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ChangeValue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=&gt; Manoharan"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})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componentDidMount(){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setTimeout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(()=&gt;{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value: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"Bharathi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})},5000);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1EF436-F943-4E66-87F7-66D8945C3EC7}"/>
              </a:ext>
            </a:extLst>
          </p:cNvPr>
          <p:cNvSpPr txBox="1">
            <a:spLocks/>
          </p:cNvSpPr>
          <p:nvPr/>
        </p:nvSpPr>
        <p:spPr>
          <a:xfrm>
            <a:off x="6648450" y="688755"/>
            <a:ext cx="5429250" cy="587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componentWillUpdate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alert(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componentWillMountUpdate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componentDidUpdate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confirmMessage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.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innerHTML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"New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vaule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udpate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succsessfully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 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.state.value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shouldComponentUpdate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true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DeleteValue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()=&gt;{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name: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false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,value: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componentWillUnmount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alert(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componentWillUnmount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(&lt;Lifecycle /&gt;,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2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1"/>
            <a:ext cx="12192000" cy="60454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71450"/>
            <a:ext cx="10346055" cy="6411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Handling</a:t>
            </a:r>
            <a:endParaRPr lang="en-IN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48249-BCE2-4804-893B-BF168AAA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4" y="812581"/>
            <a:ext cx="11763375" cy="473096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 </a:t>
            </a:r>
            <a:r>
              <a:rPr 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keyword in normal function and arrow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Handling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Event is an action that will be triggered as result of the user / system action.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mouse click, loading of the web page, windows resizes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React event are name using camelCase,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In React need to user JSX format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</a:t>
            </a:r>
            <a:r>
              <a:rPr lang="en-US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changeValue</a:t>
            </a:r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Possible way of Event Handing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Using event method in class component.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Using bind keywork in event.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passing arguments to event using arrow function.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passing argument to evening using bind.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https://reactjs.org/docs/events.html</a:t>
            </a:r>
          </a:p>
        </p:txBody>
      </p:sp>
    </p:spTree>
    <p:extLst>
      <p:ext uri="{BB962C8B-B14F-4D97-AF65-F5344CB8AC3E}">
        <p14:creationId xmlns:p14="http://schemas.microsoft.com/office/powerpoint/2010/main" val="175804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1"/>
            <a:ext cx="12192000" cy="60454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71450"/>
            <a:ext cx="10346055" cy="6411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Handling</a:t>
            </a:r>
            <a:endParaRPr lang="en-IN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48249-BCE2-4804-893B-BF168AAA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4" y="812581"/>
            <a:ext cx="11763375" cy="47309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Eventbind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constructor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msg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"Test"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/*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clickEvent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this.setState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msg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:"thanks"});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clickEvent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(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a,b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msg:a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 b});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/* () anonymous &amp; bind */</a:t>
            </a: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render(){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&lt;div&gt;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&lt;h1&gt;{</a:t>
            </a:r>
            <a:r>
              <a:rPr lang="pt-BR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.state.msg}&lt;/h1&gt;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&lt;button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</a:t>
            </a: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()=&gt;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.clickEvent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"This is 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test message"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)} &gt; Anonymous 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&lt;button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</a:t>
            </a:r>
            <a:r>
              <a:rPr lang="en-US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.clickEvent.bind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"This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Message from bind"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)} &gt; Bind 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Eventbind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/&gt;,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1"/>
            <a:ext cx="12192000" cy="60454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71450"/>
            <a:ext cx="10346055" cy="6411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React style : </a:t>
            </a:r>
            <a:r>
              <a:rPr lang="en-IN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Sass</a:t>
            </a:r>
            <a:endParaRPr lang="en-IN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48249-BCE2-4804-893B-BF168AAA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4" y="812581"/>
            <a:ext cx="11763375" cy="561679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 Sass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Style sheet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- inline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- external style sheet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- module stylesheet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Sass - Syntactically 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StylesSheet</a:t>
            </a: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Sass reduce repetitions of 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variable, nested rules, import, inheritance, built-in function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npm install node-sass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".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scss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$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variablename:value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Transpiling</a:t>
            </a: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3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1"/>
            <a:ext cx="12192000" cy="60454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71450"/>
            <a:ext cx="10346055" cy="6411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React style : </a:t>
            </a:r>
            <a:r>
              <a:rPr lang="en-IN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Sass</a:t>
            </a:r>
            <a:endParaRPr lang="en-IN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48249-BCE2-4804-893B-BF168AAA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474" y="1061873"/>
            <a:ext cx="3143251" cy="28735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Index.scss</a:t>
            </a: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$colorh2:red;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h1{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:$colorh2;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h2{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font:{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size:72px;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family:sans-serif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$colorh2:yellow;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:$colorh2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42CC24-3894-4B4B-ABC8-44BD4B7B6A7E}"/>
              </a:ext>
            </a:extLst>
          </p:cNvPr>
          <p:cNvSpPr txBox="1">
            <a:spLocks/>
          </p:cNvSpPr>
          <p:nvPr/>
        </p:nvSpPr>
        <p:spPr>
          <a:xfrm>
            <a:off x="381000" y="905039"/>
            <a:ext cx="5895976" cy="287359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test.scss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SassExample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render(){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&lt;h1&gt;Test 1 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&lt;h2&gt;Test 1 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&lt;h3&gt;Test 1 &lt;/h3&gt;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SassExample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/&gt;,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));}</a:t>
            </a: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670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6</TotalTime>
  <Words>995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Verdana</vt:lpstr>
      <vt:lpstr>1_RetrospectVTI</vt:lpstr>
      <vt:lpstr>React</vt:lpstr>
      <vt:lpstr>Initial &amp; mounting phase</vt:lpstr>
      <vt:lpstr>updating  &amp; Unmounting phase</vt:lpstr>
      <vt:lpstr>React Lifecycle</vt:lpstr>
      <vt:lpstr>React Lifecycle</vt:lpstr>
      <vt:lpstr>Event Handling</vt:lpstr>
      <vt:lpstr>Event Handling</vt:lpstr>
      <vt:lpstr>React style : Sass</vt:lpstr>
      <vt:lpstr>React style : Sass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bharathi</dc:creator>
  <cp:lastModifiedBy>bharathi</cp:lastModifiedBy>
  <cp:revision>4</cp:revision>
  <dcterms:created xsi:type="dcterms:W3CDTF">2021-10-06T08:03:39Z</dcterms:created>
  <dcterms:modified xsi:type="dcterms:W3CDTF">2021-10-06T08:09:48Z</dcterms:modified>
</cp:coreProperties>
</file>