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9A3BA-0745-4654-9C1D-EDA98FE4AFE6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B8522-4293-4473-9BFE-F0628A05D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1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39AD1-CF3A-40B5-8241-D335D9DC7AB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React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React Router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11563350" cy="535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Import role to display multiple views in single page application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move one page to another page based on user action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If the miss match path redirect to specific page (Home page)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npm install react-router-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--save (Web applications)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4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React Router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11563350" cy="535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Import role to display multiple views in single page application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move one page to another page based on user action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If the miss match path redirect to specific page (Home page)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npm install react-router-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--save (Web applications)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import {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BrowserRouter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Router, Route,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Link,NaveLink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Switch}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BrowserRouter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Forwared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backwared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(history)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Html 5 history API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MemoryRouter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this will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Link - &lt;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= &lt;link&gt;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activeStyle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Switch - &lt;switch&gt; miss match (not found)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0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- Router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8688705" cy="53724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1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BrowserRouter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Router,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Switch,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Route,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Link,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endParaRPr lang="en-IN" sz="1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"react-router-</a:t>
            </a:r>
            <a:r>
              <a:rPr lang="en-IN" sz="11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About </a:t>
            </a:r>
            <a:r>
              <a:rPr lang="en-US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"./components/About"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Contactus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"./components/</a:t>
            </a:r>
            <a:r>
              <a:rPr lang="en-IN" sz="11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Contactus</a:t>
            </a:r>
            <a:r>
              <a:rPr lang="en-IN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Home </a:t>
            </a:r>
            <a:r>
              <a:rPr lang="en-US" sz="11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"./components/Home"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BasicExample</a:t>
            </a: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(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&lt;Router&gt;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&lt;div&gt;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&lt;h1&gt;Home page&lt;/h1&gt;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&lt;ul&gt;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&lt;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to=</a:t>
            </a:r>
            <a:r>
              <a:rPr lang="en-US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"/"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extact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activeStyle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=({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color:red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})&gt;Home&lt;/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&lt;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to=</a:t>
            </a:r>
            <a:r>
              <a:rPr lang="en-US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"/about"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extact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activeStyle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=({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color:red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})&gt;About&lt;/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&lt;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to=</a:t>
            </a:r>
            <a:r>
              <a:rPr lang="en-US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"/</a:t>
            </a:r>
            <a:r>
              <a:rPr lang="en-US" sz="11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contactus</a:t>
            </a:r>
            <a:r>
              <a:rPr lang="en-US" sz="11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extact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activeStyle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=({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color:red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})&gt;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Contactus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NavLink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&lt;/ul&gt;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E40462-A401-4880-AE45-7720D32B6875}"/>
              </a:ext>
            </a:extLst>
          </p:cNvPr>
          <p:cNvSpPr txBox="1">
            <a:spLocks/>
          </p:cNvSpPr>
          <p:nvPr/>
        </p:nvSpPr>
        <p:spPr>
          <a:xfrm>
            <a:off x="6505574" y="745907"/>
            <a:ext cx="5602605" cy="35689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&lt;Switch&gt;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&lt;Route exact path=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Component={Home} /&gt;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&lt;Route path=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"/about"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Component={About}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&lt;Route path=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"/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contactus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Component={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Contactus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&lt;Route Component={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NotFound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&lt;/Switch&gt;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&lt;/Router&gt;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BasicExample,document.getElementById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('root'));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2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Last session 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" y="1079501"/>
            <a:ext cx="6379845" cy="5102224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Install react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create web application (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npx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 create-react-app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myapp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 &amp; npm start)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React application basic file structure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React JSX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create element (</a:t>
            </a:r>
            <a:r>
              <a:rPr lang="en-IN" sz="13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React.createElement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(‘h1’,{},’test 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messgae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’))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Render elements this elements to root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include internal and external style sheet 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Components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Multiple Components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   -  functional Components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   -  Class Components (</a:t>
            </a:r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</a:rPr>
              <a:t>extends </a:t>
            </a:r>
            <a:r>
              <a:rPr lang="en-US" sz="13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React.Components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C42EAE-3693-4C94-8D32-5D56598BB2CA}"/>
              </a:ext>
            </a:extLst>
          </p:cNvPr>
          <p:cNvSpPr txBox="1">
            <a:spLocks/>
          </p:cNvSpPr>
          <p:nvPr/>
        </p:nvSpPr>
        <p:spPr>
          <a:xfrm>
            <a:off x="5941683" y="1079501"/>
            <a:ext cx="6217934" cy="51022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React Props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 React State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Even Handler 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Two-way binding (communication between parent and child)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Component life cycle</a:t>
            </a:r>
          </a:p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- stylesheet sass</a:t>
            </a:r>
          </a:p>
          <a:p>
            <a:endParaRPr lang="en-US" sz="1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- Forms</a:t>
            </a: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  - Fragments &amp; list (&lt;&gt; &lt;/&gt;);</a:t>
            </a: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1500" b="1">
                <a:latin typeface="Verdana" panose="020B0604030504040204" pitchFamily="34" charset="0"/>
                <a:ea typeface="Verdana" panose="020B0604030504040204" pitchFamily="34" charset="0"/>
              </a:rPr>
              <a:t>- Hooks </a:t>
            </a:r>
            <a:endParaRPr lang="en-US" sz="15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  - Router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B7B38A-722B-4B74-9E2C-234EF6F65EBC}"/>
              </a:ext>
            </a:extLst>
          </p:cNvPr>
          <p:cNvCxnSpPr>
            <a:cxnSpLocks/>
          </p:cNvCxnSpPr>
          <p:nvPr/>
        </p:nvCxnSpPr>
        <p:spPr>
          <a:xfrm>
            <a:off x="5732148" y="1079501"/>
            <a:ext cx="20952" cy="518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React Forms</a:t>
            </a:r>
            <a:endParaRPr lang="en-I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079501"/>
            <a:ext cx="10058400" cy="51022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- In HTML, form data  - handled by the DOM.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- In react, form data handled by the components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- Input field value we will store into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state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pass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the same value 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into input tag. this field controlled by react state (component).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4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7914"/>
            <a:ext cx="5553075" cy="51022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0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0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Reactforms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{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uname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age:</a:t>
            </a:r>
            <a:r>
              <a:rPr lang="en-US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message:</a:t>
            </a:r>
            <a:r>
              <a:rPr lang="en-US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componentDidUpdate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setTimeout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(()=&gt;{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.state.message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!=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message:</a:t>
            </a:r>
            <a:r>
              <a:rPr lang="en-IN" sz="10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,age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} },6000);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uservalue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(event) =&gt;{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 = event.target.name;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nn-NO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nn-NO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val = event.target.value;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err =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 ===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"age"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!=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&amp;&amp; !Number(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err = &lt;strong&gt; Invalid value,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Please enter age field value as numeric &lt;/strong&gt;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message:err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.setState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({[n]: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CE6BE3-6587-4DE1-9B70-8C2F3C80BD6B}"/>
              </a:ext>
            </a:extLst>
          </p:cNvPr>
          <p:cNvSpPr txBox="1">
            <a:spLocks/>
          </p:cNvSpPr>
          <p:nvPr/>
        </p:nvSpPr>
        <p:spPr>
          <a:xfrm>
            <a:off x="4157663" y="917357"/>
            <a:ext cx="7840979" cy="51022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render(){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IN" sz="1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&lt;h1&gt;React Forms 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&lt;div&gt;{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.state.message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&lt;form&gt;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User Name : &lt;input type=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"text"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onChange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.uservalue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name = 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0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uname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value= {</a:t>
            </a:r>
            <a:r>
              <a:rPr lang="en-IN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.state.uname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&lt;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Age : &lt;input type=</a:t>
            </a:r>
            <a:r>
              <a:rPr lang="en-US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"text"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onChange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={</a:t>
            </a:r>
            <a:r>
              <a:rPr lang="en-US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.uservalue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name = </a:t>
            </a:r>
            <a:r>
              <a:rPr lang="en-US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"age"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value= {</a:t>
            </a:r>
            <a:r>
              <a:rPr lang="en-US" sz="10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.state.age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&lt;/form&gt;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Reactforms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</a:t>
            </a:r>
            <a:r>
              <a:rPr lang="en-IN" sz="1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Fragments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943194"/>
            <a:ext cx="10668000" cy="16476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- Render method inside the component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- The render method will only render a single root node inside it at a time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- take lesser memory and quicker execution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D21B25-C68F-40AB-8B52-1156CFDD1B3F}"/>
              </a:ext>
            </a:extLst>
          </p:cNvPr>
          <p:cNvSpPr txBox="1">
            <a:spLocks/>
          </p:cNvSpPr>
          <p:nvPr/>
        </p:nvSpPr>
        <p:spPr>
          <a:xfrm>
            <a:off x="95250" y="2838450"/>
            <a:ext cx="4524375" cy="2514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Fragmentexample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render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CreateRow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name="test" age="30"/&gt;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CreateRow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name="test2" age="32"/&gt;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CreateRow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name="test3" age="33"/&gt;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AEB5F8-006B-4F61-BCC8-5D769C0C5089}"/>
              </a:ext>
            </a:extLst>
          </p:cNvPr>
          <p:cNvSpPr txBox="1">
            <a:spLocks/>
          </p:cNvSpPr>
          <p:nvPr/>
        </p:nvSpPr>
        <p:spPr>
          <a:xfrm>
            <a:off x="5329239" y="2647950"/>
            <a:ext cx="6786561" cy="33240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CreateRow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extends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React.Component</a:t>
            </a: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render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&lt;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React.Fragment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&lt;tr&gt;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&lt;td&gt;{this.props.name}&lt;/td&gt;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&lt;td&gt;{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this.props.age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&lt;/tr&gt;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&lt;/ 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React.Fragment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Fragmentexample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</a:t>
            </a:r>
            <a:r>
              <a:rPr lang="en-IN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</a:t>
            </a:r>
            <a:r>
              <a:rPr lang="en-I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9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11563350" cy="51022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Member =()=&gt;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[1,2,3,4]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nn-NO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nn-NO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l1 = newlist.map((listValue) =&gt;{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&lt;li&gt;{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&lt;ul&gt;{l1}&lt;/ul&gt;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(&lt;Member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 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4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Keys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11563350" cy="51022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'./index.css’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Member =(props)=&gt;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l1 =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props.data.map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listValue,index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=&gt;{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&lt;li keys={index}&gt; {index}  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listValue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}&lt;/li&gt;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&lt;ul&gt;{l1}&lt;/ul&gt;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[1,2,3,4,5]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(&lt;Member data={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newlist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/&gt;,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/>
              <a:t>React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11563350" cy="535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 Hooks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 Hooks allows you to user state and other React features without writing a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Hooks work inside the function only, this will not work inside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Hooks should be top level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Should not call inside loops, conditions or nested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- Hooks use under react function not in the regular function.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 Hooks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State  -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useState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(current value , function)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- Effect –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useEffect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- we can use this effect hook in function al components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- Effect Hooks are equivalent to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componentDidMount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componentDidUpdate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componentWillUnmount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8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08AE9-17BD-4E69-A5E5-AD554DF18C54}"/>
              </a:ext>
            </a:extLst>
          </p:cNvPr>
          <p:cNvSpPr/>
          <p:nvPr/>
        </p:nvSpPr>
        <p:spPr>
          <a:xfrm>
            <a:off x="1" y="812582"/>
            <a:ext cx="12192000" cy="5588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9D79-B753-4DFA-A4FD-957D4F95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" y="171450"/>
            <a:ext cx="10058400" cy="6411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9A25-C2BE-43B4-9C2D-EBB31812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812582"/>
            <a:ext cx="11563350" cy="53596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React, {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useState,useEffect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ReactHooks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[count,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updateCount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useEffect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()=&gt;{  alert(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useEffect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&lt;div&gt;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&lt;p&gt; {count} 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&lt;button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{()=&gt;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updateCount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(count+1)}&gt; press hear&lt;/button&gt;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&lt;/div&gt;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(&lt;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ReactHooks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/&gt;,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  <a:endParaRPr lang="en-IN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540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7</TotalTime>
  <Words>1449</Words>
  <Application>Microsoft Office PowerPoint</Application>
  <PresentationFormat>Widescreen</PresentationFormat>
  <Paragraphs>252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Verdana</vt:lpstr>
      <vt:lpstr>1_RetrospectVTI</vt:lpstr>
      <vt:lpstr>React</vt:lpstr>
      <vt:lpstr>Last session </vt:lpstr>
      <vt:lpstr>React Forms</vt:lpstr>
      <vt:lpstr>React Forms</vt:lpstr>
      <vt:lpstr>React Fragments</vt:lpstr>
      <vt:lpstr>React List</vt:lpstr>
      <vt:lpstr>React Keys</vt:lpstr>
      <vt:lpstr>React Hooks</vt:lpstr>
      <vt:lpstr>ReactHooks</vt:lpstr>
      <vt:lpstr>React Router</vt:lpstr>
      <vt:lpstr>React Router</vt:lpstr>
      <vt:lpstr>React -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bharathi</dc:creator>
  <cp:lastModifiedBy>bharathi</cp:lastModifiedBy>
  <cp:revision>5</cp:revision>
  <dcterms:created xsi:type="dcterms:W3CDTF">2021-10-06T08:03:39Z</dcterms:created>
  <dcterms:modified xsi:type="dcterms:W3CDTF">2021-10-06T08:11:14Z</dcterms:modified>
</cp:coreProperties>
</file>