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aiash, Bharathi (Cognizant)" initials="RB(" lastIdx="3" clrIdx="0">
    <p:extLst>
      <p:ext uri="{19B8F6BF-5375-455C-9EA6-DF929625EA0E}">
        <p15:presenceInfo xmlns:p15="http://schemas.microsoft.com/office/powerpoint/2012/main" userId="Rasaiash, Bharathi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5T23:08:22.234" idx="2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666" y="95760"/>
            <a:ext cx="6253317" cy="42107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React - Redux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3815779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23D188-B5B2-4282-A3B3-E14669111F77}"/>
              </a:ext>
            </a:extLst>
          </p:cNvPr>
          <p:cNvSpPr txBox="1"/>
          <p:nvPr/>
        </p:nvSpPr>
        <p:spPr>
          <a:xfrm>
            <a:off x="3842360" y="478574"/>
            <a:ext cx="8349642" cy="614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Redux base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installation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- </a:t>
            </a:r>
            <a:r>
              <a:rPr lang="en-IN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install redux redux-react redux-</a:t>
            </a:r>
            <a:r>
              <a:rPr lang="en-IN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thunk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Data flow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- Action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- Reducer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- Store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    - Dispatch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Why we need redux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- Make easy for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communication between components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provider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-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pass store value between  components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&lt;Provider store={store}&gt; &lt;App /&gt; &lt;/Provider&gt;,</a:t>
            </a:r>
            <a:r>
              <a:rPr lang="en-IN" sz="12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('root'));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Selector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- selector is used for maintain constant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Subscription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- Validate the role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combineReducers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export default 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combineReducers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({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User,Counter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})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async redux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200" b="1" dirty="0">
                <a:latin typeface="Verdana" panose="020B0604030504040204" pitchFamily="34" charset="0"/>
                <a:ea typeface="Verdana" panose="020B0604030504040204" pitchFamily="34" charset="0"/>
              </a:rPr>
              <a:t>Middleware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	this will help to implement async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class </a:t>
            </a:r>
            <a:r>
              <a:rPr lang="en-IN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combineReducers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1" y="464444"/>
            <a:ext cx="629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87FBB-79BD-4F8F-9FC2-573E34753EAE}"/>
              </a:ext>
            </a:extLst>
          </p:cNvPr>
          <p:cNvSpPr txBox="1"/>
          <p:nvPr/>
        </p:nvSpPr>
        <p:spPr>
          <a:xfrm>
            <a:off x="397560" y="956659"/>
            <a:ext cx="9939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React from 'react';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from 'react-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I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en-IN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combineReducers</a:t>
            </a:r>
            <a:r>
              <a:rPr lang="en-IN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} from 'redux'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{Provider} from 'react-redux'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from './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from './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combining two reducers into a single reducer</a:t>
            </a:r>
          </a:p>
          <a:p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reducer = 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combineReducers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counter: 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counterReducer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name: 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namesReducer</a:t>
            </a:r>
            <a:endParaRPr lang="en-IN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store =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(reducer)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(&lt;Provider store={store}&gt;&lt;App /&gt;&lt;/Provider&gt;,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284144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1228058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A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sync redux &amp;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Middleware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1" y="464444"/>
            <a:ext cx="629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87FBB-79BD-4F8F-9FC2-573E34753EAE}"/>
              </a:ext>
            </a:extLst>
          </p:cNvPr>
          <p:cNvSpPr txBox="1"/>
          <p:nvPr/>
        </p:nvSpPr>
        <p:spPr>
          <a:xfrm>
            <a:off x="132521" y="956041"/>
            <a:ext cx="11228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- Async</a:t>
            </a:r>
          </a:p>
          <a:p>
            <a:r>
              <a:rPr lang="en-US" sz="16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- How the Redux data flow works with async data</a:t>
            </a:r>
          </a:p>
          <a:p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- How to use Redux middleware for async logic</a:t>
            </a:r>
          </a:p>
          <a:p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- Patterns for handling async request state</a:t>
            </a:r>
          </a:p>
          <a:p>
            <a:endParaRPr lang="en-US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Thunk</a:t>
            </a:r>
            <a:endParaRPr lang="en-US" sz="1600" b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- this package is mainly used for </a:t>
            </a:r>
            <a:r>
              <a:rPr lang="en-US" sz="160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communicate between  </a:t>
            </a: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action and reducer</a:t>
            </a: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216039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1228058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A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sync redux &amp;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Middleware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1" y="464444"/>
            <a:ext cx="629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87FBB-79BD-4F8F-9FC2-573E34753EAE}"/>
              </a:ext>
            </a:extLst>
          </p:cNvPr>
          <p:cNvSpPr txBox="1"/>
          <p:nvPr/>
        </p:nvSpPr>
        <p:spPr>
          <a:xfrm>
            <a:off x="132521" y="956041"/>
            <a:ext cx="48768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createStore,applyMiddleware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thunk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thunk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LOGIN_START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'LOGIN_START'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LOGIN_SUCCESS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'LOGIN_SUCCESS'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LOGIN_FAILIR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'LOGIN_FAILIR'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loading :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data:[],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error: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AsynReducer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(state=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LOGIN_START: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FD7FD-C9CE-4F2D-A21E-B8A4130316A3}"/>
              </a:ext>
            </a:extLst>
          </p:cNvPr>
          <p:cNvSpPr txBox="1"/>
          <p:nvPr/>
        </p:nvSpPr>
        <p:spPr>
          <a:xfrm>
            <a:off x="4933167" y="741443"/>
            <a:ext cx="70501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LOGIN_SUCCESS: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data:action.payload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error: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LOGIN_FAILIR: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data:[],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error:action.error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...state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AsynReducer,applyMiddleware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thunk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15206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1228058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A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sync redux &amp;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Middleware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1" y="464444"/>
            <a:ext cx="629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87FBB-79BD-4F8F-9FC2-573E34753EAE}"/>
              </a:ext>
            </a:extLst>
          </p:cNvPr>
          <p:cNvSpPr txBox="1"/>
          <p:nvPr/>
        </p:nvSpPr>
        <p:spPr>
          <a:xfrm>
            <a:off x="132521" y="956041"/>
            <a:ext cx="48768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,connect}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React.Component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 :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.props.loading?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'false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.props.data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.props.error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.props.login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);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 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FD7FD-C9CE-4F2D-A21E-B8A4130316A3}"/>
              </a:ext>
            </a:extLst>
          </p:cNvPr>
          <p:cNvSpPr txBox="1"/>
          <p:nvPr/>
        </p:nvSpPr>
        <p:spPr>
          <a:xfrm>
            <a:off x="5141846" y="741443"/>
            <a:ext cx="68414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middleware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dispatch({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'LOGIN_START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fetch(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'https://jsonplaceholder1.typicode.com/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.then(response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.then(json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dispatch({type: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'LOGIN_SUCCESS'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payload:json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.catch(err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'LOGIN_FAILIR'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,error: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 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mapStateToProps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console.log(state);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mapDispatchToProps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(dispatch)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login :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dispatch(middleware())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connect(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mapStateToProps,mapDispatchToProps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)(App);</a:t>
            </a:r>
          </a:p>
        </p:txBody>
      </p:sp>
    </p:spTree>
    <p:extLst>
      <p:ext uri="{BB962C8B-B14F-4D97-AF65-F5344CB8AC3E}">
        <p14:creationId xmlns:p14="http://schemas.microsoft.com/office/powerpoint/2010/main" val="134173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168812" y="1083212"/>
            <a:ext cx="117746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creates a global state for the whole application.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It is a state management library.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 You have only one state for your whole app, and not states for each of your components.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It lets your React components read data from a Redux store, and dispatch actions to the store to update data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Install Redux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install --save react-redux redux redux-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thunk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1) Action      - insert/delete/update/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userAction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LoginAction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2) Reducer  -  implementation what we need to do during the action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3) Store       -  keep in store (reducer)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4) Dispatch  -  for UI operation  (view)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b="1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Redux in ReactJS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4BE54-2605-45BF-B6CB-3E086CD09158}"/>
              </a:ext>
            </a:extLst>
          </p:cNvPr>
          <p:cNvSpPr txBox="1"/>
          <p:nvPr/>
        </p:nvSpPr>
        <p:spPr>
          <a:xfrm>
            <a:off x="168812" y="1083212"/>
            <a:ext cx="1177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9EAB8E9-4324-45CB-A323-2F4CFB68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5" y="1870219"/>
            <a:ext cx="5322685" cy="314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BF141E-EE63-4EA6-AC3E-0771B082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097" y="1837181"/>
            <a:ext cx="5322685" cy="3144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E52B0-7713-4F2F-9CC1-E3F1C1C727A7}"/>
              </a:ext>
            </a:extLst>
          </p:cNvPr>
          <p:cNvSpPr txBox="1"/>
          <p:nvPr/>
        </p:nvSpPr>
        <p:spPr>
          <a:xfrm>
            <a:off x="309489" y="1083212"/>
            <a:ext cx="121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78CD4-382F-485B-8237-E5F4E7567858}"/>
              </a:ext>
            </a:extLst>
          </p:cNvPr>
          <p:cNvSpPr txBox="1"/>
          <p:nvPr/>
        </p:nvSpPr>
        <p:spPr>
          <a:xfrm>
            <a:off x="6889194" y="1107383"/>
            <a:ext cx="286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props tingling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85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'./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reportWebVitals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'EXTERNAL_USER’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Action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Reducer</a:t>
            </a: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){</a:t>
            </a: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form 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internal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from outsource'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state=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'User type is not able to find'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  </a:t>
            </a: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store 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=&gt;</a:t>
            </a:r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console.log(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'State after dispatch: 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store.getState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IN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disapatch</a:t>
            </a:r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console.log(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 console.log(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store.dispatch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()));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test</a:t>
            </a:r>
            <a:r>
              <a:rPr lang="en-IN" sz="1200" b="0" dirty="0">
                <a:solidFill>
                  <a:srgbClr val="8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8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provider and selector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'redux’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'react-redux’</a:t>
            </a:r>
          </a:p>
          <a:p>
            <a:endParaRPr lang="en-IN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internal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outsource'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5592316" y="848067"/>
            <a:ext cx="649183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'root’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  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  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SUBSCRIBE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state.isSubscribe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dirty="0">
                <a:solidFill>
                  <a:srgbClr val="A3151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internal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Outsource'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1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29620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SUBSCRIBE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2" y="928272"/>
            <a:ext cx="113968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'false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users.stateValue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!users.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UnSubscribe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App;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6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3FC8D-5CFD-4C15-BD75-3A279BB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class component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2" y="517452"/>
            <a:ext cx="113968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 APP.JS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,connect}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React.Component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render(){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true'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'false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.props.stateValue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.props.intenalUser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Internal User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.props.isSubscribe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.props.externalUser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 Action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.props.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UnSubscribe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mapStateToProps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(state)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mapDispatchToProps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(dispatch)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subscribe :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dispatch(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connect(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mapStateToProps,mapDispatchToProps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)(App);</a:t>
            </a:r>
          </a:p>
        </p:txBody>
      </p:sp>
    </p:spTree>
    <p:extLst>
      <p:ext uri="{BB962C8B-B14F-4D97-AF65-F5344CB8AC3E}">
        <p14:creationId xmlns:p14="http://schemas.microsoft.com/office/powerpoint/2010/main" val="200509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28A24-A604-4414-A7C8-2C2C21EC3AB8}"/>
              </a:ext>
            </a:extLst>
          </p:cNvPr>
          <p:cNvSpPr/>
          <p:nvPr/>
        </p:nvSpPr>
        <p:spPr>
          <a:xfrm>
            <a:off x="0" y="0"/>
            <a:ext cx="12192000" cy="667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53EE9-33A6-41D0-AF92-E7242DD2143E}"/>
              </a:ext>
            </a:extLst>
          </p:cNvPr>
          <p:cNvSpPr txBox="1"/>
          <p:nvPr/>
        </p:nvSpPr>
        <p:spPr>
          <a:xfrm>
            <a:off x="168812" y="3116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2800" b="1" i="0" dirty="0">
                <a:solidFill>
                  <a:srgbClr val="0A0A2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Redux in ReactJS – class component</a:t>
            </a:r>
            <a:endParaRPr lang="en-IN" sz="2800" i="0" dirty="0">
              <a:solidFill>
                <a:srgbClr val="0A0A2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4230E-1DD5-4FCE-BBDA-ACE54AD381FE}"/>
              </a:ext>
            </a:extLst>
          </p:cNvPr>
          <p:cNvSpPr txBox="1"/>
          <p:nvPr/>
        </p:nvSpPr>
        <p:spPr>
          <a:xfrm>
            <a:off x="208670" y="956041"/>
            <a:ext cx="743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419C4-3330-42BC-B0B1-D9117D21AF01}"/>
              </a:ext>
            </a:extLst>
          </p:cNvPr>
          <p:cNvSpPr txBox="1"/>
          <p:nvPr/>
        </p:nvSpPr>
        <p:spPr>
          <a:xfrm>
            <a:off x="6092638" y="928272"/>
            <a:ext cx="57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indent="-285750">
              <a:buFontTx/>
              <a:buChar char="-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-285750">
              <a:buFontTx/>
              <a:buChar char="-"/>
            </a:pPr>
            <a:endParaRPr lang="en-IN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C2C8-A1BE-4CFF-A201-87880B5E5B42}"/>
              </a:ext>
            </a:extLst>
          </p:cNvPr>
          <p:cNvSpPr txBox="1"/>
          <p:nvPr/>
        </p:nvSpPr>
        <p:spPr>
          <a:xfrm>
            <a:off x="397561" y="464444"/>
            <a:ext cx="62947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 index.JS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React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Provider }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type:INTERNAL_USER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externalUserAction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type:EXTERNAL_USER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type not selected'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isSubscribe: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'EXTERNAL_USER'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 =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'SUBSCRIBE'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(state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initialValue,action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action.type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SUBSCRIBE: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isSubscribe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!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state.isSubscribe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form 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mydomain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87FBB-79BD-4F8F-9FC2-573E34753EAE}"/>
              </a:ext>
            </a:extLst>
          </p:cNvPr>
          <p:cNvSpPr txBox="1"/>
          <p:nvPr/>
        </p:nvSpPr>
        <p:spPr>
          <a:xfrm>
            <a:off x="5796144" y="471688"/>
            <a:ext cx="62947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EXTERNAL_USER: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...state,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 from other company'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    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...state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store =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userReducer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ReactDOM.render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&lt;Provider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&lt;App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&lt;/Provider&gt;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362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{2AA80090-DF70-4C19-B555-76CB906E0B84}tf56160789_win32</Template>
  <TotalTime>2190</TotalTime>
  <Words>2903</Words>
  <Application>Microsoft Office PowerPoint</Application>
  <PresentationFormat>Widescreen</PresentationFormat>
  <Paragraphs>400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Bookman Old Style</vt:lpstr>
      <vt:lpstr>Calibri</vt:lpstr>
      <vt:lpstr>Consolas</vt:lpstr>
      <vt:lpstr>Franklin Gothic Book</vt:lpstr>
      <vt:lpstr>Lato</vt:lpstr>
      <vt:lpstr>Verdana</vt:lpstr>
      <vt:lpstr>1_RetrospectVTI</vt:lpstr>
      <vt:lpstr>React - 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Rasaiash, Bharathi (Cognizant)</dc:creator>
  <cp:lastModifiedBy>bharathi</cp:lastModifiedBy>
  <cp:revision>64</cp:revision>
  <dcterms:created xsi:type="dcterms:W3CDTF">2021-09-25T17:35:22Z</dcterms:created>
  <dcterms:modified xsi:type="dcterms:W3CDTF">2021-09-30T16:45:58Z</dcterms:modified>
</cp:coreProperties>
</file>